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21"/>
  </p:notesMasterIdLst>
  <p:sldIdLst>
    <p:sldId id="261" r:id="rId2"/>
    <p:sldId id="262" r:id="rId3"/>
    <p:sldId id="270" r:id="rId4"/>
    <p:sldId id="263" r:id="rId5"/>
    <p:sldId id="265" r:id="rId6"/>
    <p:sldId id="264" r:id="rId7"/>
    <p:sldId id="266" r:id="rId8"/>
    <p:sldId id="267" r:id="rId9"/>
    <p:sldId id="272" r:id="rId10"/>
    <p:sldId id="273" r:id="rId11"/>
    <p:sldId id="275" r:id="rId12"/>
    <p:sldId id="276" r:id="rId13"/>
    <p:sldId id="277" r:id="rId14"/>
    <p:sldId id="278" r:id="rId15"/>
    <p:sldId id="279" r:id="rId16"/>
    <p:sldId id="274" r:id="rId17"/>
    <p:sldId id="280" r:id="rId18"/>
    <p:sldId id="281" r:id="rId19"/>
    <p:sldId id="282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методические компетенции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сентябрь 2023 года</c:v>
                </c:pt>
                <c:pt idx="1">
                  <c:v>апрель 2024 года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0.43</c:v>
                </c:pt>
                <c:pt idx="1">
                  <c:v>0.57999999999999996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5F-481B-9D7B-6E20ACDC0B1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ИКТ-грамотность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сентябрь 2023 года</c:v>
                </c:pt>
                <c:pt idx="1">
                  <c:v>апрель 2024 года</c:v>
                </c:pt>
              </c:strCache>
            </c:strRef>
          </c:cat>
          <c:val>
            <c:numRef>
              <c:f>Лист1!$C$2:$C$3</c:f>
              <c:numCache>
                <c:formatCode>0%</c:formatCode>
                <c:ptCount val="2"/>
                <c:pt idx="0">
                  <c:v>0.95</c:v>
                </c:pt>
                <c:pt idx="1">
                  <c:v>0.99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75F-481B-9D7B-6E20ACDC0B1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технологические компетенции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сентябрь 2023 года</c:v>
                </c:pt>
                <c:pt idx="1">
                  <c:v>апрель 2024 года</c:v>
                </c:pt>
              </c:strCache>
            </c:strRef>
          </c:cat>
          <c:val>
            <c:numRef>
              <c:f>Лист1!$D$2:$D$3</c:f>
              <c:numCache>
                <c:formatCode>0%</c:formatCode>
                <c:ptCount val="2"/>
                <c:pt idx="0">
                  <c:v>0.55000000000000004</c:v>
                </c:pt>
                <c:pt idx="1">
                  <c:v>0.67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75F-481B-9D7B-6E20ACDC0B18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коммуникативные компетенции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сентябрь 2023 года</c:v>
                </c:pt>
                <c:pt idx="1">
                  <c:v>апрель 2024 года</c:v>
                </c:pt>
              </c:strCache>
            </c:strRef>
          </c:cat>
          <c:val>
            <c:numRef>
              <c:f>Лист1!$E$2:$E$3</c:f>
              <c:numCache>
                <c:formatCode>0%</c:formatCode>
                <c:ptCount val="2"/>
                <c:pt idx="0">
                  <c:v>0.72</c:v>
                </c:pt>
                <c:pt idx="1">
                  <c:v>0.89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86-433E-9617-19B39F5C55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5510496"/>
        <c:axId val="385510824"/>
      </c:barChart>
      <c:catAx>
        <c:axId val="385510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85510824"/>
        <c:crosses val="autoZero"/>
        <c:auto val="1"/>
        <c:lblAlgn val="ctr"/>
        <c:lblOffset val="100"/>
        <c:noMultiLvlLbl val="0"/>
      </c:catAx>
      <c:valAx>
        <c:axId val="385510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85510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A9E-4054-AE14-B687111032F5}"/>
              </c:ext>
            </c:extLst>
          </c:dPt>
          <c:dLbls>
            <c:dLbl>
              <c:idx val="0"/>
              <c:layout>
                <c:manualLayout>
                  <c:x val="4.8652703213147106E-3"/>
                  <c:y val="-0.2377596628832788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854037264310415"/>
                      <c:h val="0.2842991449213886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5A9E-4054-AE14-B687111032F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</c:f>
              <c:strCache>
                <c:ptCount val="1"/>
                <c:pt idx="0">
                  <c:v>Кв. 1</c:v>
                </c:pt>
              </c:strCache>
            </c:strRef>
          </c:cat>
          <c:val>
            <c:numRef>
              <c:f>Лист1!$B$2</c:f>
              <c:numCache>
                <c:formatCode>0%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9E-4054-AE14-B687111032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D42-4E0A-841C-E8B2346DC9B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D42-4E0A-841C-E8B2346DC9B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0.82</c:v>
                </c:pt>
                <c:pt idx="1">
                  <c:v>0.17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AA-4D61-8DEE-40BC883FE8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1A0-43D2-A36A-7A38476CEE9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1A0-43D2-A36A-7A38476CEE9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0.45</c:v>
                </c:pt>
                <c:pt idx="1">
                  <c:v>0.55000000000000004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50-4B32-A8F0-19D21F5F93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082610663894855"/>
          <c:y val="0.14722732333314395"/>
          <c:w val="0.69834778672210296"/>
          <c:h val="0.68968462750303938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B8F-4D39-A16D-C27CFA24C866}"/>
              </c:ext>
            </c:extLst>
          </c:dPt>
          <c:dPt>
            <c:idx val="1"/>
            <c:bubble3D val="0"/>
            <c:explosion val="16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9B8F-4D39-A16D-C27CFA24C866}"/>
              </c:ext>
            </c:extLst>
          </c:dPt>
          <c:dLbls>
            <c:dLbl>
              <c:idx val="0"/>
              <c:layout>
                <c:manualLayout>
                  <c:x val="-0.20877117111648957"/>
                  <c:y val="0.1685135775580813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50" b="0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693643796676353"/>
                      <c:h val="0.2220414198412366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9B8F-4D39-A16D-C27CFA24C866}"/>
                </c:ext>
              </c:extLst>
            </c:dLbl>
            <c:dLbl>
              <c:idx val="1"/>
              <c:layout>
                <c:manualLayout>
                  <c:x val="0.24082342587042785"/>
                  <c:y val="-0.210940597676058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5330505881252072"/>
                      <c:h val="0.1130032225977722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9B8F-4D39-A16D-C27CFA24C86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0.12</c:v>
                </c:pt>
                <c:pt idx="1">
                  <c:v>0.88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8F-4D39-A16D-C27CFA24C8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07C-439A-A588-98808744C80F}"/>
              </c:ext>
            </c:extLst>
          </c:dPt>
          <c:dLbls>
            <c:dLbl>
              <c:idx val="0"/>
              <c:layout>
                <c:manualLayout>
                  <c:x val="-1.9311702536929196E-2"/>
                  <c:y val="-0.2260211070555933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669223482016547"/>
                      <c:h val="0.1407786459855412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B07C-439A-A588-98808744C80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</c:f>
              <c:strCache>
                <c:ptCount val="1"/>
                <c:pt idx="0">
                  <c:v>Кв. 1</c:v>
                </c:pt>
              </c:strCache>
            </c:strRef>
          </c:cat>
          <c:val>
            <c:numRef>
              <c:f>Лист1!$B$2</c:f>
              <c:numCache>
                <c:formatCode>0%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7C-439A-A588-98808744C8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E8426E-B0A6-43E1-A9EA-F314F4E1A530}" type="datetimeFigureOut">
              <a:rPr lang="ru-RU" smtClean="0"/>
              <a:t>05.10.2024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2396F3-DCA8-4332-8D4A-026E803487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5482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При редактировании убрать методическую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30AEF9-609C-4566-BAE4-89E4013CFA1D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1266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A1254-31F0-476D-83EC-54C368642B4D}" type="datetimeFigureOut">
              <a:rPr lang="ru-RU" smtClean="0"/>
              <a:t>05.10.2024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01804-9EB2-4482-A946-6011B07D6B6E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2215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A1254-31F0-476D-83EC-54C368642B4D}" type="datetimeFigureOut">
              <a:rPr lang="ru-RU" smtClean="0"/>
              <a:t>05.10.2024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01804-9EB2-4482-A946-6011B07D6B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9302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A1254-31F0-476D-83EC-54C368642B4D}" type="datetimeFigureOut">
              <a:rPr lang="ru-RU" smtClean="0"/>
              <a:t>05.10.2024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01804-9EB2-4482-A946-6011B07D6B6E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737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A1254-31F0-476D-83EC-54C368642B4D}" type="datetimeFigureOut">
              <a:rPr lang="ru-RU" smtClean="0"/>
              <a:t>05.10.2024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01804-9EB2-4482-A946-6011B07D6B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330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A1254-31F0-476D-83EC-54C368642B4D}" type="datetimeFigureOut">
              <a:rPr lang="ru-RU" smtClean="0"/>
              <a:t>05.10.2024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01804-9EB2-4482-A946-6011B07D6B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6173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A1254-31F0-476D-83EC-54C368642B4D}" type="datetimeFigureOut">
              <a:rPr lang="ru-RU" smtClean="0"/>
              <a:t>05.10.2024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01804-9EB2-4482-A946-6011B07D6B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7678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A1254-31F0-476D-83EC-54C368642B4D}" type="datetimeFigureOut">
              <a:rPr lang="ru-RU" smtClean="0"/>
              <a:t>05.10.2024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01804-9EB2-4482-A946-6011B07D6B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8550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081A1254-31F0-476D-83EC-54C368642B4D}" type="datetimeFigureOut">
              <a:rPr lang="ru-RU" smtClean="0"/>
              <a:t>05.10.2024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BE01804-9EB2-4482-A946-6011B07D6B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1525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A1254-31F0-476D-83EC-54C368642B4D}" type="datetimeFigureOut">
              <a:rPr lang="ru-RU" smtClean="0"/>
              <a:t>05.10.2024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01804-9EB2-4482-A946-6011B07D6B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2791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A1254-31F0-476D-83EC-54C368642B4D}" type="datetimeFigureOut">
              <a:rPr lang="ru-RU" smtClean="0"/>
              <a:t>05.10.2024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01804-9EB2-4482-A946-6011B07D6B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6093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A1254-31F0-476D-83EC-54C368642B4D}" type="datetimeFigureOut">
              <a:rPr lang="ru-RU" smtClean="0"/>
              <a:t>05.10.2024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01804-9EB2-4482-A946-6011B07D6B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5741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C46CAE4-AA53-477C-9F56-1426F1BFAC0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C92F8C51-2B1D-4CEF-B627-41FAEF669FC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9885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948" y="174725"/>
            <a:ext cx="4472392" cy="251572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9391943" cy="3694176"/>
          </a:xfrm>
        </p:spPr>
        <p:txBody>
          <a:bodyPr>
            <a:normAutofit/>
          </a:bodyPr>
          <a:lstStyle/>
          <a:p>
            <a:r>
              <a:rPr lang="ru-RU" sz="6600" dirty="0" smtClean="0">
                <a:latin typeface="Arial" panose="020B0604020202020204" pitchFamily="34" charset="0"/>
                <a:cs typeface="Arial" panose="020B0604020202020204" pitchFamily="34" charset="0"/>
              </a:rPr>
              <a:t>Навигатор успеха</a:t>
            </a:r>
            <a:endParaRPr lang="ru-RU" sz="6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9981028" cy="1384964"/>
          </a:xfrm>
        </p:spPr>
        <p:txBody>
          <a:bodyPr>
            <a:noAutofit/>
          </a:bodyPr>
          <a:lstStyle/>
          <a:p>
            <a:r>
              <a:rPr lang="ru-RU" sz="1600" cap="none" spc="0" dirty="0" smtClean="0">
                <a:latin typeface="Arial" panose="020B0604020202020204" pitchFamily="34" charset="0"/>
                <a:cs typeface="Arial" panose="020B0604020202020204" pitchFamily="34" charset="0"/>
              </a:rPr>
              <a:t>Ресурсный центр по внедрению целевой модели  наставничества на базе МБОУ «СОШ №3 им. А.А. Ивасенко» как механизм управления качеством образования и модель сотрудничества педагогов школ города </a:t>
            </a:r>
            <a:r>
              <a:rPr lang="ru-RU" sz="1600" cap="none" spc="0" dirty="0"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ru-RU" sz="1600" cap="none" spc="0" dirty="0" smtClean="0">
                <a:latin typeface="Arial" panose="020B0604020202020204" pitchFamily="34" charset="0"/>
                <a:cs typeface="Arial" panose="020B0604020202020204" pitchFamily="34" charset="0"/>
              </a:rPr>
              <a:t>ефтеюганск.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5150" y="2690446"/>
            <a:ext cx="1577232" cy="158796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54515" y="215391"/>
            <a:ext cx="6275949" cy="981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Муниципальное бюджетное общеобразовательное учреждение «Средняя общеобразовательная школа №3 имени Ивасенко Анатолия Антоновича»</a:t>
            </a:r>
            <a:endParaRPr lang="ru-RU" sz="1400" dirty="0">
              <a:solidFill>
                <a:schemeClr val="accent6">
                  <a:lumMod val="7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97799" y="1432585"/>
            <a:ext cx="63893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Региональный конкурс моделей наставничества педагогических работников образовательных организаций Ханты-Мансийского автономного округа - Югры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19450" y="6383215"/>
            <a:ext cx="1314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2024 год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213231" y="5037355"/>
            <a:ext cx="597876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accent6">
                    <a:lumMod val="75000"/>
                  </a:schemeClr>
                </a:solidFill>
              </a:rPr>
              <a:t>Грязнова Елена Владимировна, заместитель директора</a:t>
            </a:r>
          </a:p>
          <a:p>
            <a:r>
              <a:rPr lang="ru-RU" sz="1600" dirty="0">
                <a:solidFill>
                  <a:schemeClr val="accent6">
                    <a:lumMod val="75000"/>
                  </a:schemeClr>
                </a:solidFill>
              </a:rPr>
              <a:t>Иванкова Елена Владимировна, заместитель директора</a:t>
            </a:r>
          </a:p>
          <a:p>
            <a:r>
              <a:rPr lang="ru-RU" sz="1600" dirty="0">
                <a:solidFill>
                  <a:schemeClr val="accent6">
                    <a:lumMod val="75000"/>
                  </a:schemeClr>
                </a:solidFill>
              </a:rPr>
              <a:t>Коноваленко Ольга Ивановна, учитель английского 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</a:rPr>
              <a:t>языка, руководитель ГМО молодых педагогов</a:t>
            </a:r>
            <a:endParaRPr lang="ru-RU" sz="1600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sz="1600" dirty="0">
                <a:solidFill>
                  <a:schemeClr val="accent6">
                    <a:lumMod val="75000"/>
                  </a:schemeClr>
                </a:solidFill>
              </a:rPr>
              <a:t>Савельева Анастасия Владимировна, учитель английского языка</a:t>
            </a:r>
          </a:p>
        </p:txBody>
      </p:sp>
    </p:spTree>
    <p:extLst>
      <p:ext uri="{BB962C8B-B14F-4D97-AF65-F5344CB8AC3E}">
        <p14:creationId xmlns:p14="http://schemas.microsoft.com/office/powerpoint/2010/main" val="4043292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/>
        </p:nvSpPr>
        <p:spPr>
          <a:xfrm rot="10800000">
            <a:off x="8502162" y="-3"/>
            <a:ext cx="3689838" cy="3376248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6072" y="2162257"/>
            <a:ext cx="9365566" cy="3491197"/>
          </a:xfr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3500000" scaled="1"/>
            <a:tileRect/>
          </a:gradFill>
        </p:spPr>
        <p:txBody>
          <a:bodyPr/>
          <a:lstStyle/>
          <a:p>
            <a:pPr marL="0" indent="0">
              <a:buNone/>
            </a:pP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«Вопросы обучения, наставничества – это всегда обращение к будущему. Опираясь 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знания и опыт, на традиции отечественной педагогики и, безусловно, используя передовые технологии, мы продолжим формирование суверенной системы образования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Путин В.В.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55877" y="210809"/>
            <a:ext cx="4572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Национальные </a:t>
            </a:r>
          </a:p>
          <a:p>
            <a:pPr algn="r"/>
            <a:r>
              <a:rPr lang="ru-RU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проекты </a:t>
            </a:r>
          </a:p>
          <a:p>
            <a:pPr algn="r"/>
            <a:r>
              <a:rPr lang="ru-RU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  <a:endParaRPr lang="ru-RU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3069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5256" y="400294"/>
            <a:ext cx="6916615" cy="575652"/>
          </a:xfrm>
        </p:spPr>
        <p:txBody>
          <a:bodyPr>
            <a:normAutofit/>
          </a:bodyPr>
          <a:lstStyle/>
          <a:p>
            <a:pPr algn="ctr"/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Ситуация в МБОУ «СОШ №3» им. </a:t>
            </a:r>
            <a:r>
              <a:rPr lang="ru-R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А.А.Ивасенко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на момент начала апробации модели наставничества в ОУ на 30.08.23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9216"/>
          <a:stretch/>
        </p:blipFill>
        <p:spPr>
          <a:xfrm>
            <a:off x="145256" y="1134208"/>
            <a:ext cx="7136424" cy="236215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22931" y="1134208"/>
            <a:ext cx="36048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Результат апробации  модели наставничества на 31.05.23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Стрелка углом 5"/>
          <p:cNvSpPr/>
          <p:nvPr/>
        </p:nvSpPr>
        <p:spPr>
          <a:xfrm rot="5400000">
            <a:off x="7644576" y="-11205"/>
            <a:ext cx="562708" cy="1728117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455876" y="1780539"/>
            <a:ext cx="409721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100% молодых педагогов продолжили работу в МБОУ «СОШ №3 им. </a:t>
            </a:r>
            <a:r>
              <a:rPr lang="ru-R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А.А.Ивасенко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Смоленцева Н.И. и Сорока Н.А стали победителями муниципального этапа конкурса «Учитель года» в номинации педагогический дебют в 2021 и 2022 годах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Смоленцева Н.И. стала призером окружного этапа конкурса «Учитель года» в номинации педагогический дебют в 2022 году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Молодыми специалистами и наставниками представлена модель наставничества на муниципальном уровне в рамках региональной акции «Дорога просвещения» Ханты-Мансийск – Когалым, 2023 год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512" y="3696705"/>
            <a:ext cx="2639158" cy="226067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3920" y="3696705"/>
            <a:ext cx="1596601" cy="226067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0484" y="3696704"/>
            <a:ext cx="1605915" cy="226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923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4919" y="358705"/>
            <a:ext cx="3238850" cy="1325563"/>
          </a:xfr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3500000" scaled="1"/>
            <a:tileRect/>
          </a:gradFill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Актуальные проблемы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5059" y="2347546"/>
            <a:ext cx="3339517" cy="3390010"/>
          </a:xfrm>
        </p:spPr>
        <p:txBody>
          <a:bodyPr/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Тревожность, неуверенность молодого педагога </a:t>
            </a: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Образовательный дефицит</a:t>
            </a:r>
          </a:p>
          <a:p>
            <a:pPr marL="0" indent="0">
              <a:buNone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Дефицит признания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85719" y="667543"/>
            <a:ext cx="1508708" cy="70788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Цель</a:t>
            </a:r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655167" y="667543"/>
            <a:ext cx="2412884" cy="70788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89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Решение</a:t>
            </a:r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94527" y="2347546"/>
            <a:ext cx="368276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Создание для молодых педагогов психологически комфортной среды</a:t>
            </a: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Организация методического сопровождения молодых педагогов</a:t>
            </a: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Создание условий для развития собственных педагогических талантов через участие в профессиональных конкурсах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528811" y="3026270"/>
            <a:ext cx="344787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Создание муниципального ресурсного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центра по сопровождению молодых педагогов и внедрения целевой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модели наставничества на базе МБОУ «СОШ №3 им.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А.А.Ивасенко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» г. Нефтеюганск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3398051" y="2711521"/>
            <a:ext cx="981512" cy="2087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>
            <a:off x="3641521" y="3873478"/>
            <a:ext cx="738929" cy="2246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>
            <a:off x="3396358" y="4789215"/>
            <a:ext cx="981512" cy="2087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авая фигурная скобка 10"/>
          <p:cNvSpPr/>
          <p:nvPr/>
        </p:nvSpPr>
        <p:spPr>
          <a:xfrm>
            <a:off x="7463409" y="2347546"/>
            <a:ext cx="1065402" cy="3782835"/>
          </a:xfrm>
          <a:prstGeom prst="rightBrac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>
            <a:off x="7390701" y="917123"/>
            <a:ext cx="981512" cy="2087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4013433" y="902841"/>
            <a:ext cx="981512" cy="2087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1814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882774"/>
          </a:xfrm>
        </p:spPr>
        <p:txBody>
          <a:bodyPr>
            <a:normAutofit/>
          </a:bodyPr>
          <a:lstStyle/>
          <a:p>
            <a:r>
              <a:rPr lang="ru-RU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Цель ресурсного центра</a:t>
            </a:r>
            <a:endParaRPr lang="ru-RU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1964" y="1749671"/>
            <a:ext cx="10383716" cy="1846384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Создание 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условий для формирования эффективной системы поддержки, самоопределения и профессиональной ориентации молодых педагогов образовательных организаций города Нефтеюганска.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5162" y="3798278"/>
            <a:ext cx="6015834" cy="2406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0022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4226" t="15752" r="18549" b="13303"/>
          <a:stretch/>
        </p:blipFill>
        <p:spPr>
          <a:xfrm>
            <a:off x="9703776" y="0"/>
            <a:ext cx="2488224" cy="168812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8680" y="584934"/>
            <a:ext cx="10515600" cy="92734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Задачи ресурсного центра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960684"/>
            <a:ext cx="10058400" cy="390840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Распространение передового педагогического опыта по сопровождению молодых специалистов;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Повышение педагогических, психологических и юридических компетенций молодых педагогов;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Подготовка и проведение обучающих семинаров, мастер-классов, индивидуальных и групповых консультаций;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Дистанционное консультирование посредством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телеграм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-канала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Подготовка методических материалов на бумажных и электронных носителях, изготовление демонстрационных материалов;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Осуществление мониторинга.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66782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 стрелкой 9"/>
          <p:cNvCxnSpPr/>
          <p:nvPr/>
        </p:nvCxnSpPr>
        <p:spPr>
          <a:xfrm flipH="1">
            <a:off x="5433117" y="1418195"/>
            <a:ext cx="18641" cy="134601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8319634" y="1418195"/>
            <a:ext cx="1431035" cy="142172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>
            <a:off x="1686010" y="1371600"/>
            <a:ext cx="879231" cy="146831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084997"/>
          </a:xfrm>
        </p:spPr>
        <p:txBody>
          <a:bodyPr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Уникальность данной модели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3751" y="2962220"/>
            <a:ext cx="364082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Консультирование и решение профессиональных дефицитов молодых педагогов ресурсами наставников МБОУ «СОШ №3 им.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А.А.Ивасенко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», в дополнение к поддержке в своих образовательных организациях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82036" y="2962219"/>
            <a:ext cx="322792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Передача опыта в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деятельностном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режиме через организацию обучающих семинаров (мастер-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майнд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митап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педагогический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нетворкинг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мировое кофе, кейс-технология)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27425" y="3116106"/>
            <a:ext cx="339601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Ведение «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SOS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-группы» 24/7 для молодых педагогов и их наставников с возможностью обратиться к любому наставнику ресурсного центра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436" y="1782187"/>
            <a:ext cx="12049125" cy="46166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7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Адаптивность, своевременность, мобильность, вариативность, индивидуальность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5292" y="98713"/>
            <a:ext cx="1460775" cy="146077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803" y="96321"/>
            <a:ext cx="1463167" cy="1463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445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data:image/png;base64,iVBORw0KGgoAAAANSUhEUgAABVoAAAPACAYAAADE6sL4AAAAAXNSR0IArs4c6QAAIABJREFUeF7svb1SM73X7rnuc8FUbYqZnZsDeAsIXiJSMju0EzJCZyR2TWRH45SIBPsI4AgoAswZ7F0zweR/pvTVrW+pbbVx25eT57lxtz5+a0ltXb209O/39/eX8AEBEAABEAABEAABEACBAybwfy3+b/r//t//LVr47x/Rf37p7H/8H3T/3/91wK1G00AABEAABEAABEAABE6JwD8IradkbvQVBEAABEAABEAABLpJAEJrN+2GVoMACIAACIAACIDAKRGA0HpK1kZfQQAEQAAEQAAEQKCjBCC0dtRwaDYIgAAIgAAIgAAInBABCK0nZGx0FQRAAARAAARAAAS6SgBCa1cth3aDAAiAAAiAAAiAwOkQgNB6OrZGT0EABEAABEAABECgswQgtHbWdGg4CIAACIAACIAACJwMAQitJ2NqdBQEQAAEQAAEQAAEuksAQmt3bYeWgwAIgAAIgAAIgMCpEIDQeiqWRj9BAARAAARAAARAoMMEILR22HhoOgiAAAiAAAiAAAicCAEIrSdiaHQTBEAABEAABEAABLpMAEJrl62HtoMACIAACIAACIDAaRCA0HoadkYvQQAEQAAEQAAEQKDTBCC0dtp8aDwIgAAIgAAIgAAInAQBCK0nYWZ0EgRAAARAAARAAAS6TQBCa7fth9aDAAiAAAiAAAiAwCkQgNB6ClZGH0EABEAABEAABECg4wQgtHbcgGg+CIAACIAACIAACJwAAQitJ2BkdBEEQAAEQAAEQAAEuk4AQmvXLYj2gwAIgAAIgAAIgMDxE4DQevw2Rg9BAARAAARAAARAoPMEILR23oToAAiAAAiAAAiAAAgcPQEIrUdvYnQQBEAABEAABEAABLpPAEJr922IHoAACIAACIAACIDAsROA0HrsFkb/QAAEQAAEQAAEQOAICEBoPQIjogsgAAIgAAIgAAIgcOQEILQeuYHRPRAAARAAARAAARA4BgKnJLT++/fvGEyGPoAACIAACIAACIBA5wj8/v7u1GYIrTvhw80gAAIgAAIgAAIgAAL7IHBqQuuuP/L3YZNQHUwo7nL7/5Id6gYBEAABEOgGATzrumGnpq0sYVcIrU2p43oQAAEQAAEQAAEQAIG9E4DQunfkW1dYYpGydeW4EQRAAARAAAT2QADPuj1A/oMqStgVQusfGA5VggAIgAAIgAAIgAAINCMAobUZr7+8usQi5S/bj7pBAARAAARAIEUAz7oUoW5+X8KuEFq7aXu0GgRAAARAAARAAAROigCE1u6Yu8QipTu9RUtBAARAoCGB9ZD+3SxosPql+XXDe3H5wRDAs+5gTFG0ISXsCqG1qElQGAiAAAiAAAiAAAiAQBsEILQWoPozo6vemD54UQNa/c6pjTV+fJHyQ7OrHo1FI+RHb4v1fX9Km/cRnRXoPooAARAAgT8nIEVWPgtDaP1zc+zSgBKCnF3/z+yKevwB2afp5p1GB/HwW9Pw3w19Tjf0fggNMn7LlOdUwq4QWncZWbgXBEAABEAABEAABEBgLwQgtO6KeU3Dq2965KKlFDMvV/TbQjhV1iJFiQ0DfxvWw380uTiQRd2u6HE/CIAACOgEpFB0CaG1036R9axr0kP2XJxciJeL3Ee+6KmlF6LZzdJEzf5BCK36bxki9lvhZlH2xXEJu0JozfYwXAgCIAACIAACIAACIPBXBCC07kj+54d+zs7qyFC2oHu9+zuhlYhE5A65UTtsYfdAtEQk645Gx+0gAAIHSQBC60GapWmjSghydZ3iBejXU51O4nBeOIq2vdwfwMvP9ZrW19f1bhw+ll7ovmD0bwm7QmhtOppwPQgcOAH+VudT32bH3vrc0Of9it5HbWwQPHAgaB4IgAAIgMBREIDQWtaMTOR8Pn9vJT9g/iJFbEdcWOkBWNseaFltUay3UgYY8Ptv6Y2lJGBRunevPP8h/1gRs05Z2vehevTtveG26NsXZb+s5urRQCIKR16gtcH4u3F/84gds62yfRuRG5Ikc6q2qbptIT3yOcDU5hGKeAr1t3kdrB9Logct/UR/Sqv7F7rR8lHo7bA5DAZEi4V/a65+7bbbul3ubnt3TYeR8sPbN7X9mNnVx2xAA1oQx8AvcRmy/j9+p8qp1xxef7O2PRt+oI37mN9Pp580rmzrt7/imdMGexZpb36xtzRr80K/T/2PD6J+nz7Yfz2pXMJjRvQgxDL0nTnWt+eY69+xuaWZ/zL3rAW+nPr3NR/kP+synt+eCFbe16+nVl6IZrRIu+SAhFan4WxcTegCQmszk5761cmJXwEKbLs6dX6n2H/10FU/Dn/WQ+qxH9TwkVN0B/QZBEAABI6GAITWgqZcD+nq+7G1XGuNFp8yhUC9kGaLple6s7ZLit/El0Ze2frl8jk9M8GWC0Z96l8+0fv8WkbMfmiLdCF0kNquy+v+NCJq7Xp89f7MhvR2Oxe585wyVI5ZKYx6IteMKCX5PXEhgWg2fKPbOUvvYOXEWw9pSPPGwrjZ/h+azTY0ql68x3hYolCQqYpMNm2je2u4vxshtCft5q/DDi7w2Uq1w2/XD+v3sbLd7jn/3LbIsqlczuG4H/qYuW1wAjQyxkQl5GmBHbwcqtOAiPWIydG8RvoXX5/0kn4vBN/Q+Bc5nHPaEJpFS8wvqfoN1ta8Z9shPGaEch1meR39LscvU/1g9cd51fNXfK6NzaPxeSVdf7P7K83FWC+n54NGz7rUI5z7BHs8abnT9VQCqftb/f6AhdYWdsCUsCsiWlt1yFKFM8d+pvN3Nej0QwKav90u1SqUc6gEfmg2fKBx9YqaqD+Y0pL/aMcHBEAABEAABLpJAEJrGbuloqRK1NJ0kaKLMiwST49mDQllrtjjE7IS4pZny6G9gPflf3MFLn1xrAtI12y1zw8gq3IxehaF7m4k3rsih4/o/emlopgdHnlMYwIn77+VBsLs7/Z17Ca0DumNiMZjzXY/M5o9f9F4YYrv24wJh4nKc1jwcLe4H3qEJk8bigit3q27vnGgb+8N5Yn2+31SWMtpQ8SQyfJVdLchlGu+y4OW7e3LOgMyX/LY84IucFNizITGKYvmf/y2tlGbnJN+mckxzcuC7Z1rbaHVFBmbvDjxif9N7udjaYv5oOmzLjqX+ERVCK3J6Xc9vKLvx7KHhpWwK4TWpOkO44L1cEg0h9B6GNZAK0AABEAABEAABPZNAEJrSeLpSJ1damu+SFGCxJSmny8sOatz0nJ6Ye8XbnxCqRI/1a7pWGoA31b4PIFL5p5lookutGonjpuM7eCJkkKr7Glod5NxgrN+EnoeU3cHnhbJmOzvtnVIeppwGWuHG9HKRJ47+urVJ2mvZzPqnX9Rz4py3mYsGPVJsWR6Oaaxkd5rm5Lre/L8UEaBBtrgFb0/zEjU4A5Lxd4TBVsJX+qQGl+0nrf7MaFVjVjtxiZtKCG0WgcIVvPLiujG4zfV95sLmuhCrO8FjJonSKb3cNor54gYywTnpF/m2LKKaI3Yo35Dxuc//1ybI7TqddR+mfRJbxvt++sIaTGWms8HzZ91ESf0iKq8ny/34nCs3aaLHe8+0IjWnxkN325pzreXlPuUsCuE1nL2aLUk/uAfqQEWiGh1fsj0aTq9pPFYJYBiTbQenOsZPU/GVX4eJ/Ix+ONIK0vleqoI5NX7MBkTT0nDWjVY0XJ+7U4gbPA8uO3b6HmtvOQHtOIPPKvvAR5mHiNW4IDMfEDib0Yov9G2Pg1WS5pfa4M80PYzn51kTpHqodEf0Go5p+smbJtcG5qLmvjQNvXtYE8nP9P0kl7GC/HgZryqiG9PXjS5sNAfynxRZf2QsRdT5kPc2kYWsn8DhufPWn62kB9HTpr8Wc8oOo4atKV6PhXo18jnGyV8PPIMDf7g4lz1H6YtzAlbcE7aTvuBuo85MGazyjUDc1dy/iwYvdPqgxaFHzwBCK2lTVQ+r5lq4TaLFP/WzbrP2wqt9kLVEJY82/r9Ea228BQXCHirQ+JldoRSSaGVCQp39PqvFhUV2TgPvwhqM40yY78J1CnaXhferg5WVDyi1XyZIJ5VtrAyJ/53LmSc09usR6PzZyedxDYjTzHhv19ljkV/5PI2pYt7coXWWBuc37p8rRRPp2GzF7k43UPt9P6Ka8LpJWoK20W05rTBXYPVa7td5xeREzTCwI54TQmtkTHTJFLT9q6UX2ZxzEodYI1P71ybI7TWPmPvfEilkjA5tTMfbPOsC4545GhtOBmyXbwq1U7DWxOXl7ArhNayNmmpNNuJwqkDHCGJ71iqk5gbSd3lonmw2tD8esMPTOK7zSOHBuj362Ha29SrkvBXDz17MW5tb6nE1cGKVjSpQsTrLXDqYVmnWmBbpHoyeXqVszTAoy6n/jHt+xs3shIcBivazK9JJfuu+ETa/qvlDOMSkMoTJt/I3H31+OEISvRrwrbJtSFnbVJGk2urBYe08zb2JM/BEZWNdP/5WdOwp3J+6SKsGA/P57UobvzANHxwTbOrG1K59w0RNmH/XC76GIr5sfcIM9UG401+fbiF0iS9418TzHxzApsDfH6d2y/x498z7xTw8dgkq0f+1/WHozJKzglN2FTzR8J2JcZMkzkw+KzQoIeuMcaRfIasZ1f0qo21lh6QKPaECEBoLW1sfy7UErVst0hhv9/4HnMnmrV+rsRyNPoEO+tvdrRXhtCq5mKRQ1U8XVMCV3XAE9tmzAUWK3WA74Rk+yTlllIHGIJYkkcGU5/oYm+DjvZ3yzqSQquZPzcktI5UxPFgShePIxIvHkulDtDzA7vC8K5jLeWH6tnsHMIWi6r1RDQmRUgjz3D9VtzI9ekZa3wsrddE13qwzXZC61lOGyLAk33UD4Zjaz8xE/CT2PkBfHzLPldajdzXNYOGqQNiYybGsvdtzjeqpZKzWrMGfSKTY5JXcm5Jz6NOHZpv2uPZFv+ZFza5vxpLDeeD7Z51wVW48wxk/vN699s4N/euc4t7/+FFtLaRMkD1u4RdIbSW98IWSrQT10dytHoEFD0XlymUymg6lYScPSj4AZxWkvaQKKP31HeN97667eahB0IUq//mXlf/WFjRe5XEXz9x0ZOvtgEPnzDjF2vqtlU8DdFLnnrLDpKUD1un7d52ifQQQhhhAqw8CbhBHyoBRxNwQ/YPOuqO9fnaUP0QiTGRDXIFx7qlXnukREPbr+w3X+xwiVd2+qyIdNRtOvtmubusv6sfVfz8BPngC4meVnnqBGTfKbaxfocedmy8xseR9lIg2ZaUX49IjwRw+q6XL37tVCc+q2uVELqTj0dm2ByhtckYyZ8TtuP8V3Ogf4wG+mDxjomx+oupwfSS6Lz5oS0tPEBR5BERgNBa1phsPPtyoZaoZZtFCp9fIqcrJxf2vhyKtmhk/VvNaW7qAD3yUbw4ZIEJF5MefT390t1rndJLlGFGshltDRyGdaO2VHPgaxJZwvRXq6UjWlkKMitvZpKHJ39qhhBnp2tw0zfo/d2ujrSwon7XiPWB+O3hRrQy7dyINPX0b5sxkfbXbUqtxb3Gfqj/zi4ttCrRWz/8KpRH9ENbr3m3/W4ptGa1Icw8ba+0n+oRl/ydjMUgJjwb31V90de2njHjZcnif9ia3s853U+1ttYCFTJyWTvjMTi3bDmPWkzs8fxX88E2z7rYyDeeg54I121njd3vOyyhlXF6PpdaCe+crZft1uMSdoXQupsN9nT3mmZsK0u9t1dOoFwWck+mk9vlfVujfTmo2Lb9d3baoxJaU2X6wutyhVZtG1XdFk04VtG02nW+3Fg6+KhAZbfL2iruz8klHyzsx6iKitRTLlhbwUwnGNCK5+ARuWiCbbfb1ZvR1fM5PyHX+TTogyOgRPobdN5d6mPN9/lCIXt6hdZg2ZpfqZcH7AfdZmS+FeSn+N6xPBPi1NsqGk/l6bKE1pT92Vb/3PGgGaGR0Jo7jsSvDkfwTNnI9Q13631jobWUj0dm3a2E1hJzwpac/2QODI3RUB8s3tGoV31sIF3Ann4fnFY1EFp3tLf2PGAlpX5f7VJb9iJFb1Mof6iTa4/9TuNhotWuExEkIF90U5/6Hx8yJ6B9erwerMAYTOlyPK5e9i/podoJpfdfsVLPavFvJWioK1ldTzzn50L9brRS6ThRZFU2Gzc9lZ7X0Pm9n2kcY7eB0yaXo82j6mOEqVmHzsKMTNZf/Jv9UQJW2G5uP1z7i63bds5IYX8zxU2fBgP2gl1cq9ZLQ5o7KaV8L8Zz0Oe0d5eci2k/dPvsHzNm3kfblqz/j9/1DiWRgs439kQ5YRsraub4c4J7nN/YukiubLtrG1wL5tkrZ35JMbD6bzTFDRiK84yx9H+nollFtdtzbMRLpQnU5tpqlgjOo7b/mvOKPZ59Prmv+SD7WZczcchrGq0JG5S7/aVWWr7Is3r7OvLv9D9z9Nzi+WWFrixhVwitu9uh/RK4EKRHBmVGtE6n9Dn+oictV6nvBwPLFfg8eaHP6kdpQrxNCK0+IHFRxi+IqR+YqYVAttCa5LGu0ydQnwbTJ7qjifzRZr/ViwipOaKitdhhDzuW4/Xx+szNU6sLZak+NLk25LlNynD6YRbqpFLIWNg1jmiN8LZFIT0CpWqpHF93rypfqhDLX1libZ6nKyy05gjp0fGgfdnooZqIFjd+uG4htBbpV1s+HplxGwutqfHEXraolCqxOYG1KXcs5NouZx7J+UGW265gH/rU71/SE8sZfRZJReO0xRY32n9UoobjJwChtTs2LrFIad5bf67P5uXgjprAPpjuow7YFAR2JVDYTwPb/3dtJe7fL4G/edbtt4+nWFsJu0Jo7YDn6OKBaG6e0CrEu3fj7awptKpy7DdauwmtUVE1NxJPf6OZeGuSK7SmebjOkIqgtPPZCvOI02X5C7xQ2w2xhSvhIprSjiZ2xI+ETQ1RJWX/gPM3KWMLES/IJEM0StnDFQi1N3D9PvUvn9yoYfUig0VcKrupw7US0bl59rXSC9hb7DP67VgqdxxZ/pM7Nov0qy0fj8zZTYXWYnPClpxzI1p3GTPZEc3ePvzQeihyRquDFPUoAm+kjz5/IKq1A78wutVECK3dsVeJRUrz3hYWQpo34Ajv2AfTfdRxhKZBl/ZMoLCfQmjds/3aqe5vnnXt9AWl1gRK2BVC66F7FNvq/Hxu5WzKFFqVyJeKoLJztLaZOkDlhjIiG2sxzJezMLVdKltojfLwO4I/R6sePu/JC6v1Mdj22Pb8SI7cSnDx2tSKqtuiv5yCbxtfRn3xqOUUs5p/44jWUNtkkX4bavauIsY9KSy8ZWf0JVeANpqhRdSy9APRuSk+ZrwHdyVztBbuV1s+bnFhidCZEMi2Bp4/2znzeAIP/l2VeaWJf3tsEPSnbJvn2i7DHjkifXa70mkmmF/p22pdoVXkD7u7UDsBym7jOfTHNdrXPgEIre0zLlVDiUVK87YUFkKaN+AI79gH033UcYSmQZf2TKCwn0Jo3bP92qnub5517fQFpUJoPRkf4Fv6X4ke52b+HDuidbqZVyKCL3+eP6eeHunH8lqd0/M/f1RlNCefI2Z5DggKHZKTOnHbEkTYKehn7DT5Z/OwgDxhrm5XTn+Uk+mHu+hijV5Gf7qi5chqW6LtKTupU9/rExO1PFLX4e27qXJzck01KcPLMkOUrfq3gz1VGVW+oWD0nPT1wPd6Mm3Rn/pAi5CvpOzfiEuOWOab9RTnxDhq0paS/Ur50bY+bqLQD/Da0MXrG93K+TJn7KrxUHpOyM5f+0dzYOgwLJdDg4hWNpYfXunuXTtshRsLKQRO5kfLHjoKoXUPkAtVgcVnIZAoBgRAAARA4GAJ4Fl3sKbZqWEl7IqI1p1M0NbNVsLhnGpY9OLda5VPUtzSp+n0sjo1vfqbjO7SI7NYftC774cqH+lguqS5OIbTLVOPDmOF+q6J1Mtu+VkP6WGyoA+VIHswpaUjKMvrbhbVgQYsb+ojEzU9Aq/oMhONpTC9Rbt01G6iZTN69Wc2pIex3jbJTLWN9dHX9ghTI+l5U5taBy6k7O91qybMtqiP231bexqHYfRpurqnr8mY+FkGaqt/YKwwrq93cgu/fk3VXyUGsZyc3/TIfCjh+0H7N2EoHdnxtcwt18lxlMjPac8JfGyG/LpJv3y+IeeNnXxcDXzNhlV7+wOaLsVLp+DYbdIHb136gRCsEe4hYTlz70HOgY7Nasj9/oDuGduAXY1DCfpTml6OaVwd8CKfRfZzI+e5hmtAwCIAobU7LlFikdKd3qKlIAACIAACp0gAz7rjtHoJu0JoPUjf0LaWDla0fLymM8+in35+aP38QDdMafrj098OEiMadXQEkmkAgkJrvaX86KDs0iEWhdib0AVEsF0o4l4QAIE9EYDQuifQBaopsUgp0AwUAQIgAAIgAAKtEcCzrjW0f1pwCbtCaP1TE4YqF0IrrTY0Z8c8Jz48QoxW9DuPZ3VMlYPvQeDQCWQLreshXYnEnfQ+2tBsRjQaYXx47bue0aw3qnOYHroToH0gAAInSwBCa3dMX2KR0p3eoqUgAAIgAAKnSADPuuO0egm7Qmg9SN/Qti/ntI8l034+d09Tz7kX14BAhwiE8m7aXagE2cGKNhev9HZb5zHuUHfRVBAAARAAAY0AhNbuuEOJRUp3etvdlgZTK3W3S2g5CIAACOyNAJ51e0O914pK2BVC615NllvZmmazHo2qY7JT9/3QbLZBxF4KE77vNAE37yZLycsiVr3JNGn4wPK39qnKN9zp3qPxIAACIAACEFq74wMlFind6W0XW6p2z3ny13exO2hzRwnUh5pWHdDOKTDy+vMLzPMyiAUb9cbyLA9RgrM2MPLzxw/oNNcaVl0dJYxmt0sAz7p2+f5V6SXsCqH1r6yHekEABEAABEAABEAABLIJQGjNRvXnF5ZYpPx5J462AULc+nqCyHq0Ju5ax6QYOlh5fFKKqSIdWB1cIURYWzhV55zYIqkm6AbPNanPSPG2o2tM0d69EMCzbi+Y915JCbtCaN272VAhCIAACIAACIAACIBAUwIQWpsS+7vrSyxS/q71R14zE7UmF7R5H1H6JIgjZ4HuHQYBKaZeeoRWFWWqi5++v9UdkYKpFhnLvlsPh/RKC1o44qy4k5X58HVJtFiQrx2HAQqtODQCeNYdmkXKtKeEXSG0lrEFSgEBEAABEAABEAABEGiRAITWFuEWLjq9SJERZpcr+r17pX/sAEv2saLNnLRB+vfrIQ3pkS4mPRp/sJvr6DZfuiFRvIiYM79n9y2JHlQ5fP8xTS/HNJbNMvEMaDr9pLGoVNbr3q+ETGP7s9b+2AGfevvKRtf5olmt7dv9Ka3uX+im6l/NTQhWLJJQdt2wV55No2VEbFrGRdtso8WxYlNHSqpt7SH/VD58+3ZFPY2/vR3e3VKv6IhIzt7MvF+Nq9h9pk+bW/Dd8fJe9hDVgNDKxU+6p8vxmKgSYf1Cqu4fPiGWCa30eEETlmrAiWpltnsgerqnl5txa0JrzrzTxguQsL+pKWxKm/dbervq0TgxJ7M7Yv4Qqkv4MPFo+lgdoTk/d77s9/v08cHmZjdNhF52fZ2cxbWI6Sb+nn7WlZm5UMp+CZSwK4TW/doMtYEACIAACIAACIAACGxBAELrFtD+6Jb4IqUWnqjfp/7lEz/QVS1ua1HJyiPKtxd/0nQjRR7r31xE+mSCgYjUFOVdcuHpOuPfRFIoIyk6DN/ods7KEu34VAtxLgbO6fHbLN+8X7SBtWlyIbc8e7ZA64d3/jIFmH+UYBfPJ7mVaXkbXuheMdQKsfmRzTvanw1nxPXXqE0TTBI23arP1U25frdLGwMiIOvX6x3VNmb+OawPa/Wwtv237vsPzaK+eUd0c1MLk1XZS6Lnpj6t1WqNp91sYd3tEVqFyLqk95HwrUpoVTlXgykAuKOKlzfaNVxonc+J+IsCK7WAss/jN8/52mZEq2tXfd5pL8rc50/1mD+n5wbj94ZWlS/7Ujh4+zh8oJfFh8inG5wjfLau5/zc+bLZdfUzQvfK8PgzfbeEIFd0LKGwIgRK2BVCaxFToBAQAAEQAAEQAAEQAIE2CUBobZNu2bLTixSfuJAQHCIiYSVOsmgsKVjaC2UhCNQCi7OQVgfrWFuOyRZalRxqC0/2/ezfD0RLbYu+KwYP6Y2IRMCeEITZAT+z5y8aLzRRuZR5PIKeKjoptCb7k2HTZBmG1FFHv1Ui9K4g9tBGr0B9Rd+PZhSoK7RqPuB5MeDvufUSwHeRd9z474uJS7nC01YWsoXW9ZCuvh9lTlbfC5dF+EBc1oCI0HrteeHBfP/17pfmPXG41l6F1uC8sxXJ4E1xoZUJvJljw3lRI18uONH6PgEzow5T7TReDPExkzFf5l9nvyyrK8/19/SzrqwdUdp+CJSwK4TW/dgKtYAACBwgAWdRwRZTVzf0eb+i95GKLDnAhqNJIAACIHCCBCC0dsfo6UWKtoVbE9FsMZT32DpZ3N5KLxbEVEe6GkKo2t7vnkZuLKRl3lKeLkCLihVFZYhSvvuN08512+liL4tqvKOvXh0xu57NqHf+RT09ereU6XmbTEFPFW3+JvJE1Sb7k2HTZBmiNSGb7o5hH22062C/Lb/p0cqJmye01v7r2wod8s30uIn5tL/OXOFpKxvpQivZ0b9+odVOM2LUGxNaq/QXchzq4n8kV+xW/fLclD/vlKpRH1Om+Okd89rLKj776S+oAi9qki+xqq5kjL/InC/GTHq+zL/OSrHhpJ/xR7vqlkk/68raEaXth0AJu0Jo3Y+tUEuHCTTJ09Lhbp5k01Wuqipn23pIPWur0UmCQadBAARA4AAJCKH1f4mW/ftH9J9fOvsf/yfd//d/HWBrd2tSiR/5u7Vgt7vT7fcvuPlvrpf7avu/IQRERRA3Usof0Wrncb0U+Va/nngkrPsClksNZuoAiUZb5co/AAAgAElEQVSVH7w/49ApJbbxnJy83+f0NuvR6PzZTJOwmznquyMRrc7v3ekljcdWqoboIVoZNs1gUje2jS3Ve2qjxpnZ9vn8necG1j95Qmst9Pi2aId8Mz1uMl4eWCksRN7YtPC0lauqsT0Y0ILMFAuqj0VytM5l1LgUYlmakqevnohmFflF9hbRmp53tiIZvCk7otUSWvU5mQIvtVJpW5wxHaljo6eAseyRO1/mX6f7tPlyKdff08+6snZEafshUMKuEFr3YyvU0nECdfL4FvJldZxNt5vP8lw90HihRbwMprTkOdnwAQEQAAEQOCQCEFoPyRrxtqQXKT7By/qbHX2ZEkEsETGUGoBkrlU3J6yM3moU0fphbGF2BS5PPtT1mtbX1zJvrMzTSVLgGUzp4nFEo42Vj7aU6aPpF6xKbFE2dG/VnwybJstItGFnDvtqo6pnQIMF0Z1KC6G1v6nQ6suZ6xVas8ZNjtCqtuALsT1XeNrKRCpq3Zt31Ypo1Q5j8h8U58+Tq3K0Cr1bP7hMy9eammO26px5U/68U6Ayw99coTwd0WqNF0/aBVYFL0fL2xrNL6wOw7JzUleHcJlpVPRUDtWYScyX+ddZTKwXJDkvFtLPurJ2RGn7IVDCrhBa92Mr1NJxAvVbfgitHTclmg8CIAACINBRAhBau2O49CLFE62YOOxK/RZT4sp6aOa9TG1fte9PR3gp3pmilBIcNKHWTYWwJnEmj5R7tAORDNEjEnm6mxcI7i/38oCuWGGBw7DMg4T0/mTY1N6KzOuvy0jZdLe+awIbP/BMvlRv2M/sNmpRk+8j9fpeMPp6+qW7V3E4U31Qm5n+IpVjWLDw+Kb3hcMHmaJkjk8rMVIIkb02D8OSrLzCaUzc4+ddyWhUjceCrMOuuN9ZeXJ99tmb0Brbwr+7l/tKSM93Tcavth72vDxJCq2h8We9YHLn7PoAudh8qb/EiF/ni2ht5u/pZ1079kSp7RIoYdeTElp9W2Jexgt5+t2AVu9yO4Fut58ZDR/GJALe+jRYLWl+febki+LfDla0nF9Xp5PykzfVR76h09ugPxjMttmOIx8WTl4jv+hXR1+GHFDLDbWe0fNE9Y/1wYzma1rWw2RMHzI4sOYh2xHMy2TVG7mu7pHou3i7qqIR+zSdXlLKpj/rGUXbKSthk/QD948+DfpEC96xPjsokT7Y//c9PhPyF9Vw43uXN9uyUvub9r3P9nxLl+5lpj8k+7llmTF/qbtp57wxBoM48CHTn6uE9lURws777rs9mqJj1j5II+YXls3tetS2JpbRIPwx38Z756zKrw/cNomxwrcUpVis2IG71thI+IzBtsWxERrjWf1SJ2cn5m13zGgzpydiO+v5w4rI8NVqMRnyeYttfbq4aGMsVUvzOU23asP5sd3fbyh9SwIQWrcE9we3pRcpalHfp/6HPIlay48nZwRxGJL6XTmd0uV4zE+2F3MHGd/rOSxD85qac9y5Zkn0UNdF6jlu5YclKeAI0Un7/bkJ3F8Ji9WCoDr0ylkT0JCGNKc5y1GpPcP8UXs7GDVj+77NT2+DuTbQBa0cm4p2J8uoNhqVDnDYZxuZmDmhi415CJbqe8yHzfWNsrXFIuCb10a0Jhsr1ri5fePb4+u9XLqwpOdnZfUG1ltWn7b3Rj2yVJai/YZ216GWgOpZM9q/K5zfRFXULKubn1ZHozNPOzxi7fb9DP3GCc8bu9al3583393SG5tv2Vo3OCenxm/8d1wVSRysw7SD7rt6f/h8FJgv+/2+WKeTFOEzrtN+Jfv1hYi/p591JS2JsvZFoIRdT0podR7scqKtJnFbHNESaW/Ym2f5o0oN7n8qT9HPmoa9G+2HHxNi67/Zghyb7J7PpWCreYu+pSEUQRkSanWn09/Y1Q8o9WBiE9gznTNRuXp7uKH59YYfAsQFZW3bRtOyqh+mil2IqZr8emuaPdyIH9HOaYXaJMle92oP0+APvlybqnYl22n/wBD/Pn+WYo/ev5i/aHl/PuQ9lbCi+m2dOml/77N90B/sfgX6uU2Zg1XYX0w/tN/UC6Ga8VMv9nP8mZW5TTtTvtiozMCsro/ZYHqJqF/I7U38t6yKrtD+Vvlz/RY+Z0yzseTMWVpusFJzTVu2qQ4+8YyVFU2qk3tjLPRFcJWDV1sYpxaujfwjYy7lLhQZ47n9ypm35Sq2WqjzvgbmWuXaaZ/I81Wj7oAfGj/4jWfEmmZX8nlQCSkyCmiHOU08+7VIlsyy9vVjDvXkE1BC6+8vS9H6j37/80u9C+RozSe4vyvTixR/rsz9tfCUa2oQ1doIUxdsus82mtHLjVDiYhDYO4F9jI191LFfcOln3X7bg9rKEChh15MTWr0CplfAq9+oVAtyfXH29EXP7K0zFy+0ty96bhmt3PrtGssJ+Ua3nhyQ6YVuWGwMuZQrRNRXVt/xNvfqqABbHJW3hMuq+1/3s16UG28WPawrm/hESyXIRoTWbWyaaqctviuRvRIK+dYGETEn/CPhL+/yLSELhHVyg7ET7mv+/u+vvUKz/qa3Fo52s0dS0M72l7TQGqrL8WffGE2M25SNfXX7eYYn7J/ZjDajEd/25R8fCb/gL7JFVIGvvb4TVXPGoXfO0k67LTrXFLeN679qjPenbKzUinFsftvZvtn90mwfHRtl+pU9b+fOtdX8nhivWuRM3FdTc+GIztZDGr4SLRb6HCqeb7NvqqLVi81pxhBuMD+W+a2GUgoSgNBaEGbLRaUXKce34G4ZaeHi/VvHd6ukCzbdXxtFYI17CNZujHE3CLRFYB9jYx91tMXHX276Wbff9qC2MgRK2BVCKwuW8S0gne0YutGsbQtV9Kq9vUUTYLUtSMPNyDl5kpVeVPxIiqN1lCDb4v+uC62BrRJBUUNj5VsYG2KRvfjXoqxSgmxIlPMKrQmbxtvpRhQ6dcgk3JVA5mzDsfxlc0ETR1DTrvGKGNZEYbMLbS3bxR4Zgna+v/yB0LpL37fYquePaHWT6tsbsYRl2XV39PpPRMPzf2/mdH3m+p/uCTnj0H3EmHNW0bkmV5DMtU3OWMiY35z5oql9c/ulRVxHx0ahflWic2rezp1rK5ap8ar5ZcxXc56dTGilO5bfQfi+ityezah3/kU94yWW+Yxu/IyxTnnWn/fJssr8VkMpBQlAaC0Is+Wi0ouU41twt4y0leLZb4rqxPWda+iCTffVxnBgzc6YUQAItEJgH2NjH3W0AidYaPpZt9/2oLYyBErYFUJrhtDq5HoxVQ8Z2dinwXRJj6Mz47Rye/upnvjcdoOm4kd9P8sbeklPSybSmKVGI77kpSzv3fPkhT6rfCxuAnF2abCsRGRhvSXajMjVW8pzwz6O6Ey1fwuRw9iW7hM1stu5m9Dq9ZeUyJL6XhigjqKdTulz/EVPWi5KJ4pRjwbWo64DkcO+acm3vTrfX1LCTcgfPP7sycGkt3fXvg9iPCPz9Xo4o56MTveOjxy7/qxp9jyhsUgEbX48p6/mCK3ROWuLlzrRuaa0bXKYyQZlR7RuY9/cfmkWi46NUv3KnbcD7Xfm2oplxnjN8dWcfnKhdU53ryrfLnvJcEGvb7c0P3+2dguEdnJ4XmTa86RxQEbVUbf80PxY5rcaSilIAEJrQZgtF1VikdJyE1E8CIAACIAACOxEAM+6nfAd7M0l7AqhNUNo9W3fNbzCyMeqnWLJL9Lz2vWpf/lE7/KkUduzmgqtasv6etiTh8O4CePjQqtaqLL79GTcDYXW3Eg17yL4h9azB7rhSVrZYWNyi00bQmt2O3cTWr3+okd5ecQzPcoq6G+GcCJZaVF6ldiY3c+AgOEVpJnxmvpLhnDj1PVDXn/O9Yct+175no9n8BFg5t5KCa2xecS8V4ty3VJoTc1ZReea0rZJjRXNHrlC61b2ze0Xb0/G2CjVr5y6msy1TYRW54Wbx1dz+imF1nlvVh/IoQ4X9HHfclzHTi8WacHVScWB9D8H+/PvdBsGobU7ti+xSOlOb9FSEAABEACBUySAZ91xWr2EXSG0MqHVKyxZ2yTlac8hV4ot+EMHW4m18BUXScUBS9sIU2b77Ui2nHyOQpTRcrQ2TR2gicnb5MX0pm5oIHLk52j15Y3155JtnqM15S+7fm9FfyoBLuG7W9kjFfkb8ZfW/DnbH/JtbJxCGuUZGPVKLJJbk/1jLWV382WMsNeGhiqdQBOhVX+p4xnD3bFNDjNhk2yhdUv7mnmYMyIro3NpiX7ZgmBk3k4IlszXnr4emj1/nLne56sZ/azGjkfgbGNOM4ZwgzniOH87drpXEFq7Y74Si5Tu9BYtBQEQAAEQOEUCeNYdp9VL2PWEhVaRF04/mdvY4m6ddM4OYVmOrumMRa8+Ez3efdMb3dKI7dX/mdGwNxa55rwHScmFnfOdfmjIhi5e60OyQieYuydhByIAqyglbWumIRbbJ0if07OeK9IjLGeJGqqParFs9zkawVhHGHlPow9EWhonWCdsWolr2e0UUcK3b1fUk1G3xr+1/untsP1lzqKY9YhU2U7lTznfb3MKeuWPAXvkc87xl/b8Ob+dmhiWsHEjns4zhOXeeqbz+ZwfhGUciGeJnHG/6BkR3cy3RqTNJ42E1jrvspiK9Dnrmy4+x8RceLAqO9e0YZvkWEnObyYLFbnobWvg90F+v3LGRtXgatu6ev4Yc0CyX9vV5e5+kH4w6TXwCXP3QcxXU3OhfkCIuFa8bBzxx6maa/WI093GtWNiez4MPa+O87djp3sFobU75iuxSOlOb9FSEAABEACBUySAZ91xWr2EXU9YaO3TdHVPX5Mx8dSIatui5Ss/syE9jBf8VHC+/XS6pDlbDXIhVv+OFTGlpczXaLtcKNl8VUZ/QNPl3FloinLkVv5IzsB+f0D38n5VtyFAekRgPRJ0sFrS3be2hV/rp+hrvfgVKOwUCUQ/6yE9TBb0IVNNOjxiOQ/7fRo8LWnOhGvnuj5Np5fVSdSif3WaBCOiNcemqXZKgLV9+zQYsBOyRXqD/oDog/0/8xkrL27MXzhHVveN7k9P9MgEfFVn6PuGTKq6Gtkjn3PIX1rx5wPouzme9Yi9wMPFGh8hv6hfXqgDgfQIRenpPMpVzTkZ4zAwZ3XGNqmxUI3PCIstfMawZMP7G82lqTkgMddm1ZU51zbxCRqql3a5vhp4dlZtU3P4moZX3/T4PqIzH3cpwG49p2n36zZOPq+O83dj53sFobU7JiyxSOlOb0+zpfpLs9MkgF6DAAicOgE8647TA0rY9bSF1sACrA130XMitlH+KZcZS81Qiss+6ijVVpTTNgEmtE6IVvLFgFHdD/3Mnqn3ckEbJhy13RSUDwIgAAInRABCa3eMXWKR0p3enmpLj+8E8VO1JPoNAiCwHQE867bjduh3lbArhNa2lJD1kK5E8lWec3E2IxqNZDLHQ/esjrVvHyLoPuroGPYTbq55CJYPxHo2o94IQusJOwm6DgIg0AIBCK0tQG2pyBKLlJaahmILE2C7cyYX9e6bwsWjOBAAARA4WAJ41h2saXZqWAm7npzQGsp9upMlPDdXwhzLxXnxSm+3Ii0APuUJ7MOm+6ijPBmUCAIgAAIgAALHQwBCa3dsWWKR0p3ennhLf2Z01Xuh+z3uFDxx4ug+CIDAgRDAs+5ADFG4GSXselJCq5NnlKcabekNLDsg64HlfzXzuhb2gZMvbh82deuQOXNPnj4AgAAIgAAIgMD+CEBo3R/rXWtKLVLM31YsZ/OS6EEc0Mc/Mtc52Xmro4dEmmcIGHnQjQ6J33G9SNm+35esCN/hiuLcALf9q/sXuqk75LlmQANaiLMiZJ/Ne8xDAd287uZOOeN7LVd8jMN0+knjqo01JNVP9heHhWMDkULg5b6lNdWuzoj7QQAEQKAlAqlnXUvVotiWCZSw60kJrS3bA8WDAAiAAAiAAAiAAAi0RABCa0tgWyg2Z5EiBLxLLnoqyZCLgp/qwFVx+CStfmnOLuAH5n3SVIuc5NfTin7FBfz6BRcCezQbvtEtP6RW/P1TBVeshzSkO6KbeNl2+1L/ZhjN9iuRUu+jzGtK9aGy9j2hflbb83kE6VimJxPb5bbnMKfHb9MOZj/TNqjE2Jd75KdvYSyhSBAAgcMlkPOsO9zWo2UhAiXsCqEV/gUCIAACIAACIAACIHDwBCC0HryJqgbmLFLSQqvVX3uLurNlPXQ4kyW0+jB6tr/b7RORofWuppz2O9dIkfTDjjitxGWPoMzueSBaaodsGuLsjhxS/TRwBdIE+Fh0x1vRUhAAARDYjkDOs267knHXXxIoYVcIrX9pQdQNAiAAAiAAAiAAAiCQRQBCaxamg7goZ5ES2p6v0gZURxsocVL2rNrWziNcWcBrHRHr73xEaA2V7dkyb6cby2m/IUCy9k4uaHo5prEmrJoRrVIs/mDpCN7F+Q68nwtP16TouyMHux/etGoRTrxh2W04CPdEI0AABECgCIGcZ12RilDIXgmUsCuE1r2aDJWBAAiAAAiAAAiAAAhsQwBC6zbU/uaenEVKTkSoG7k5pkuZSiA/itIvtMbKZtT8kZ61AJrTfnUNz4X69cRTHPjTC1SJWmk6vaTxWEuRIAXajRbRqlt1Vw6pfqY4QWj9mzGGWkEABP6eQM6z7u9biRY0JVDCrhBam1LH9SAAAiAAAiAAAiAAAnsnAKF178i3rjBnkZIUKu0oSRlVqYRWsv8tW/uzXhNdX1MVEWvnaGXXpcr2CK2qPpK5XpPt16Ji9ShRJyerTdnORRvYrk/rNa2vr+l6Fw6pfp4/m1HDobpYvl3kaN16vOBGEACBbhLIedZ1s2en3eoSdoXQeto+hN6DAAj4CPzMaPh2S3O+Zw8fEAABEACBQyAAofUQrJDXhpxFSlKotARHtcW9Sh1Aapt9nTeViaHu89sT0Zos241otetPtt8nYnoOzHKIhg790vLD8oO/hkRzfgjYDhw8bTT6SeYBZK4NROuZeFwd1pXnIrgKBEAABDpPIOdZ1/lOnmAHStgVQusJOg66fNoExGEOHgbawQw/syE9jBfENrL1B1Na8lN7j/XzQ+vhA00WH7y/4qPlRjvWbqNfIAACINAxAhBau2Ow1CLFzAvKnrlLoocejasd9FPavN/S21X9t/50SpfjMbGfMHWEqBIZ1eOb3af9ZrFyixIpUda8zy57SQ/UqxpTc1f15rR/df9CN3WHAn00f1/Z+VJrUVmImfXvN01c5s3bjkOPRaJG+mmX67cBE7IndKFyynbHTdFSEAABENiJQOpZt1PhuPnPCJSwK4TWPzMfKgaBvyQgojuE3tqnweqdeFAE+6yHdDW5oOX7OT3La/Qf+n/Z6vJ1WwsTH4/ylaJEEAABEACBLQhAaN0C2h/dUmKR8kdNR7UNCSCatSEwXA4CIHA0BPCsOxpTGh0pYVcIrcfpG+gVCCQI6AKjGb3JfjC/3v3S/Npz8u2RceWRIy/3tFqO6Pp4Q3aPzGroDgiAwKkSgNDaHcuXWKR0p7en21IeZUsrfsgXPiAAAiBwagTwrDtOi5ewK4TW4/QN9OrkCaxpePVNj9X2OSaaPtP5+5zET+GQ0MoiXV/p7ldd54L8Wc/oYTKmD7m9rz9Y0XKuHzoh7rG3v5klWVveWE61hzEteJkswnZJc135NL530xnktslsww/Nhm90+3hOzw83sm5WdqA/6xk9T1QbwykVmvSbtTtaJs/Tpud56MvTiK2/6dv1Mlil6rz6fqR3lZ+WRTjr/z75sQUAIAACf0UAQutfkW9eb4lFSvNaccc+CbDfO8/n2o6ofVaOukAABEDgAAjgWXcARmihCSXsCqG1BcOgSBD4WwJMZL0hemJRqaIl7rYun9D6Q+vZA01oWYtsdkeU8Kfyudr/tq5fi5MauLhbC5BW/lNVxmBFG9ZgmS+sSleg8qvJOjcqR9lARlA0bFPVRCZIPn/R52JBH6o/Vl1VkKusY7Da0Px6w/lyUVi1YYd+p8rUhVvFxPc33oRMVvE6RVoJWin/Eb7ycr8J+8XfOjxqBwEQOBECEFq7Y+gSi5Tu9BYtBQEQAAEQOEUCeNYdp9VL2BVC63H6Bnp1sgSkgEr1YRDi8ITEoQkVrz4Npkuaq2hGg2MtztaHUNS5Xuu/1Telhda6zEpYNYTT+iAM+wCK/nRF76MeFwHZOQ65bdKF1qveWBz4NVUior8/1QEUXFit6yTtADEdVbrf2qEWqTK1qFaHEdd6TUFUZ6EEWcHquj5II1GnuI9oqiJlDaEZORZOdnpBx0HgjwmcmtD6x7hRPQiAAAiAAAiAAAicJIHf39+d+g2hdSd8uBkEDomAK4TWQpsdjWhHtJqn/fpE0ypaMiDu+aI7k4KjcxqwznNAq80FTRwxVLtGu98nOIYiTnkJPgFTT6mgRatWHAcreteF1ur0YtMPkv3WInxZqoJomblCq8bCa78mdZISnJVAXwvQx3sw2iGNZbQFBEDAR+DUhNZdf+T/pReViAb5y/ajbhAAARAAARBIEcCzLkWom9+XsCuE1m7aHq0GAYdAvZ1cimOV8GZt1ed3elIH0IxUhCfLk1pFM6qaUsKkJ7ozKTimxMHU91u0qQK3xb0ip+oLfX588EhY2kFoVe1IlunkaTVN76RYMCJ0/QMlWadMN8HTw0rB2fEvjEEQAAEQ2DMBCK17Br5DdSUWKTtUj1tBAARAAARAoHUCeNa1jvhPKihhVwitf2I6VAoCbRAIR7S6kZ3+w7CMg5zs/KNbRI82EVq90ad6xKsvH+oWbarIN7pX8WICtB79a6dkEKUn+82vyixzi4jWcCRvZp1ORKsnxUMbLowyQQAEQCBCAEJrd9yjxCKlO71FS0EABEAABE6RAJ51x2n1EnaF0HqcvoFenSwBJYjVAqAQTy9p9SsOpRIfv9Bq/l3P/8nlQ35IEgtyjOU0XQ+viEVCsojY8+fUYVh1mf7o0PzvU3lWXZfI64/BxM5tqkW0Nuu3xj9SplRt6R8PLdXs4Y3GTbHKrzOUozWUkuBkhxs6DgIgsFcCEFrL4nYPyixXfnKRwg6kfLul+flz9YxjteM5U84GKAkEQAAEQKBdAsln3RbVBw+Q3qKscreIdeZnda5JuZK3KslIP+jbvbtVqdVNJewKoXU3G+BuEDhAAmsaXt0QPalDksTBS5MLLU/rz5qGPSGasjQBg9U7zZUKa2xVtyYu46CqEZ3Z/9YEXHay/cXrG93OR8SOT6oOlLLSEuhRtOzQpuXoms5Y+56J5qxRensGK9rMA9+r1AVOmyImsq5ldfWYqGmkQdAETP73c3qWgnMtDusRnzn9zilTtFvnEz8My8w7y6JaTVZUCeWif75+sBpF28g6ZOvl3s7ze4CujyaBAAgcNQEIrQXNKxcp1NKiKblIUYskfbeKfCZDbC1oZxQFAiAAAiDQGoHks65pzew5OLmgzfuIzvhz8ouejGCppgUWuD6Vyq9AFc2KYFrHNz0yRpXG4N9l2qzc+uoSdoXQui193AcCB03AnIBEVOYznb/PmdrGI06djyYu1qKouEpf9Pysh/QwWdCHSFJK/cGUllJMZf/+mQ3pYbygj/6Apss5jc5MsVDcZU6G1T2iRBpMlzRnN8oPr/NmIfOisu+f6JEJsvr3kTbFTJXqj+gTiwpmHWai9JLuvh/oRv1btrVpv3PKNERmyWY6vaTxWDegKYbHWOXWefX9SO+K/3pIV6939F4p8Qft+GgcCIDAEROA0FrKuD80Gz7T1+eCPlt6iZZcpKiIVu1ZX+2c8aUKKtV1lAMCIAACIAAChQgkn3WN6hGBO1+xYKlG5ZW8WLTtIAJv1mtaX1/XO3W5EPxC95t3rjuU+JSwK4TWEpZAGSAAAiAAAiAAAiAAAq0SgNBaBi97Mfh2+0j00N6iaZtFinjJa708rF50yr5rIqyRV57vltFzqPO3xLS6f5EvRtn9qWvc7Ye+XSVmvfWhkbp1jBfWWpvtF9n1PfULaOMa56BRPU1QfXfJKOBY/bG+x7a7enfnWLt27INYnbps99fYuL6gLbjXQxrSI11MesTfkWs7q3J8iEWWUcAPc+7P8UEevWbs/vIdRprnn2VmCbOUYrZwbG7Wo3ZuxeqrdncFeIkS5U6zyxX93r3W6Ul88wf/m7bri7sI2/l1S29XwmdYnY/fKugiZy7x94u3LDKnse99c0fOvLGb3dO8VPmhuc37fTVG9ZR1+pxpp3FjQ61H44jdYvWY49Q/36uxFp0zZCWpvrLLtnnWBW3liWDl7fx6ot8/D3g5IKHVAcj8aEIXEFp3mwZwNwiAAAiAAAiAAAiAwOkRgNBawOZVJKlY0LYVnZK9+PTmHK+W0mYqG37tJ88Br6JWfHno+eL4kwklQrxyr5GLfrKv4YqKtqDVD5BUdVrpdTxtMtI1GSkaiGZDlVLJynfHxcA53b3+oxtSbZAiRNUmKw+/LPuySvWzu39wdsH6032vxIskRykoVXUpgckntJvnDNj2NdvsKceyUdo/ZBmVD8X7XcoHw35zVotzGVx39wJ/CTn9TNqiVsmo2j3lGUP8MrajSu2wajTONlqqrD71L5/4rizlm+qlhOrPYPBJF49sfGtio0xdNvy+oM/xmNQYy59Lap8174n7kt8HVnT/9S1Tsfnnjd00OD2dWZiXEoGrVHSe9DM588fCfnnEbPt6Z4rd/XQ7QvNUKT+NjUd9hGQ/63IGJvdzlr1NO1dFTyWQU0Zr1xyw0Mp88YFoKZ/5JRCUsCsiWktYAmWAAAiAAAiAAAiAAAi0SgBC6+5410N1SGW7i6bGi5QqB1wkz5pne2DOotq5RtVlREQO6Y2IxmNtkfszo9nzF40XprhrWMFuk2fBZwt74n7PwSJO/yzhRx1KqsS20kJrsn7L/7z2yOTo3eppC8s+kdwSQTPLqVtuM82owx52Vp1FfD4lsK0AACAASURBVDDhN8Si0Lfxz92njKqEZD+b2IKNrc2IRux8iJDQGrsmOc7clylVlKv2gqUai3xa7NXRlOz/q5cimvfYBwx75xLzEGIRFRmY13Rm5IpF7tzR1oFEGbxSzHPmD69gfkXfXOhmnDPbYWwTN8d0ET9N9VUbV42fdbEx6RNVIbQmZzF2IHXtQ8nLsy4oYVcIrVmocREIgAAIgAAIgAAIgMBfEoDQuiN9GTUpop8OTGjl2iOL5llYUaU8JJWuemOZp11s41URXMEtxs62chlhJhet08sxjY2oV5ZO4Y6+evWpyuvZjHrnX9Szomi5FUJtMg4U1e1lCy0ewcQXzeRom0zEIRHVy4SZXh1tt6N3SP5WNJWv0Kg9MjkGxDVblEqKJpnlCJNp7LQ8fjk+FLN5zv1GP3w+mPCbHk/30cA/d3YGt4CStmDjZyehNTnOXEFdTDEB0dMpz3+KedKOntQA3rQevjFEcv5z0OtzR8tCK9uyr4XHGrxSzDPmLyOlA6/Hd6aITB0QbUd4nkqOx5w5I9XXPQqtvD8v99UOjRaGdmaR7f5myGyEb2Ki4dutcbbL1mUVtiuE1hKWQBkgAAIgAAIgAAIgAAKtEoDQuhveYJ4/Jw/obvWwu7eLBpERjfbhnEoQ9URwJsUfLXXAdPpJY5nrzt0+zoSsOd2+qUXtOb3NejQ6f3bSFRj32m3Kjj5yBRNfX7yWiAidu1gup/5o3+WBqDkcQ6Jn0239IiejFJ418dQfRczlVhG16KSNyEhPEPDDIj6Y8BuRVznPP3fxgdi9qX42sYXqD49iDAhf0WuS48wvtHpFq6p+meO5yg/qRrIrBvG5xBfRWgu3wTHEhFZ12nzQEPsVWg1eSR81+x3uQp0Chs23z+fv1YszV4gVpejtEH5mjle9riJ+mvSvusbtnnUBOsjR2nD6Ygd7qnQ8DW9NXF7CrhBay9oEpYEACIAACIAACIAACLRAAEJrSajtRqekFimGiKK6pQREtTXejpDaSWj9ID2yLCS0VlGigyldPI5otLHywqba5N0+zcQk65TkYOoAN0L1Z70mur7m+WYNoZDrQgUjWgOpCKr6U33XhNYkR1kXTTf0rh0Tbef4TIkmZ5nlGCPHEvaSdST6nbxfi3IM+mDCb0RE67yOYg75Z8kpwior2c9sW1jiiFdoTVyTHGc+oTX1Nyt1gDqUSYusVNGS8bnEEgJ1LvzFjZmepIpK7wVOTjfmjn0KrRavFPPU/FH5kyp3QIMF0Z2ej1Q/xKzi7mtHeJ70CbE+cTs696T6qo2N1LOu2ZBkfeXJRqs85Kztr3f1Lo5m5ZW8ut3fDNu0tI2UAaodJewKoXUbq+IeEAABEAABEAABEACBvRKA0FoSd7uLpvQixV5Q1qdSV6kBvILYhyd1QDwaMSkQ6QLhmZUD1BaBMtrkbk9ek0iNy3M2yI9PMLEOu+K66szYFmn0JSBsbO8lifoz+q4L6Ia44RHTBCdti7ZH3MixXaocezG+a3oCJbYpP81pY841Mb9pwnV7+8fvzO9D2qZGFKPcpm2nBEldEx9nnlyfPkHX+JuVI9hzfQ4D+xrDX3h6gDpS1val9NzRstCq568NjlkrlUE1t6Xnr3r6E2kS3LQKOXaL15Njo9ScwdqZtoXoTfpZ12xE8vbLnRciRc0XPRlidLPyyl3d7m+Gpu1knJxo6NmGRjzx8+6fEnaF0Lq7HVACCIAACIAACIAACIBAywQgtJYE3O6iKW+RUouromd2XkTz+/50SpfjMS3YldMNLemBeuMPCYXdK7f+Vn+a0ur+hW4aXMPFHhrSkOb8vzxnrPwIISjeJhWdaaZpsPKzWlv/ifTvLSZVGgV1MrhkxCNt67Z580Bu5S6h+llh+fZIcxSNi3Eycy367buRp0xHeVvt1v0sr45bemPRjdKvdD80EW/vg7F+9PhWaVF5mqvlJ1o6ha3cQd6Ux2nEo67DtrDHu9uiwWpDF5Oata/NuiCbrIv61P/4kPmd9flFawuPoCca/rvhc4uYiqa0edfsPljR5mLScL6pW1+Pz/T8EexTdN7Yxbra2A7yqstvNNaCaWmYn07oguWaNnxUCa0hu6l2+OcpEc0afybkzRnp+Um1JO9Z18w+NePI4ZDNitzxajWvVA9DI5fvjoU3vt2cj+rb9bmhcaHWDSXsCqF1VyvgfhAAARAAARAAARAAgdYJQGhtHXGxCkosUoo1BgWBwMkRWNOM5Rg2Vaw/piDEsa8n/zZosUVaCK3xa3K2UftztP4xgAOuft+8fFH+DM++27G7SfCs253hIZZQwq4QWg/RsmgTCIAACIAACIAACICAQQBCa3ccosQipTu9RUtB4LAIeHMg/3kTEwfX/Mxotrkleo0cbsOvGVF6d3D3BLu/Nc9+ebnbvlXv99uOEszxrCtB8fDKKGFXCK2HZ1e0CARAAARAAARAAARAwCIAobU7LlFikdKd3qKlIHAoBNpNCXIovUy3o3uCXbpPbV6xT14xwX2f7SjDE8+6MhwPrZQSdoXQemhWRXtAAARAAARAAARAAAQcAhBau+MUJRYp3ektWgoCIAACIHCKBPCsO06rl7ArhNbj9A30CgRAAARAAARAAASOigCE1u6Ys8QipTu9RUtBAARAAAROkQCedcdp9RJ2hdB6nL6BXoEACIAACIAACIDAURGA0Nodc5ZYpHSnt2gpCIAACIDAKRLAs+44rV7CrhBaj9M30CsQAAEQAAEQAAEQOCoCEFq7Y84Si5Tu9BYtBQEQAAEQOEUCeNYdp9VL2BVC63H6BnoFAiAAAiAAAiAAAkdFAEJrd8xZYpHSnd6eaEvXQ/p3s6DB6pfm1yfKAN0GARA4aQJ41h2n+UvYFULrcfoGegUCIAACIAACIAACR0UAQmt3zFlikdKd3p5gS6XIynoOofUE7Y8ugwAIcAJ41h2nI5SwK4TW4/QN9AoEQAAEQAAEQAAEjooAhNbumLPEIqU7vT3Rlv7M6Ko3pktEtJ6oA6DbIAACeNYdpw+UsCuE1uP0DfQKBEAABEAABEAABI6KQC20/oookv/8Uu/if9L9f//XUfXzGKJkSixSjs6ox9YhCK3HZlH0BwRAoCEBPOsaAuvI5SXsCqG1I8ZGM0EABEAABEAABEDglAlAaO2O9XMXKevhP7pZyH71p7R5H9GZ1s2f2RX1xh/qAppu3mmkX0BEoTKMvxvoBrT6nRNLK5ouf03DfzekmqiK6U83tKQHq21Looce1c2d0ur+hW6M9rvXqD4b7R2s6Dcj8anZfo9/cKa39HbVo/Hlin7vXnleVf7x1NGIR79P/Y8Pon6fPth/SXDtOTbz95mM6/S29ys7O/2Tbfa2cyNyxlJ/StPLMY1to4lO03T6SeOkTVLMfmjGmCrXrFjW/sJ85H10ZvqnxjzHP+lnRrPNLdFE1eXz3ZqXoqjz0VM7xOzrfrebP+9aFxsXjo9YPhv2/z4NBkSLhTIQcwthDx8jIsYwx09d1qy81NgNtVPZxv5eb6vN0e6XPiep/sXHsfTdxHyQP/Z285MUu0N/6uU+6w69H2ifSaCEXSG0wqtAAARAAARAAARAAAQOngCE1oM3UdXAnEUKX2CTEhSlQGULUdX3SswwhY5wGT2aDd/ods6EW1H2pxJa1kMa0pzuXvX6feUrMU2KW54ITiFGXFbCbSW6fNaisXuNLJfqa1g/JhdSCJL1kCUMhawfb8M5PSuhmAmjl0/0Pr+uBGZd0DFZRnirvsk8rYagKL8TApnOxe0z68/PbEhvt3MhnvPyPjUxXdiNVGoC63uz3z80m21oNOLyedL2j9+x9uUykz5rvyBg7Xy940J52K6UbCPX2bkvvNC9fMEgRCmP2GoIkMpvY2PFb9+S/lyP7W3ritu/FkzDPuTrjz6OUv3dGHNUeEzkjF27rtS/Y+30zilyvou3WXtxFJ0Pmow90VLum3uc9w7laZjzrDuUtqId+QRK2BVCaz5vXAkCIAACIAACIAACIPBHBCC0/hH4LapNLlIsAYmLYyrqkilMzvd8KS+iS5WolCqjarcltAqFzxCwpFRglu+tz8xJmhJqmH7oXCOF1A8l0LF/PxAttWheW7SImSDdBp/Iaf2tAY9K+LSFZ00IvX2zhEy7z7JDrtDKdFURbex8rDbq/WZRtM/n7+QGAXtsn2MT5Y+aGF75qP43RxxmgtMVfT++04hy7epvI+8/j2gdEdeP+ce8lvMjovFY48buef6i8UITrbPs6/HVHAHN58+aOOwfW3l1GT7g7YNPrK9Z7CS08kDNWuT29qPB2LXb4hfNzZc2qv/ZomyWnTPmA3vwRcaecs2k0Fp43tvisdTKLclnXSu1otC2CZSwK4TWtq2E8kEABEAABEAABEAABHYmwIXW/+d/0e+vyNH6n99fOkeO1p25tlFAcpHCBaqIqOYRsLjMpEf0pcqoOuYRsnLKrwQ5ElGWTDizDn8Kbl3WohwNkYTVO7kQW9utyFDXDnXkYsxG2UIr2yqsKZEuSz2aVMpKOm9bxLGFVu3fRsSor8+yQ1lCqxJo5D3e7dbBVAsZQqu3fZbwL+u2xTHnBQETQq++6ZGJ5jLiN23XiNCqbrbLqlIosGjOO/rq1RHb69mMeudf1NOjgxv5e4MI7aA/J3zJSduhUbIjhAP2r0VIO6LVFlrr9AEiRUCdfiQ6fp8shj4fyLaxnaYklcqAVWan0KjtEhSQs+yc69vqhdSY6gwZv/xlxiHMe208t7YpM/ms26ZQ3PPnBErYFULrn5sRDQABEAABEAABEAABEEgRgNCaInQ436cWKXmRZlLg1HKy6lFT7vb0UP9dIUvUHy+/qjYi9KRFzjpyj+cG/XqqtpRX22ylWGXnp821ZroNfmGF3/dyz/PiCpYJHlsIrcE+ZwqtRpScJezW/b6jVz01hAEuLrSG25dmVvmHFclbRdZm2zVDaK36ZLZLCdU8gpjb8pzeZj0anT8baRhy/T3tS2l/zvIlX1SxJ3o2Zv98obUWKIVQHhYwWZmqTpFfOTEmsm3sRvDG22Kmf7AjxEPzZ56d83w7b+zV0eehiNa25r3c+bHt61LPurbrR/ntEChhVwit7dgGpYIACIAACIAACIAACBQkAKG1IMyWi0ouUgIn1v+s10TX13QWyFNq5BFNlVH1MZQ6gKsoxgE5dp5SY7s430q8beqAD+MwHlfEsLcoM8VnTevra/82es1+aXHMJ6z4UjWkeFh5G5OpAyJ9zhFa7YjloNCqDuByRTF7q30tzolD1pwctVWOyQxmjvg5oMGC6E6lPghsdXft2kRo9aQOYDluVbT1YEoXjyMa8YPB7NQBKfvmbedX0YxBdjljN0doTdh/G6HVzgMcHTtyvEfniGwbh1OIqPKdtkRScQRfVGWxz/DtBmMvnjqgvXmv5UdYdvHJZ112SbjwkAiUsCuE1kOyKNoCAiAAAiAAAiAAAiDgJQChtTuOkV6kWAdNsa79zGj4dktzeTK4HfHl5lVNlyGI+YWsdPmWOOIRdtMiZ5545W5JX9NwSDR3k446TpBugycnoze3qBnt58tjGxO69e/ibbqlt6sefT390t0r7yQXk51oPO/hVx9kpg5Q0YruYWox25diVmv5TNhcOCfb59k1LLSy+1/vxHZtMUTM3Ld66gVDvN/SvmkuTfxZ26bvESSTdUXtL3w65UPb5EXVOfKDpbQI2OCY0A4o4/ONZ+z686yG/Nmc21gOYv1wudiOgPS8ljEfNBp7cqQlD8NyD8zKGx+H/dxLP+sOu/1onZ9ACbtCaIV3gQAIgAAIgAAIgAAIHDwBCK0Hb6KqgXmLFCUmyNvs3IxVTlZVrC9naaIMa9s/kVmGWOj7ylenc0uxiEcIVhdyQW1JDzwqUnzYdTwEjuo/TUlsP45fo1IGZLdFS6Vg5kr0t2HzLoTNMfWp//Eh8y2auSoVgXAb1BUWb8MlBVshCsX7zHPULlSeSpa5QONW5aY06+pPp3Q5HlNtBVW5bSP5bxnlWWfozG9fE2ZSZqLhvwldaPk/s5gm/JOVYdjEyf0resfFZxrSkOb8v7qvKmHaKcsaC8G8m7IjrByRe3dXf7ZzfCb8Vlan25+Nv6evHh+7IrLW9aHBgGix0POzqnEqcrTmjZ0RCbE1NgdZNrK4sjtDbFVUsP974ccibUDN3OzXNuNYCa2x+aDJ2Gtr3uvG8y7vWdeNvqCVNYESdoXQCo8CARAAARAAARAAARA4eAIQWg/eRFUDSyxSutPbfbV0TTOWf1NG/ObX6s/JmH9/4MpA6oadyz2IApoyy49APojuNW0Et/UXPam0CE3vx/UHRKCpbx9Q0w+wKXjWHaBRCjSphF0htBYwBIoAARAAARAAARAAARBolwCE1nb5liy9xCKlZHuOoSx9m3iz/rQkrEBorczAIhKrQ7CaGaczV6/FfvhkzuDOdOhkG9rSfHCiPPGsO07Dl7ArhNbj9A30CgRAAARAAARAAASOigCE1u6Ys8QipTu9bbulQhh5uTcP7sqvtSVhBUKrNMEPzYZvdDsfkZbVId88uBIE9kqgpflgr304nMrwrDscW5RsSQm7QmgtaRGUBQIgcLgEeGJ3N7OXaLAv79vhdsXfskCeOqPfmf1cz2jWG/EcVif50Q5tuN0M6Y3mNFLHqnYdSKf7tqbh1StdLOd79E2Vp9FneH9uNLLHjzEG9Xu0MevJTSlOR47NWXf0+u/Gk69Qa6tV7s96SA+TBX2onHeDFS3n150RByC0dmcCKrFI6U5v0VIQAAEQAIFTJIBn3XFavYRdIbQep2+gVyAAAj4Ca3lQgBLNmJAxuSB1EEX3odVvqTdKPFEHLQxWVP0t2lEmLPkPdOg+n9we1AKYOqgg987Dv67jfftZ0+x5Ql9379UpzO0zr083rg8AD0UwBcbPekZXN778diKv32NI7EzOWUx8vqFPK9KNH6zx9US/VYN/aD18oJvPS1ot53TNXqL8rGnYu6HFYKVd1z7NXWqA0LoLvf3eW2KRst8WozYQAAEQAAEQaEYAz7pmvLpydQm7QmjtirXRThAAgZ0J/MxmtBmNqvxS7CTX17vfPQo2O3chUYCIviN2+iwTk5mQ8jChT/qgy6e8fq5nQ3p9Ibp7Rx6utq2F8rclwITPZzrfm4+ycfVKdxmHgITHD2vzA9FSnHasPux6GoXHWnrOssY8L9iti59a/Tl1XyrxqFk2ZXRjvJ+a0LrtCMF9IAACIAACIAACIAAC2xP4/f3d/mYigtC6Ez7cDAIg0B0CPzSbbWhU7QHXxRMV5den6eqJviY3tPjo02ClRc39zGj4MKYF23Irt+MSixobf1T/rvST9ZCuXu/ofX5N69kV3YwvKyGDRZo90JLeb9/oqjcmVtxACqOO8MuFUtGW6eqeXrwRcZoFDNFEbLO+W97Ray9PJBIHbdzRV+b1Idv/rGf0PBGsRETohgvAC56i4ZGIRdYtJBPG6mZBl0oc5jqRr9+P9H3VozFn4dpoPbyqy2RFKM5c1TKFsqBNRmdhe9l5FFSkcCP7vRD1P/i27TpSVkZATi9pPF5of2c++Ua37yM6i9XVYycBMz8yt7HziEbLN2P99tnStaPwcOPvgxX3c8E4x8ahsbakiwmzr4fNRoiTfNv7zYL3td+XLw+q/vvHUXr8SW4kOF6uNjTn4Z7WuHq9S0Z9psaP6ZMM2YyGNIq86InNWbJ9XqHUEob5NZ80lRydvkFoPcjHWIloir/sWNfb/5fsUDcIgAAIgEA3COBZ1w07NW1lCbtCaG1KHdeDAAh0k8DPjGabUZ1rk4kPungic1fS4EnkLNTTCjAxcEL0xLfcWqKdEykmtvLS0y890ozeeueGcGmIqbxOtZ3YikJTuTRXSxpdnxEXEknfCuyaod4uTFJkndP1xupnUB2d0fDtluZMAOaBd1se6qCzohkNn89proS4q2+6uyei23N67U3oYsX/QbffD0J85moaY/JC975+B2y0eiL6JtKEaGurt2ZrJhKGbJK0l81uS/vZ27rVSdLnz1f0/SgjHlnZz+dSxOTKcdhXAikwmK9NLsThKbF+19vhTXGx8nndjkrY27CxwLaj97SocOb7+Tb2jTX+8kLb8l6dsr3Rx6B1kEOAze0mf/zRbEa9kd/nsyLf2YuY1Pgx7CRSBoixEfik5iym1bL5h6yt/8bcFj/0Qgjy9YugQ5/cTy2idddoir+0Z4lFyl+2H3WDAAiAAAiAQIoAnnUpQt38voRdIbR20/ZoNQiAQEMCTLDZaFt03egyK18rE2+44HhOz3rO0urvTJT5ofX6mV5vqNpWLLYOf9KF2iJsiyvaFmRDcLPKZScMf2nb/XXRzN91KS7er+ji65UlfRRRgEZkZ1DRqU/MtQW+Rpwj+V15lO8FPT2y1A1CTL1cLXk0X32asvj/YL9tQVFnpn9nCG9CjFKCI+9OxCbR7ywWW9vP6sd6tqbeiOjZ8o1KfJYRupUAafhKyMaevKKxfht9C9nR/bvhX1k2PrP4SxFZifs+Nrff9MDEdy0iUxcYw3aI21rdt7l7jRx45t/yb7qClq81On7qlzRSZa3SmPiGWXLO4ikCzPEi3FtPieJLLaBq697JwxBaG03If3pxiUXKn3bgVCqXh+6pnTWn0m30EwRKEMh6EVuiIpRxsATwrDtY0+zUsBJ2hdC6kwlwMwiAQDcIrFnAmpY2wJ/DUM/XWglI58888nXz2KPN2zNNXlRkK5c0aL0mer2RW/PXM1oT0WRSR4QaIp8tIrFoNP1QcXUojR1t68m56HBX28v7fZpWeSBzRCIh1PFt5uqz7eE4TrvrIo3oSlbfyyWteI5NTbxzom/N9ts/aHWRTy/fiPJTEbKWSFcJrx6bVFGgvJ33wcPSeD3b2E8XSrWoRX27//RyTF9a/uBgXdI3vi4v6XMhttVPV+80unbziro2CPQtZEevX9ZCX5aNuc5q5kY2xFoPm9tv92CnWpxn0d4BO0jR0W/rzEPBLFHbL4jmjx/e94spj+Se2+koLLE7NWeZUc7qZsvuHv+vqomlFDjQiR1CayHDSHFNlGamHSlUA8UXKfX40x48Wq5g63uZrsdK6lGqqadbjuYHEFpP1w3Q820IxF5iblMe7ukqgRKCnN33el3WzvN5O9bC5z95SrgDeBpradXa+B1Twq4QWrfzNNwFAiDQIQLV9mP1XHDEE1uUqv/dq3Jd9mlw/0SPLMfrD9EZT/25pvV1j7556OsT0aZnboPXRUS+zfqBJhdyi7ydN1QTn3xCVEzwY6YQD2Wy8jBmHOLj2Z589f241UM0HD1rRkKGxOeNR4Cr+x22kSHWsm3uDy/0ec84E82GD/Tyea+lQtDb4rPJhC64KLum2dWEXng5vh8UbgoJJdQn7VdF3D4SzTZ0XeUNVoPKPuwpXJedaoFH5LKUGHevZmoMwxfjfQvZ0RsFXuX3zLPxmeX3dv7cWjys2TgRI3YuYi0S2I3mVPYMjL/NHb0+vAYPf0tGhDcdP4E0D+6PbJYvWUSl849H8OVj3n4R4IjhocWgzKm77UuVP5r/IbSWAK9FYJcoLlBG1iJFCX0BP0zv5GixA6dStFysGnnST6Xv6CcIbEXAv5tkq6JwU+cJZD3rmvQyskOvSTFFr9VEzfqMiaI1NCxMpCp7lGnuRMAFOwek3MGuJewKobWhWXE5CIBAtwiwA3Sevx+N6LHoVvKfNc0eJvT1JA7C4kLL15PMlSnEmteLJS9vvV7T9XWPnyb+cnlPy/ktvekni2viyIaHvk7o+3FJt3RGZyx6c3IhoyVl5Ob9PZ2PRkQ86m1D8xE7L+eNvr9e6OXiiZa310LgdT7+LcBm2z13sUOrvs9prgl9SWEpYv5qKzbLccsOtHqWOSgNkcgVDVnE4fL2jDbPkX7rvCwb1dv9z+l59k0XLy/idPfNmtbfr3TzdUe/jz36YdxZ2gK5Td2xiee714t7ujjXcvuq/huCWUP7SaH1fnVB59cslYL1UbyWt1zRN/IFq+hm6SvXXFi7oM2cHZrFfPeGXu439PTVo9eLFV2w2MkRs4fb71DfQnY0/64Oj/oVhzll2tjwe9uODIOHje6TLNfsw412aFXEDtep8SdzNId9Ph4Rzg8Fyxg/bA7qcUGaHQT3TN8yrUdoKGXNWTJtALO1/iLA1xf+A/RzSqvliNg5X4ohDVYiH3WHpnQIrQWMtR7SkOaRQ9gK1MFO2/33j3JyzPpfEvpfLpRpGUoxCEBohUOAQDMCmS9MmxWKq7tKIPdZl9c/V8Q/nBeOom327868fhW+igc6Xdfrp9jurS2rLmFXCK1bwsdtIAACh0/A2VJsN1lG0RjXsa33T+IAKvHRtjD2+zR4WtLj9wOPJFu9C5GMHVQlDjESUX00vae725E4iIqd9s0PdpK5SC+ntGQKqpE7Vd63EuIuEw6v2Onq/QGtlnOWvJMmNBX5TW1VxNgCSuzodfqdM/FXnODOPurto57Lsu6z2pZibdWUbNyDm+xt3DpUcRDYgp0cr4k4dh7P+hAy+dC+lIJPpN+MQbVN37YR/9H7ySOOGVqxtWXFhWkm3t58Dmh6/0gjFh6otkt7bCIETaLp0yPdXhO9sR8Ul6v6QCqtq6ag1dR+kVy2rA6tHcwPo3Ux/xw+0JhBpz4NpuwlgPC1MU3rtAcN+sajTD125GNB1dUf0HRZR1zm2phFLQftyPn62LhjcC4HQsoOofFnRk+LOj/7deSznU7D3labO36EyyiefRqoMR6YPrPmLBatrOWsEG2TEaqyXLO9uo8wNxlwH6/nuMOfy1ULIbTubqvax8pGf9gty1+kSN+10gPYLw2cFDd2hfx+9rKzR+PLlYjqV+PEipiNpcsJ1aOPqXBb9G2e5phUzdWjgYzxrrUxPA+UspnWtn6f+h/sod2nD/Zfqusw+8n6tiR6qH9bklrTVgAAIABJREFUUH9Kq/sXuqlSD/mv2fDtJeEUKzn1sDL4RiLjGaI949QvNqMec9ttyrb297qt7DYOBkQL+dydaqmJ+K9GrQ3Mbx5Z+psMRru+9MobI4Kjy1wexGkzNsZZzDfq+71l89/DC/aDlP8uyfMHd9v0X7GtMcSjWUP+GRvT0+knjRP+UY+zFJMNXUy0MVrNK/WYN9YEetqwqpOijtu3HL/Nm3PtcaFv9U6NS/detdYRYQo580fuPOXMMRm7fvKfdRnPb+uMiap/2iGxGaW0dMkBCa1ODxPrqi2IlLArhNYtwOMWEACBLhCQk648vd5uMXswP58zYTMvj2kXeryPNvJouNdzr/jYXv3HZiOW2/eariMHzrfH8i9LzrHjqbJhdsmds/7Shn9bN4TWXfn/0M/PGd8ZoRb+beXmbLRIkS8Ma2HLn/ZGLKgvje2BKmJ7ww+uvCGeNpuJh5diJ4pahJtl8xDz6sUmfyGjiWV2Pb56jZRETr5j9XJIClOeqFEjSkl+Tzz3HUt580a3bJcCnxO0nHiFopFrZiOxY+JmUb2QNb6rRAydueyb9iIvbpe6H02Y8xlRRuMbIiuxl8n8jTRns7AF6up75eM+sbXuT46t1ajzX/shX3CrB7qyfbze6iW+/kJ01+HttVeKo81JTy3i97+7139004jzD81mG+2cBCuljSdfeCWeGULX37KVqh4/zFU/nFOZjfur1z97yTEtxPiccZbjb/6XV1VqKT5+xCc+jykRM9Su3DlX+ljEZ+LjMNdfQs8G/eVCnHF4Xg6/Bmn0rEuNcSM1lrz4YCKoD1hozThPIYXe/r6EXSG0NqWO60EABLpB4GdGw80ovD3yZ01rYtsO6i3Vu0YTdAPMDq1kTJ+JHvkCcI+fFh6ge2y9+qUk8gktid7ebkV07al9gnaUuZZOmY1Y8eTNWSfoOmqoQGgtPGn4FnWFqmi6SBHCbx1J9UBufuy0oOeKgElBy7Pl0K7Hl//NFSiYdqvyw1kioC20euZCW1QUZrCEriK2sUQLu22W6OUwrw7erKNJ03axGp7BnPdeF1qde6yUSd6to64Ym7Ktry+q9a4YNKQ3IhqPNduzvN3PXzRexMV7kSZnTB+FD3pL2iKTU9D/Mu/X28HOOhCBDQEH9vrD4bEVQ1LuVLOimKt8+dXf/Sm9QmM6b5zlM/G1s959V9shPo95hFbHbzPm3AyfSY1Lw3O2mT98LyHsvmTPy6YfN33WRadxn6gKoTX55PP5dvKmxAUl7AqhdVcr4H4QAIGDJPAzm9Fm5Ml/qVq7XtPse1Jv18nYHnKQHT3yRhlbgrpsI/nD8JJv7T89pSxqxxNnUy/i03OWkZPqyMe+r3sQWksbPSfKfLs6my9SlCg2pemnzLNtTZVJEUml+mGpAzRVx3tQhlpky+7FUgP4Dv/IEyjkAZXshW6P5ZbWo2h57K31sVMDtCC02iKFTwTW2mowlwv+6eWYxp+20CpzFek9skXEBsyrYlQZqZcCAQHMtr29Tdm2rbuNuY5M9Qqtt3f01aujjtezGfXOv6gXi5IOcNxupJl3JcdIJidRqsf/Mu/P+u0W9Qd2IORhsRVImNCqv1SR/FP+WZnJP6bzxlk+k+oFUzUXmocH1b87tIM3PX1It8svKBvjLsNnqoOHZcO8By7tMn/YQqtvDNqp2CqbxVO2NH/WRUa6R1TlNrAPPi0xWTQu40AjWlmQwttt8bVVCbtCaG3sZLgBBEAABEAABEAABEBg3wQgtJYn3kYkCGvlNosU/3bhus9JESkgtNoLVTdSUhNBPZFPerStek+WElp5q0PCQHaE0uEIrTyPpMwTmE4vENiursRZTyqFlG1FTk9za7A+GsT9UtjWBPpUW23bmu0wt6qLnJV62gEhUvG/cyHknN5mPRqdP4v8/J50FDGOJUZ3Hsc0p5DQ2pzzHb3q6S8qXVIc0sjTQnj94fDY1kKraVsx1OP+Wds2LrTGx1k+E7utzEd9UcWpeUz1K9yu8GG8ShwUYzfuc/b4tsdl0zmb9T809oN9yZ6XzZG6zbMuONb5WPiip2p3hPQt5GgNINNTnZSYQesyStgVQmtZm6A0EAABEAABEAABEACBFghAaC0NlS2Sn+n8XW15L1f+douUeIRtSkQ68wqtlhBgR23liH7yGpFDVah4KYHCSFnAz5DSxFzvVlqmDFgnKR9M6oCPKodrTMCoUydYIsc2zL2pA0xBnNthvSaW8FyJdbqNqrZquSFDW7TVfc73WjReSGgdqYjlwZQuHkc0UgehOkJrnGOJ0ZccIx5f9nEKCa3q5UETziJaURPasvxBRloeEFs58P05Wj3ziOGflXFjQmtqnOUzEdWpuW9AgwXRnSbeqeak5jH18ss5xK+KaPcJrb60HtwBqvnT9rnouOQvLsz0HMYOgczcxMm+ZM/L5kjd7lkXGu3uM5AJxq93cjdEiUli6zIOL6K1rRfFDFEJu0Jo3drZcCMIgAAIgAAIgAAIgMC+CEBoLUuaLTyjuRN3qG6bRQpfCEcid5IikhIW9AOG7G2r3hykH+SmDrAPTGLXiBO9v55+6e51SDQXArUvys9oq0eEcdMZrGnIi9QTWbYQ0aoETCU+Wm0zD/TxR+qlokQdMXYL5k4ZyrYf2jZea8uoE3mckctRiS/K/v6IVlGnEAzdiFamvbsHjCVytHoi7nYYbtWt6THiOSQsJDAFhP7mnK1cuVn+UG9pPxS2unj5cm+KhpWoGfHPoHidLRTmM6l1XfOwO70PjecxWag5/j05Wj2pAlI+46blYGNNzstk5sW1xyyXlKMHJYYOwwpE3i/0VAG+eblNodWKYPVEuJaYJ7Yr47CEVvf3i33o3na9VHdt8xvGrhFC6242wN0gAAIgAAIgAAIgAAJ7IAChdVfIUvCQxXjz4O1ahbw/e5Gi58WL5OGu0grw8lneTB4mSmOVGpTn8rylt6sejalP/Y8PEl+Zp7/XgohoaH86pcvxmFjGVMZjSQ98gW9/FCshGIhr30dEM1ZfdTmr64nn7Fyoenl0Y52P1YkMq76y8gBaaQeI4nkCm5lNbYn33VXXk8N8df9CN7UR4naRnOLMQ7ZlYonVbs9BUso+omcmM7M/dd+VTfzf1we01X7Rp8GAaLEQHeIiLQ1pSHP+X93e7DtxonzlqAFGux8ymmMvvlVfibwh32OdSvhfPmc5/qpx4No35g+HwtYYKcEt5gn/DDA185P6/V8fZykm5qFjbM6f0IV1eFd6HnsXKTGSfpsz5wp6IZ9Jjctmc3aaX/j5ERsb6tlpP0/KRD7aM3HNquS83+wpYV5t/nagPz4zI+Qz+gvTXXrL7s3+DROpCELrrlbA/SAAAkdCIPADyUiOfigPvCNBfmTd+FnP6K03ohM868pjSetHmc/WhU9bPjJ3Qnc8BCC0dsctSixSmvc2dNJ385JO5o7AlueT6T86CgKNCRxWZF+8+emIzMbdN244tTl3TTOWh1n7of83z7rdrIa70wRK2BVCa5ozrgABEDgZAvUPhs38mr/1r97qD1ZU/e1keKCjKQIsv9XDy4I+PlSEk3VMdqqAo/6enXJ7Q5/WFrvU9uCjRoLO7UQAQutO+PZ6c4lFSvMGn9qivzkh5w4IrQUgoojTI9BOWo/SHNtMDyPaelpzrpHTVhrrb551pT0F5dkEStgVQiv8CgRAAAQqAuKHE7FtYDzx2pqGDxP6pA+6fDqEROQw1SER+Fn/EF2fCUEeHw8BazxVP8ofiJbviPyFzzQmAKG1MbI/u6HEIqV5409r0d+cj+cOCK1FMKKQ0yRwOAcV+fi3dyJ7XdupzLnhKOa/edad5njbZ69L2BVC6z4thrpAAAQOgMAPrWdv1BuN6Gw9o5m+1ds4CZVF473S3fKOXnuv4rROLb+SygNj/8hi28efJ2NiqbtE3q8NF28XPFfYI9HwgW4W8jCF9ZCubhZ0KYXd9eyKboyDFq7ogZaZZYhDOlg6pToHnMrNpHLGpdvgN5BKq9Cn6eqJviY3tPjo02D1LgRp9uGitPj7dHVPLzdf9PT7SN9a/rr+YEXvWvIoHg06XvA8elX+u50YCDE8zPGMRygPH4R9xCeeDsKwp97+nx/62TzTw0RGsw6mtJzrOeQKs9L9KoNj0CabC5r0xpy5z4dLsiP7ZGHeKOaTcjwpE+g20fMscl9y/a3KzWSnHmDj6fWu8jFnLN6+ETup9kPlTlSnGa82NL+WJ4kHObMFywON+cAe0Eo7pT3oI/ZgquYPmePLqF/lemzqN2JeCvt0vdCi2Yzebrud2gJC6wE8QjObUGKRklkVLgMBEAABEACBPyGAZ92fYG+90hJ2hdDauplQAQiAwCERWA+H9P04p9FmSMPvR5preXbqLc0kRdY5XbME/q939KsEQuMESCZAatF5TOiZED0t2UnEMxo+n8sThJlo+01390R0e06vvQldrPg/6Pb7gYupy/M3euud05cSdWXi+Nc7FUmbLuN9dCZO3tROba63ueTdH7SVPJWWBk+0ZGkV9MMA1Im1qyWNrs9oPbyiG3qi3znj+E2P/PAFVv+ELmQkI2/nyz2tliPOimF8eiL63pFBnKP1Rpq1+/ncEH+N/iuhcDOn67MfWg97JOzB/p8J5kRTecAA6/PkgoniQsy96r1QKVaVYOm0Q55OanFcMt5Bm1zL9jEhnPlp7cO3G5ZjNuSDDdnZJ1srsIypPp70MXOmibAxht7TmkWaAlKR56GxqI1fJjzyFy5621hAu4fzejYjuh1xP5gNe/SlxmXQRwIjKVb/Vn7T44fxVCcge3yajbW323casTnp7daY8w5pbs5pC4TWHEqHcU2JRcph9AStAAEQAAEQAAE/ATzrjtMzStgVQutx+gZ6BQIg4CHARMfn8znNe7oIqi4UQtLX/Youvl6JmBjLNTMVVSoj3nQhk4kaXGeVQqLnZE9eOo+0u6CnRykq9l7ocrXk0ZeGSGKcZGpF/m1VBovuXFNvJITRrDaEPMc+ZbXquzhx9EtLrcCifCcXLJq33lTPov4eJl/0xCIBldi0eaQejwolul8K3lxUnFyQOBm3BAO9DFMY97Wz7r57UmvtCyxK2TzF1fCTkqw4g0BdPELzi54cjtKXAzYxxHjDh2P8m7BjFN02iKHwT4rV/F9m3/S2BBmKqOH1+pleb0hEmrOSZkN6ffmUQr7/lF3eKjl+N3ev9EZzGqmI7Bhn43QzfStezEf8CSXC9dvsZX5oPr/ExhibQ+qXPV6frsRXJso+07kWjdu1BwWE1u5YrMQipTu9RUtBAARAAAROkQCedcdp9RJ2hdB6nL6BXoEACNgEqm3FAbFBbevt92la5Y+0IlZVJN1CK3ywEtGudqSedokufohIzku59dgUagyRxBKacsvg0ZRK/P2Z0Wwz4mJS9v0Bz3FSJCgB+vzZjFDUIiQr4fTmkwbTJ3pkgq8Su1iOA5YyoD+lJxbVKnWpEgxiZTABUESj8oQFVUSq023HnppwSFZUpvQLJS6XZOX6Vd2Ox+8r6vk4ettuinEsGrf6KB+2+mGK3kI8zWInFE0hAkshVNTlCucsunXz2KPN2zNNXmQ0+JktyNovPNa0XhO93sgUBOsZrYloMpEvPYJjUaXA8BxcFrO3zNe83hBR77ry1ZhttAwZGuhI/Y4IrfU5NcaSdhHR7CyyfDO8otc7LeVHx54UEFq7Y7ASi5Tu9BYtBQEQAAEQOEUCeNYdp9VL2BVC63H6BnoFAiDgKmeG2PD9aB7GI/I+1lvBvcKQJRTpgpod+VpXnyum6tcJQavaim5F20WFxErgeiSabeiah+zltiHkNnZezfrfZEQo1lvZRUSq+oj+KIHHjLrTUwqUYBArQ4p9du5dT7cde2r5RntWlLNKFXDP0wiUZRVrB2NfRw7XHM+f9ahR2yZm+8IRprYP5rMTOqtIDWH4gSVm1rlW+zS4F0I8/RCdRRjyANT1mtbXPfrmbxSeiDa9KgWHSp8hchvbUaWy75s7en14pTs9z6ptU8PeQ3q7lRHXumwauacKlDV8K1y/m7u2yRjz5JPW6o2lS+nagwJCa3csVmKRUq634mA+/f1SKj93ubpR0jETaP9U92Omh76BQPcJHNazrvs8D6UHJewKofVQrIl2gAAItE6gylfKcoK+3WpCjP/UTC5yfT3VOTyNKFMZ7Xp/T+ejETHxjeVG3bD8pexgqGcS+Vmd9AL1QUBKcFzespPr60jUDQ/Xm9D345JuyfzO3k5vlCHCRXkk4f3qgs6vWaoCfQuyux3fud9nBSMf65pmDxP6ehJRcVyou9jQfMS2b7/R99cLvVw80fL2ms6UzvXD7rmp8kga4qHKJcpEyhIMYmWw/Jpqm7XMvbuib2KNt4Wxaos3tydjOq4OLRPf3dOGHX4lDwH7vJepElpgVfuV245KUNQ4cqE1ZBPW7yo1g+nDPKWDjIZ2fLABO5U2oMobKn3Kl4ajHl9SjL9Y0pxFcKo2ct+p/U3orGu6vmaR6Q/0cnlPyznbWl9H7Jq208aiJvSGUoKI8atzNl9SsBQYb3TLcxHHfMQ7mUXqN6KHrT7Hx1jcp+PpUlqfcotXAKG1ONLWCiyxSCnTOM8BfGUKRikgUKXJGV/K3U1gAgIgcFIEDudZd1LYW+9sCbtCaG3dTKgABEDgYAiwrfRvtzQaEc2Gb3TLhDIeuabFufBt1OKAGbkrm/pTIaKZ4owQYGiltuGKw3jEoeQrcWCUjOyrxDAjok8eLnQpr+Xt+KQpP1BK5m69FCfZkx45FyuDg07kjUze71qLCT0VIpZa4UkceiWqG9LVzYI+2EnsyznR8z+a0JSeHm/p+1me0s426Q9W2qFTNSu2fX/A89Xy/eK7M/CWMaDLzwV9Up/ujcO4LmmqcsM63TZPmTevq7eAG+23U0sUYRVrR5ij3yYj6r3pOYctHy7BzhpPgxU7PMyMJhN/428A6nHW79PgSfhByN+qA9TehTDODiATkemyH9N7uuMHVvnHoi9697N/L3Mshznzw91kqonBdKkdJhWzjX8cGYfb/ZuQqn/TeIwNiBYLlnsj7NNV6pAfms02dCtTd3Dy1qF5BzNHJxoCobUrliIqsUgp0dv6QMgSpaEMEPATiOd8BzUQAIFjJXAoz7pj5ftX/SphVwitf2U91AsCIAACrRBg+Suv6dq/d3mLGt08tVsUciK3gNXuhj5FhvvvMz+c7vVce/mxu+X2UQKE1n1QLlNHiUXK7i0RLxlG9al3uxeJEkDAR0DfneM/CxHcQAAEjpDAYTzrjhDsH3ephF0htP6xEVE9CIAACOxOQB52syR64xG7BX/l26fS797Y4y0BrHa37Sky3Heff2Y8tckji+jf3WJ7LQFC615x71RZapFS5Wi2alER7+b37ODCJdFDvdOE+tMqB7QRBa8d7sdS6QzfbkU6Em3nijeqnrUjVCYR1feIBofaz75j11aHFfL2kJkjltfDUp6I/uhlh/pi/N1gNqCVceigCTTUTrFTR+ye4dve715rRjpDX1+173PsNL0c09hMkCsbOaDp9JPGavsQN4FMw+PUax5emVOvmSs+bbP5tZZGKsLDPzDkLiWVRmin0YObQQAEukIg9azrSj/QTpNACbtCaIVXgQAIgEDXCchIiktjW/PunTIWMtbCa/fSj6sEsNrdnqfI8BT7vIunQGjdhd5+781ZpAj/v6yEwtS/WQ+44PhpiqzVoYAyvzIpsW49pOGryLKhxEg15hxx0ypTr8N3D6fJUud8P4p87yr1Cj8UUYl6lzQYfNIFT3Fi5YJnbfu+oM9xnf/b2H5u9EVLd8TTA93Qp95Hmst0LAEJ0OLM07YMH+hl8UEf7JZ+n/qXIh+96msteIr6SKV8sfpZi861HU073dKbStUUaLsQpc37VU9sn9B76H4nGVPtHw6RoM20FDdRHuFx5D0Ecr/DDrWBAAjsmUDOs27PTUJ1BQiUsCuE1gKGQBEgAAIgAAIgAAIgAALtEoDQ2i7fkqXnLFJsoUxEbdYRmj6RzRBaPdHgxvcyZ7QZjeqKcU6Z2uGHgklAwKvyIAvRledZl0JrzXJNwyE7HFPmfueHJvXqPPG1olgdRqgizW1RWVxqCa0ZRguLlb5+JcRKzxb5pJ2qNvrb3kxMrTvs3CfF6Q8tMtnBE7XZFjy0CmL9yDATLgEBEOgggZxnXQe7dfJNLmFXCK0n70YAAAIgAAIgAAIgAAKHTwBC6+HbSLUwZ5Fib2vXt41zeZNHYvKYS/OjhDT7MMvqKinWeoXWOtpURbm62/LNbep1W8gUUrOEViXC6nvn3fKFUOvbX2+nBmhBaOXib53Y3Ra8OVYlYkrGunidtFNll5jQqtu55pMtwjJ+kwviaQq06GTHd3KE1hwevqHIbVhHT3dntKKlIAAC2xLIedZtWzbu+zsCJewKofXv7IeaQQAEQAAEQAAEQAAEMglAaM0EdQCX5SxS/BGtcZHNiVidXFS5Wn2i2pUTnRoQWpU4lynOCu1xSG+3c54qIBjRWkW6yhyzVT5UK/pVCoV2XlHXlO0LrfYW+FTEb9mIVhlV+iH84PYtnVaA53n9euJisT8KuKYYt5mV3kHelp0SAELrAcw8aAII7JdAzrNuvy1CbSUIlLArhNYSlkAZGgH1A8kHxfMG/+jY+frfp8FqSfPrBseOrGc0643Ej3d85AJmYRxU4WCRiyMWEfP01SN/YIgZtfGzHtLDZEEfMpCiP1jRcn4tDogxokt039VsHNueFrCbHjmjonf0aJDY3/7SFdy8bao17CCuG1oEcqJVffOw8rHwLpSfY6ejs/pf6WIpF7t/CImd5P6GcduKBaJjVW3rNQLf7HmXjdtnOl9e0OvDmBYf7Pv3aF7DMh3R8v6FCtxiHinTtu6VAqG1OzbLWaSEtn6rHKtJAS900vt6Tevra7qW2+wXVo5xX57XKieritz0HQj1cq+JuizP6RvdqkPlvKkDdOHOSh2gDqFSkaTJvmjPXD1Ha4ZLJFMHGBGcbi5ZI0pT8rlUOVuryONQjlb90L3M1AEay7TQ+mEcoBUXWlM28wmtfvHVhz1bkM2wGS4BARDoBoGcZ103eoJW6gRK2BVCK3yqLIH/n71vV2qlWdbM9S5LnAkOxhlXPMAOkLGxcPEkU3LwZOLhSKbwcLFwkJ4AnoDAQLzAOXMmYmYeYDNRt+66V1arWmq1cjl7/6i6KuvLrEt/nRde4fUM7qdX8NfKnbVZLmEwPb4qx/kAiUvZ1/yXv8QzgmDgzdsV6pldRB/g3MnzlS9Jn54QOIZCsqxiDZJ4UTrgODDyGqYw5dFxP7CZ3MH15wWsn1fAOfCfDUwG12C8kG2WcHn9BXOnoq/IuXavSNksoKV93G5hVTHpyma2GiHv+1vWQMUb+14ifpZLeDv7gpeHc3h+D6xvvfhEJdUGlssBTGNfE+zCJqEZ/Wxg+fgAXzf7IM5MIZh3zN2LIOvtsNfiCjjJDpFr1Vrzzr7LzqbHs2rNbiaXcP2pkyZtgis+Rnxa1aj5epJeWG2O3qe+iWg9Hm1iXlL8xa8+QIWlJ4lWVRxLy+vKc5jynKgiFN4pZOUhNG1yzi1+Zd8xRL+PZ9qZ4/OENchX+dFFEbgeYtYN2TfnIrTfgker/qHUlstb5KvWUY1xKaJVfcwWKRMGTiGveg1g7ENfMWmdeXK0BnPvumvRKGZ2PEuVJCUECIEdEMCcdTt0T48eCIESeiWi9UDKO4Vh2YXmDp5FNdaT+scuwa9wo8i5kJdCAJPNcgKvLwA37yuoM2adFIDeyQpCC2Du4CKq584M0sTSgdVj0OPBCftil+47gGdRRVj9YzqCaVP9+GTD/u2wdsA+lny/fMFZpYMfWC7fYJT4gMLwfr0RHx40EGECo7CnN/9Q8wUX8AnnFv5+FKTH4h7Xzc/mBxhLf2o73D6tEL9W8/bdVHhp2Tm6JI0oruPuLWXH7V9vRLQej05TLymhvJ6+qA4AFlUiQ++V57rmCW7mWLVzmtq5XgMRKgxarU9TvsgzHpWM11s4fxgATy/LiVWAyR8W+SH/8XFG8Ma8Wqs24oCMzsXKkwqg5qo850O5ZSvQrGJdilgcwvDjA0Qruw8zUmu4WMDFbMbnwnT1DHdaHt2IngKyCyLVzsOrpw3wy+7qJ2wfVTEzT7pfpRJB7ufg4cudS04Sx7NDkaSEQBkEUmddmVGol30jUEKvRLTuW2snM17kJZJ5Dt5d89DNxfoWXrjH4D188wsn+9scvh7E7yzkXl1Wa28x5fE5hy/mgcgvmvcAzEPxSX5RZx5010+gQps2y0u4ntVf2ysSePQGLH+XuOcKIsghhbzyRkg2Rta93ojCAszT7u4BXi7m8G6wTAGqiOf7uoGvgUbUom2mvgw7WC0uYDZ70jzuWNs3GEkPxCA+0618OUhjzMVkXmM8LFd7YbELPLCXjvtviTs2nQQj9B7h68Ul3Xi+ra9PeDnXSH1dBzZ+Me8ET34t54PBZgkTmCZCjn9gs3wTHtx2GgifbKm/VS8oEi9Ycvwu1rUHLAtbf3wQ2LMUCJW9+fCvQhV9azFk28IDdQR3mheP8koFQXY/sRC+NbwLt2H5z096Vy+TwzGsbXJUecOz9ybORYU94XlI+fUTfMAQhsMPuJCe5E5hEeVFpNsol9B9KddNJojrzw/8bB+r1BPD8QKeV/WLc+4aFOvHo4/tOTzwPUqrxF3N2dS1zzus/thl6iG05tVLs0l2XMB6Kzy/DTwWW/EhLRNTMVXNXlU/u6zVjH1X2Mwn3FZRA3U4KTAP7VEobYv8qCMWmWu3ob3am7fPsy6c/VPZk30uCi+6YFoOdv693vA9ILy3H+fnAZNoBfjX7y+cnf8H3P7zH+iT8lgalrjkH3Kuxy5/GDszasndtjwfFvemCESkiCELPix+b1NoZSCszpq5ZqZiAAAgAElEQVTjQd6srSiOOiUEOo9Af8+6zkPfqoAl9EpEa6sqOuHOrbQBFRLKu3P9DNOrv8DDN0EksBcVTV8AxnORJ1MrDABWiGWdzJ6FZH7DzS0AjM7gdfAA52v+HzD6vuMetc9nb/A2ODPIS4NM5eOq8HCLII7JG1Cv85VdzjVpDTztwghWjPxNkEuxvuxwVIXV2eMlfN9Lz0w2L5n3UuSVjODDwtQSGHOyhb3cPwDMeSi+TeqItBFb3bMRXfiBzVa8PJx9DUzPSF49dgRnr+bfbU+ZmvSKX6K9ecwMOX1hfK42NpMJfN+vYLqdwOT7XksR4CHypQeL7fHpEv61nTIyyEjDoYgcToaxUGsTD5W2w8A/17ZV6oVBbTs8HcNgCmePf+DhfA3P0wG8sTyYOnEaIb2Z7d1dz+BDz4Wn7x0xwpybhW5zrm7deYs2LyqEW1sH3jUVxFWGsz/VFajZXvYgyf7cNShIVrH/3Yb2Rrkn8L3w5RbWz1Oua5Wm5B6W8AYgP1wxstx6sdSwTK55qYP5HAAGbByJjo43iFD81UrkHURjauut6sf2389bq6h9V310GI5hYeX0Zc+/jd5hyuRh+7AnEoPZE4wk7pMBfNle2oGNmX9UADM/NP8QoD7IObas7Z+Rc1HU3/kDVW5JPr5IUwDzX+A2Ed3bk6dS5xoQ0do5lQQFKvGS0s3ZWnk+bSH1qvZ7noBR6Ak1dnNiEdV9ZxphddYMD+8e35m5kyCEACHQJgL9PevaRK37fZfQKxGt3dfzUUroTxvgflE2vgDbxJtNuGiVZTfLDQxYHljuuXMO8/spXHEvvxe44IWnwHz5t8kyLbTfIEUMgjghr1czJlErXv5rMiasTO0SmCJ/UhZh4SiwAni05mykdYjgw8msJMbM81ULmbJw3GwArrhO6lDZrNQSktBjRREMDz2eh42F5OkewD4dqHxivhBeBWjogl2THjLxWzSlA3vReTxbwWqgiCidQPJ5euP+pux0e/MKb7CSuWYlsWLl9DWx/QEX/3zbZrlYt1O2zgTxfv8+hS0jfEcAd+pDhecDS1LPhici84gG3rcikZyUA5W6JDGp5TI2X3ZC865tMO6B4uZKrudi2bvMA1jZZvYajOvD9MA3cwYbhLw+rvEBSRByD+fSA1USe3+qPdX2rvR5/4RyR5v2m/bqweagzlmrOfuu+BBxbeR0lEQ3//jEiGPrY4Gz5yZe2o32fk8q80OKhUnk7OOEfPUhjtn4I7xeQ5WqRqSe0Tz/Y3t76izp4O9EtHZQKQGRSrykHM9sDy2p9RERLU4zYhHd/dE1zMfDyft6dHMmgQkBQmAXBOis2wW97j5bQq9EtHZXv0ctmT8no+XBY+Wos58xCBr95VLzFtBf6jkR9XIhwznNF9cYoWvmw1L5tHgOAdPjCJNTzyGacEULnFxlVrXbLGMIYKWHmS4uZoY3VgofRdAEMd4KrLb3A9i+PcIDy6WqFZnaAKv+axIEjHT9uriAzycR9r1Yv2vkoTlj5ZnIvPkUmVUVV7P15OhAewHhqSJetJBhbZxISgFum+cL7int83SreqlCdgNkjc/TG/U3X1oIOarXTutibCwc3cE/27ZZ6oYtTGVKAOa9+X0zB/gewJRhWhFUmmcjF89HIlvWrHtaenO1+UP7ba9RlYOt9qz0zFvKxAuhifwWVr46yx50j0PdQxTsvcEiMnPXYEIf+h5lFtwKk5zOByTL7qMfuSRx7BR6MfDQ9ag8fBOYKoI32I/Wp/Lw9RUFtNdq7r7rXevaB4TJJbz6CquxtbRlXr5XtZdvanO2CG/R3CK2pf59+2f0XIQN/4jyei0/NG2WsAGAh4c63UZKzynxu/Y7Ea1d00hYnhIvKcczW5KUECAECAFC4BQRoLOun1ovoVciWvtpGweeVTgno+6dJkg7VfXZfsZX2ETkcoXlFq444YMlU/V2ghBQIb72C6/+Uut7wa3l9UPseO/J3JoqV6z3KTvMzFuhPUOl1Yu9jpVJipgeWyl8ak/V0Es7D2dmxQyGQxjfzuGe6ecH4C93S9zA5uqKV46tPP6sMGmX1Nbl1XKOKULi/BXeRiteoCpORChS4xo+eR5IkXMWZD7eehSrGrANNzrNgUnWVKkaZH8+707c3+R62N7A692rUSjNzSE7ATFFmWvVg3++bZt53/iYLxdwy8Ov67yVRm5YNmcfiWxhG/QGSTzrfMyx82D67E6RXJevcPN8A6+RXMgxXA1bVvPUiczMNRjXh+5RbeX+c7wV5Vple+PdA3zeirzFLE/nw8utlus2tubFmllOHmCm0rrYHrvOdsTsPo2pgApbJDHk0equ1dx915ciJJbuQ8jN8meLPSfnn3nOySctYr3+CGbvn4lzkdv4AL65i+scYDuoUuaIIpQpPefMpBttiWjthh4wUpR4ScGMQ20IAUKAECAECIFDIUBn3aGQb3fcEnolorVdHZ1k76EXaeEVuIXVFHihoO+vF3g5n8Pz6Ar+Mo9IFcYqC0h9zUXBD/5PEhe363M4u2LhyzaJY+UElWGyzyNWEbz2pNxy958H+L5/hhH8NcdV3ne3t3A2nbJ49LC83pdtO7+rKmwTLrbDC8J8n8FKKx6EJyIC5uXDSm+qCKznEWdC/2qEloOP4YUaxhhYSP+XKvglyOzX82eha542gOXj1UgiTjScw3Y1hb9c39d1jkdrWqxwzdtAEhySoL1YS9tgxYMMsszVAet79lHrQOU0FDkuRVEelieUVQbmuYGVyW0mMOCEJSu09ihyriJIloqQYdi9jUSxIGHEnirjyL9ZXp962ocqpQCT3SH2Vfi8iX90LWpzVCTR+vYLvnWSCUGgiiXqIdVYMbHvM07GM3lFnk87P6fIv2rksLTtQutb6bAuDuaft6ED6YW9hm9ghupkCJV5obceXAXmt5X9suJ+nyrva2i/iqxBnjs3tjdKD1DDg5/breadXZGuI3hbvgG8vDC3RphuN7D5foXrrxv4vR/AD9v3Ynsi+3jBcwCfyXQj94yvg8H3HQy+5iDw2LAlIfWm2XACU2UT/n7c/Qy3VlP7rgjzP2PpZfT1rhXgiqf7YHKZH/V4jlsY8Tzj8X/+cF57XfD/9u2fZ4/Rc3Gz2cDVFfOev4OXi1tZjK1OjaF/6HD29pToHb29nBrR2lE1kFiEACFACBAChAAhQAj0GoHf39+d5kdE607w0cMmAtLTSP1xuICtXi2ceWqy6uCsWvPziiUNhQdY8Pyq7P9fP8kHh0NYzEWxrPpfLF+iKMRUkzLy5fZCEmcqTJQXmZG5Wy9YhfAp+w8z5+efBwBF4kXkdd6vVZEVyyRYJXKeP1ZORQ/nrcOBVfhyHR7Ou5HpA+wQaTdk2rbDRA5ETsgALOb3AmMsPjGMZVg1c2rlXq3zZ7h5HcD1p6rMLecGqgiNVr0bhjBeMFLWfvPX8ZAYaYVzzHQLY1ivAa4rI9IwkfZW60wfm8k7rrEwoBRFZZ4+hjBWNoFZ8sxD+W0EjKtnBM+IkckB+0h1N5aet758jp9D5aFoVkJXRX4ESRXAfxtei+ayY96xT2CGq3O6jNXjgqn0EFZLV9msIKauoVrSelV5ta5gCMPFHJ4Z4eoBwpt+xGin2Ye0uZUk9N15DwE+PmA4HMItIx8Z4SZTjdhFkeoh/LiK303bHPO80PH9yjQtdw2G9saBnZeY26S0W72gk1rXtzesXhM8/mFe3GuYj67E/vo5hvGtLMwWWvM3XzC4/pTpFNQ+KvbKv7LIEhubeS4/r1jhswG8QA6mDAW1rlQ/fv1XOE/uYMYn7Fmr2H13M4E7dvaITsz9poooEOkxRkF7vKzSTej7VXA/tmQTa9lcF2p9G/Zk27LnXKw+gLyLDwQ8lQcvdCj2fljcwg0r2sWIb6bPwNnHCG9eiPKI/p0a0brrJf+IVEuiEgKEACFACBACR4dACc/Ho5v0CQhcQq9EtJ6AoXR/iog8jjwX3RUvqHTq/7j33isr2hICg7A6dRuh+R8agY6twc0EJt+SZD00NDQ+EgHMuYjsytMsfY4077vNJ4lobRNd6psQIAQIAUKAECAEchAoQcjljEdt94NACb0S0bofXdEoMQSCYcgy3+UzwBv3EDzSWMeS2ueh1gD33MNM/0dYlYSZ+iIE8hHo7hpkHo91Xur8mdETB0AAmZ6jkWTBc6RRb3t9iIjWvcJNgxEChAAhcAQIbGAyUemMjkBcErFXCJQg5HoFSE8mU0KvRLT2xBiOdRpG+LcMla/movJxesPKj3XGLclNWLUELHVLCCAR6OoaPGJSDYl875pFz8XezTZvQkS05uHVtLWZmkf2Yt/RAp3XaZGwo4fz2GN7OM12IhXJ53gtI5xkWpaL9dGlBDlN/dGsGyPA7jV3M5FGif9TKdga90gPEgKNEYgRct6ztBppCMMxy69vO081FoUeLIgAEa0FwaSuCAFCgBAgBAgBQoAQIAS6iwARrfvQjZVvXw5Z5xRGyCALM/J00nqObvaolr/Yzf+N6JuaVAiwYqF1/mmRI38xf+f1COgfIdBLBLS9Rc2P9pFeavpoJpUk5NiHgcGM161QtqqK+PJvBXZNm6OZeb8FTeoVMX3yaEWARE0IAUKAECAECAFCgBAgBA6LABGte8DfKHzZcDwk0ZpF3jYUhR4jBAiB/iAgUiGFC6n2Z6Y0k2NBIE3I1R8v9Y8CurcrnYXd03Zar2mZiWhNY0QtCAFCgBAgBAgBQoAQIAQOjAAjWv/f//5f8Au/8AcA/vX7C//27/8Bt//8x4ElKz98iUt+vlSsCNsAZsLNBobDC7id38P0KjNHfiOi9Qc2kzu4VvHAwzEsnldQped3PNmGMF6/A68LqnnJcskXa7h9uZbzYH8R6Qlg8geumVuR998Y1muAa61BqJ8ra7yqO11mpExOX3aKBnss9vvNK/zByKnPs4k8lqeVEQarfsP2CwDhMFqhn8HyEgazDxjydAgDzRZrHTK8LtncxwsRciv/+2M4hvX7CkLOvD/LCdzNnkBEmzPbeYbV1V+Ip7qo01rozzP5nldXvFaCmeplDOPPJxnS7oazh/oQagrbf1LGXe22shM5X5/N6QV4M38PriNnHSb2ABC5WO/PX2tdWvsEXh9irIenD80m5H7C1bGEy8FM/qZsxr/fAGbNBgsY5+/S9ES3EEif1X6itV7X5l4R2qvUrIP7SOhcYifg+leclZF9pkIVuad2SwvlpUnrNT0mEa1pjKgFIUAIEAKEACFACHgQsF+cza/y/hBk0Y24WJ49BogP68WFh8g+PMGHzMmmv+iaJIt+YdVII29olk4qqcnVL+D2dKMyONjE5i4bc5nO4PHPNQ8pc/+xuczha9D0d22c+RcMKmImB6NumT0RrS3rwxOWK5Yrs9WMPHINiFb10jleb/kLoSB8NVtlL3/f9/A+/QtsLQp7romw6qVVyarJoPalDWdpVnD1t16fxm8rjYyN9MMgscdj+xCXScMKIxN/9ZUEoz4fXdO+37F96/1gn2Hj3b18wIeOP5gkPNu/FQmO7Ze95C8nbzBiBKlPP8tLuJ5dwHp9Dt8whemgJruEnjawXA7g7GsA158LWL9PQRGvMaJV4cf7UH0OxfOCuYvbhCKA1fM8DLg6o3RcxrDeMrJXyV3bry2D2UdtTz77P3tMy1h9RMi027+MvJRnkH5+N7HJJrbmeya4B/Cc81/w9PQEwTaGnYb1IWxW6mc7kR8utHzRif1mV3xa3smp+z0ikCbk3DVWp30ZwlirRRPbqxhPmtpHKrvUziH2t8cz8ZEgec6Kw41/zEp9vNojxAcZKq3XtFhEtKYxohaEACFACBAChAAhEEBAXOwuxAum4/gmXkK/5uprOqcV6pdt+VJk/L5ZwpK9ZOtf3z8vYP0s+//ZwISRjzoZu1nC5fUXzH9tjybpASO9j9wpmPIJAueTk8CVJ53yAEjJ4HQuitN83m45OaT+cby+5lrBmgYYGRgix2mMUXdMn4jW/eni52cDb48PMJMepll5EHOJ1qq97kEovBsdbzG2g0hSU3g+Ch9G5wVT8+5xwzL95FJOP/Z4sJzAYMY8LetiVO5Lb4LUChDaoZdnjo/HszQUhorF6Ge5hDd4gRnzLlU5dtm+/P0FMzZHjeDOwYzv/cstTNnmXuncV8hInRH1hyg2p/vvCbyNNC9nzHLw2Jb/sZBNqL8r21TEqv3f3G1M7us1+Srw20oyM9AH2v7L222SaM2wSR1XrK1pB6P0II3sAdWaju0TGvEd1AfzZL7k3vOcsIVHSbT6i2qh9hvLqHxrFmOu1Ob4EEgTcqEP70NYrJ9hdPWXe8fXe2KoQGRqL/Kcg+aiTK+x44O/NYnTek0PTURrGiNqQQgQAoQAIUAIEAL1GxFslo/w8PIJH8rFVP42HC5g/jzVCFd2MXyFG4cAVZ3Ff+df3z893nT8hQt4uKmkWWB5eQfwrBOkAJvlBGAaDicF7s2jycdfeF/g1vbWQslgm4i4FEMVssVv0h45d8NIzAEzjm9sDEbdMX0iWvevi8p7NMerNZdojREogfD14XgB8/t6rzGIjWeAxzcAmIkCJI2J1kg/3jB4Fr6uPghFQ+VNmXx9DYfjKm1DkmhNzlfYDRYjRrRuRwAPPHRapl1YLmFwpjzjTSIA228O0WqkkVBmz2zheQp/czJZeGwri2gNhuMqUs5H7Gkez55UD/X4YY9KP1GHJFoxdlutq5RHqyZtwiZNTkd+KOE6S61HPf2Hh0R1PiZE2ugerdpHj8rr2hMt8/gQS/eg0lkE9htt0qk1u//dm0bcBwJpQi61xiKe1foEkntRgmjNOGf3gVvXx0jrNT0DIlrTGFELQoAQIAQIAULARIB5Vd5dwxMLrVzfwovmTcmqiT4+zHieNp83y0BWigbpKbRR4ZKSNORhm/AMLKqxCp9dz+HrQYxX5SXkb84eObbn8gW5fplnLxmvNyL0UoQJsheVewCeE/FCEJYyXOjCIAY95CHz0rxgLx0juPorPHUEmchynomQzirMOFVYJ/Y7vxTa3qVSHodoFRdMgZt8C98sYQJTmZcqYMD6+D8bWN49wMvFvPKSE2kJ8DIYo3hkdIhd9sAuGKnnDdKZ/9FLcDfCqENrn4jWwygj+MEjJE6LRKvY9tzUATUxNYbxxTncr0xvSDNFIoawivfjeLRulnB3LXI6KmK3qUdrlYZA9nX/rZFWMoVD3nyForDPcKJ1ysLqRWqX8WIB5zCC6Zny/AsRrSnsRej/lO3RQY9W4aHPz1YtdcpYJNCFJ5l2RgsSiC+KilzweyvWDwdsIvl8DtEakAFNgJS3W6xHK8YmdUVgba16BoMBpg2aaJV2BgvYVql14h6tuie3u/7VniTWv2/NHmb3plHbRiBNyAXWrZ6qx/ggk9onwntZ1JMatX7aRut4+k/rNT0XIlrTGFELQoAQIAQIAUKgRkB5Pa6feZEYHoIGMhSckZUPAHPm1QQsn9gZrES1FphcfsP9/Ase4V6Eqr3ewPbmG94GZ/A1qL0qa1JUhRK9AIznovgGuyg9nAsiMyYH/02F0tuejEKWm1sAGJ3B6+ABztf8P2D0fWeSlYbe5QvlRR0aK4hIzbPU+m9jLh4bsj256vBkz1ja81W6At1TVsdGFs0Q2If/meOLMK668E8DGbShODkFGlbsNw+pmsII8ztmHC5aA4y6tPSJaD2MNhyCPiVGLtGKDp1WA3ty3lV5TtVLaJiUUl7gPm/Xek+I9+O+0Nrh4n/ddAapfJiVl6HZ1zPciTQKVt49/reKeIzNV+CGn5sgWutCXXaRpADRmpJlM4HlQIb+B4jWSkbueci4XpGjmpPXIHNpNvSujlf2TpMh/ucRoeqjt6qwkrcPtP0jiNaEDpqS/381ApOd0z6b1LcFrK1Vz2AwwLTxEq322lQfseXH8OoDQojAiuw3GWs2tW3S78eJQJqQS33EkWlH7r+R+4QvSsPa4317JGr9HKcO2pA6rdf0qES0pjGiFoQAIUAIEAKEgETAzafJiLCHc5WH7QHOjfye8jFeWOEcbplX0FRUOhbP/HXJLz2U3SDGJPHKI+RH8GblPtX75C85Kg8ou1zxZ2QxGybL67kIu+VFO17ggldgFi8fL1ZO0Vr1boi6TSaanm/+UPW6P/N39WKmip644fDqyRABWntx8gInq1jKAE47GGH8YnzQ8rP6QvJTMpi/m7lpRTip8CzW27kpD0IYucvQl9/VN45OUAlSH4dRtxY+Ea0t64Pn8Z3xIhiL+b346MC85h+/4Z4VMBJsnXwZjHgI2p462gcP/eOGnvc1VaSDVVrejkSeZpfEcYtT+Yot2XuZj2jFFnYKFsPSPFqxfaG94zKLf9nWgpdH5UKVBIEKtw54d+L6ZfmyE3ZkEwFOwayaMKsIS0Thlrq6tyyO9JflgH2EM+OMCJOYvuc3yzcYTNmawBXDiveBLFITIOqZnnE6wLdrYpO6vWHl8T0TLnSl4ySiaJyieSh91Lo2SGPNWzq13+yKT8s7OXW/RwSShBwr4sYK6OlpbFStAS5nHamW2qtS+0h9NvrzvKbOWS4OYk/dI7wHGyqpV4RkRLQiQKImhAAhQAgQAoSAuoAwT9TfijjQyDpWudb4TXutl96NW16UyST4wqSrS5hVnmXMAyMkB+duRchn9c/KVaZIXn4pe7mA9TsjJdnLR4Ao5h3JlxpYwJrnYdVIvsEPbB5ZGgKNqLQJXtuEnN9Ff5zo5R5AZq7U6vFIOD8nMs8X3Dt3lYotdcYXL1+fqviLJ18rRgYBle5RrJ7yhPNnY2SBiB1HeywLo44teyJa21bIBpaXDzCrci+zishzuJ+yfUv+SxCtzt7DHzPDwM1Z1AWCjLycjOx91gsfsdQkbI9hXpysS+13K3fdcLGG25dr4A6f/J/+0qkTY0o2mdsZ208oV95wCOPbZ7H3lOhr/qwV6lFTWcPvzass3iOhiM5XPpcrj/SIguUlvI0YPjU5JfCXKWJQ/d7Aq/RM9Vsw00/dRhDwtdehoUPb/raYCtmm7bD8vs/qw4HYsCVhp6SzPyIwYvauLgxnPK97tC5gwYqI8bxBrv2G+xAypOxfkIoeGVE6EOmB/mgXg+A6idl3yCb16BHsOI4xpDDIxGkc1ocqhsX0tH6+gVeeCoqpTRXYw+831TTY+sfg0/Y2Tv3vFYEYIWdHbZmCDWE4vjVyjdv7gHevCu1F9rq18hGLsRFrjIhWjhQRrXtdRjQYIUAIEAKEwKkjYHskCqLylofysxdSI0doBZZFYBrkmv6buAA9nKs8ozYxp3tsmp6Ruhwi51ogFYFFpsZIXr+uzRdO4wXj1iRkUuHG7u860annftUlsTysbCFtD+CIwTrjyxf4OkdtyKM1IYMK0ZV2URFUnrQB+RiZEzL1Ln/D5HxV6SeObEET0XpkCiNxCQGOgDznjNQs8rWf57ZVaW6OES5/jtZjnEk/ZCZ99EOPxzOLEoTc8cz2dCQtoVfyaD0de6GZEgKEACFACOyIgPAG3MJqyqq1v8H31wu8nM/heXQF8CbC9bnXKg+3ZdHrV8K7UQvdF+Qae2YAf+Gt+m272QC8PsD3/TOM4C/8ZR6yVT5WUajpa/7Ow85jchjPKe/Z21s4Yzn3HJLXJGSZp+vz6C+qqrOX5KvwzUsbwMKTl3fMA632PFNpCIT3LItgFsVmYLwW+WrlWKIwDssTy4p7PcL3ve4FF1K4JV9VVMwMt8LKYNGf3hQMLqmaiZEzFc0DWPPe9ZG3zTDacbG08DgRrS2ASl0SAq0jwNIGyPPQM9YGleqldSEbDkDEXkPgWnqM9NESsNRtAIEShByB2z0ESuiViNbu6ZUkIgQIAUKAEOgqAnpIzfMK4PEPPMBChv6oaski/EyRgTbxxb1I2TMrVWzkUxZhkjlSL0RY41YP/x8OYTHXCjVF5Bi86Z61wpMI1oKgNWQxPB8laXdhkph+NVghpFZ4kh0q5RT/CIYlshA+kYNR/LO8Z/W8kYZgdZXqsZxn1HwC47MQLZ63tho/RwY5otW3nm9WZXIwKhLLx2yMcjEMjVNHc2Zi1NH1R0RrRxVDYhECJ4sAEXvdUj3po1v66L80JQi5/qN0fDMsoVciWo9P7yQxIUAIEAKEQO8RSHk79h4AmiAh4CBARCsZBSFACBAChAAhQAh0BYEShFxX5kJy1AiU0CsRrWRRhAAhQAgQAoRA1xBIFUnqmrwkDyGwBwSIaN0DyDQEIUAIEAKEACFACKAQKEHIoQaiRntFoIReiWjdq8poMEKAECAECAFCII6AETburRpKCBICp4nAqRGtp6llmjUhQAgQAoQAIUAIEAKHReD393cnAYho3Qk+epgQIAQIAUKAECAECAFCYB8InBrRuuslfx86CY1RwhvkkPLT2IQAIUAIEAKEQAoBOutSCB3n7yX0SkTrceqepCYECAFCgBAgBAgBQuCkECCi9XjUXeIl5XhmS5ISAoQAIUAInCICdNb1U+sl9EpEaz9tg2ZFCBAChAAhQAgQAoRArxAgovV41FniJeV4ZkuSEgKEACFACJwiAnTW9VPrJfRKRGs/bYNmRQgQAoQAIUAIEAKEQK8QIKK1lDo3MPlzDZ+LLbxP/5bq1Ogn6yWFFf8bzOCj6mEIi+07jN4m8DZaQUsitjJv6pQQIAQIAULgdBDIOuuQsNS1GsRZ2I0zsP17AxIe0cy4N5THqYReiWjN0ig1JgQIAUKAECAECAFCgBA4BAJEtBZAXXs5GXaAaN1M/sD1E8B4/QurKzW/H1heDmD2Yf+9wPypC0KAECAECAFCoBACJQg5Q5TNBP48nMP2fQp/+Xn9BfPfFVTHYyG5s7rZ070BL9MGJpffcM8wAgBxjxjDuiBOJfRKRCteo9SSECAECAFCgBAgBAgBQuBACBDRWgp4QWS+3B7Wo1V57Q1VuVEAACAASURBVJgkaz1H9vL0eqMTsKXmT/0QAoQAIUAIEAK7I1CCkKulEGfz17w+99g5+HDe3lmNR6D9ewNals0GNldXNfnMieAXuC3o/VtCr0S0ojVKDQkBQoAQIAQIAUKAECAEDoUAEa2lkG//hSn9kiLCEJ+GC+G545vazxKW2ylMpStPHU7JGluhgpsJTOAezh+EJ6z9u/msOZgiep024zX81m62/CHlgcv/Q/vd+LvRvellE5ODP6bhEZ0vj5y8hIGYrPMvOCetpU5w++clPYsv1vB78wp/mOuxNe9KBo4FCJ2qMfhcRvAmvZOHwyF8fCh5mf6eAe6UvsTc17cvcO2Zky5rWE+1J7SNpa0fPz5DWCwuYDarZgDDxRpuX66lTTEZxzCGJ3hS06hsQNqzrQlNnyEZUqs6ZluLxSfMEnix/uO2lNKzi6utJ4VnaH2oORq/S2zAsGO5rrcTYW8IvF0d1XtKDuY+2cS+lMKn1mBs/sm1r7rx2FSb0Qcp+6Pf4wikz7oMBD0erNxuvubOWZTRa6Gm7d8bmgvK9t8HOCeitTmE9CQhQAgQAoQAIUAIEAKEwGkiQERrKb23/8KUfPlk4ZEiZwDqBZITGFC3FYSGRrby/j6rfHb890+LxN1M4PL7XuSltdoDCKIMVAoD53dBslaeRTKUEnj6BYDl5A1GK0YYW3nsOAG80tIiKNLrwghztOVNzrdmriJzko2i8w7NawEXs5kgTYdDGF7M4X11VRF2ivgR5NEFjMefcH7PcglqpBQjqdn8v8/hczaDi/Uv3H+L9nWIp2wPta5Un6qN+d84Pem6t7G1Pant8VTuP6FbRrVZc5I6dj4SMJt5veH27NWnZo8pb+56pf8kbcvG1J5P3JY0gjiiZyaPs6Y8a86/PgRdacohx5Xr35T5B5bLLUzVFxYE3j75UnrXd9OwbNrHAwQ+sflLEALrNfDhSbOpUrs/9VMWgeRZlzMcX1PsGNJSBeipBHL6Kt62/XtDY5HZeXwH8Bz6aNug4xJ6JY/WBsDTI4QAIUAIEAKEACFACBAC+0WAiNZSeLf/wpR8SZFEK8pTyxsWaBI1JjI2MSZ/1T1kPUSq0Yc9pudFzkvm2kSrR2UOsWeTWDnzxcwp1iY6L+mNqpGgFelo/I3TXDCZAKxWA5Ffl3nBsv9fEdACiBCp+eF48tZkbDT/ngcrQy+SEGckr5MDWM5BeFTq5K9F5jpEK1eYQewLou8SvjnZbJGSCBlwJen8xWi8xKrKV4iyJZfs9uk5SrSCS3S4etBDe801qs9hsLyEx7N34+NECm+HaM3B3MHI3j8Q+GD3h9haTNhUqd2f+imLQPKsyxnOR6oS0ZpEUN97k42RDUrolYhWJNjUjBAgBAgBQoAQIAQIAULgcAgQ0VoK+yMjWgOkqI+AE4QN+Cs1I0nJy8EM6shwSdApD1xHBXYBjnRl5iTRmjFf5n1ZpVcIkcdJcqcOla+nx+Z1D98VaVqXYgkSnw5GbiVoY+6SQFhczGDm8fZUsnjJeKPitFk0zQ21D8kh7GT01oBo9Xm5OsVZdGOJy4CrKh4jWusUEgZeKFvyf5iw9WwSrSqdgBXqH1ofPk89ra0RVu/1cvd4FWt4V0SrYcpIzBOyuR7NQnADH+z+EF2v6TmWOgGon3IIlCDkKmk8pCpfGy+34RQ75aaS6Kn9e0OjqfwsYfI2ghVuE0UPUUKvRLSi4aaGhAAhQAgQAoQAIUAIEAKHQoCI1lLIt//ClHxJUURZLEernG6IPPV7lLKHfB5ozJtyAm+jFfc49HvIaekGbI84tFfR7kSr8LB0yWLffFNz4mjE5h2dl5+A8774V4SezLta5XWt0zkIWQSpyXOLyryD/hBv26O1Js1SHqvG75IAswuu2R6U2R6tgmmrvFoZWat7YebKgKsonuPRKvASJHLKlnB6dvK88ny2Ur8sp6qqlO7ZpnwfF/Rm9e838PrnGj6rtA1aqwjeFfGpCHuE3hXmKdlCRKuxDpD7Q3K9JuZY6gSgfsohkDzrcoaiHK05aImz3oqayOwg2LyEXoloLaUN6ocQIAQIAUKAECAECAFCoDUEiGgtBW0HiFatsJRNglWzZC+dj2fwfv8NzMu0zpkpWti5Jw10HE8+64XM/t32arOJ1lBVY7v6cbHUAZj5JubEAUm0ic5r4PFo9ZFy+t+s1AGWR6wi63SvyxTRauRMPXs0cxh6QsR9ROyH5SWpk2SNUgcobPn8xjB+ArjR8irmylAydYCB1+gNsXZSOg3QwPoaYqkDfFW/1frwhvID/Gw2AFdXoOuApQ7we6UrOV28HaJVfciJ6L3CPCHbX1/qCPtvqP0BuV4DNlVq96d+yiJQgpCrJWI2zpONig+C8px7vdFTn5SVH99b+/cGvCwKmzpdS+6zqfYl9EpEawpl+p0QIAQIAUKAECAECAFC4OAIENFaSgXtvzDhXlLqauZOeLjlISbCdLVQYIvYsHO02WHPjFgz8j7aHm8W8eorVuSGzKu8pDoRtbtHq3C4jc+XU6ipOSHbhOclSVM9H6svFN34m5U714trvBCYvxjWB3BCHszcqEE9RQtPmTlYXY9GRI5WtRSlHdn2my7EZI+BWds4j1Ybk7QteTzAQ2kodDGtNvH1oda6lmpDC/k1dRDJvxzA2yFaK+9paTd8iYYwj8vm9ZD34JPaHzDrVTJrvFAgKn81xmyoTasI4M46vAh8LUhvf/HR5AvmenEsfFeFW7Z/b8gR2FlP7OOHUUQvpze3bQm9EtG6mw7oaUKAECAECAFCgBAgBAiBPSBARGsJkLUq46w7bz7E3cfJeUkxQ5Ll2B65zNybdm7UmrQVPShS1v67OzfhUWu2Gy4WcDGbAUv56HhfVnkgLRmsvKEAtowqdF7l02QyylD76k+LKhdfeL6YOW3h/GEAszp1pzNx3ZPYP5Yi4IYw/PiQeWv1vJeaHFxfWoV2rgI2F1lQy5HDP/f17Qtce4SudRDT0xpuX67rOTsFtnTchceY1/ZC5u9Nc8HW0wOcb5UHmqUbhAxiOLUu3byi/OeAbQnvT1fJXuI3ZLdVqo2Qnl1AbNyULWWtUYmN8Ga1dMNSEVzz1WflW7bx5uCIAmyeNeSkO6j0ZM8p3EdNtKbxia4j5FoUtqDb1O77MfXQHgI5Zx1WitqO3DME20fZdvu5N2BlDu3bwegYbMdauxJ6JaK1AfD0CCFACBAChAAhQAgQAoTAfhEgonW/eO8yWomXlF3Gr58VBMrX3B96yV5ouxGWmTNbzJwE0brbvP25O3Mk7VVbbx5On1fzLrPewHI5gGnhwi5xiY5Jz6XxxuhqV3ww61Xfnw4xRwwO1MaHQHfOOtJPSQRK6JWI1pIaob4IAUKAECAECAFCgBAgBFpBgIjWVmBtpdMSLyllBEsUy9CrgJcZcA+9YOY0Anh9g9FqCt78n6h570ow7QGKvQ7h4u6Gr+4mkFEsabeuMp4+Hj2XxhsH0q74YNbrFKYyA8lh5ohDglq5CHTnrCPtlESghF73SrQygekfIUAIEAKEACFACBAChMD+Efj9/d3/oAVHJKK1IJgtd1XiJaVlEan7JAK7EkzJAY68QcmK14fMf3gsei6Jd47p7ROfQ80xBw9qqyNAZ10/7aGEXvdOtB77Jb+fpkSzIgQIAUKAECAEBAIlLheEZfcQ6INeiWjtnl2FJOqDvR0P2iQpIUAIEAKEwCEQoLPuEKi3P2YJvRLR2r6eaARCgBAgBAgBQuBoEChxuTiayZ6QoH3QKxGtx2OwfbC340GbJCUECAFCgBA4BAJ01h0C9fbHLKFXIlrb1xONQAgQAoQAIUAIHA0CJS4XRzPZExK0D3o9NaL1hMyTpkoIEAKEACFACBAChEBnENg1Ev9kiNafnw28Pb7Cy+cTwO0W3neo5sgqlF4/5djAGNa/K5A5rnMeTLTdwOTPNQhR2hqjoLjU1QkgQDZ5AkqmKfYcgRghx4o0DGYfAQSGMBzfwnOo+ErPcev69Iho7bqGTPmOXV/HLv9xWQtJSwgQAoQAIXAIBOisOwTq7Y9ZQq8nQbQyYvThE+BDvhsOF7sRrVy1P0u4HMyAden0t5nAH8nEFhkrZkvVWES0tr/kaAQUAmSTKJioESHQVQSSl4ufJUwGM/6RT51xP5sl3F2LMxGGC9i+Bypdd3XSJyBXUq9HgMGpebTu6k1xSJX2wd4OiR+NTQgQAoQAIdB9BOis676OmkhYQq8nQbQKcGXFwA8PMdoEfSTROl7/wqq8K2stMZFaTbRHz7SJANlkm+hS34RA6wikLxe157r+MVH3dm397Gsdhf4NkNZr9+dMRGv3daQk7IO9HQ/aJCkhQAh0FwE92k9JSQ5S3dVXnmR01uXhdSytS+iViNam2s4kWo1wy/EYxp9P8CRcf2CxfYc6k8EPbCZ3cC1+BBiOYfG80n5nf9zA5PKaPz8cDuGDu+qykE2Aj6cPGI7X8Ly6gr/a3H6WE7ibPQkP3MTvrK/x+hlWV3UP+vPG75r3Lhd3sYbbl2uoI0v1gyQytwb9PDx9CO8pLu+7QWiH0ztIeTDjbc/hQXotS2XU4+jPW95bhq713zYTuLx+go/hGNbvVioJSx4Yr+GXMfTqGWYn63eYQu0tbZiuYycC6xhG3JKCaTAycOJpMTJsEoP9GuBaz88RwoN/xIjMFTMWkx/bjo22mcAd06Nn70h6sGP1rM0ruBfk2OD8CwbRfCfmhS+0X8TTptR9eJ9HYgzR1CxjWFu20XjPkfrz7W03r4NIehhXhmq9Nj1POvZc+nLhJ1pr+zDPteD54dGBcT7Z60XDqSZyEWdmbO/tGPZtipPWa5ujl+mbiNYCOGr3V/cOWqB/2UXc3mrnh2pE7b7knjVESpTTDPVECBAC+0OA3Zde4aaVFIL7m0W/RxJ32k8V8SzPyAuks1wbd6uaS7B5okNqwsLpkKLw1/86uryNu0wJvRLR2tRIMolW3aOW51PdMnJKGUi9iNTlcrzecuJweTmA2Ye+yCzP3LNHmaZAXEIVSeHzMuIvpgMZ8qmIK26nIuee+p2nRBguYP0+5XllU79XF2J1Sdaw0b2aUnPL60dislXEo30J38BkArBiICbkqcJc7XYwgcvve57Pl5FrgqjSyaRLuHv5gI+AfpxFn3jZrzbV6mVjA8sJwOj8QeqH2cTfmhyV7RgZy2VzXlJSGHGqdXecrvJtEqPrPDzCc8WMZZDOMTs2bMTSh7amYttK3rwAwnuBWJtYG3RwYLqXOZ71dWqvdx4iLue2YYvqfgVXf91n+W+rFQys/cR8Xua3jmCMGaMiY3fcc0J72/jiC26Q8+xjfuz05cLVf/0BYgjjxTOs5NfD1PkRszdxj5I5YbX9jf3t8Ux8XEudK3wtEtHKYUjrtemFaH/PEdG6K9bso+g33MvUHmL9tENiouxNfkzxesDL8xZKpPvaFTZ6nhAgBAiBBgiwD81vI9thqkFH9EirCDj1B5DvdK3crdi5+HAuUnDxc/AL5ocm6mO8V6uaCXXe/l0GdYdJzJ2I1qbGsQvRWi1ei6Aavcm8ryaZxwuPqGeqcQPEkvIA0sg6QaaoPtWY8r+r/gIX7dTvvhdhzQupujx7+qk2NTk3HwHlI4I2k0vu8csJKFBEs/3Fx0cg2l5W1gu8T25pH4poZd5W7zIXxM9yCW/wArPZR52nd7OE5fcXzGYmKYsxM3P+I9hOHuH73j2cbZwYGztg42mHAg6jENGaidPA+mBgk9+OTXrIEw/2WDxSc8XaldMuasfuxxGsVyNqXoj1IkgovA3icFAEWmC/qAzZT9Jy4j6y3ygStv4oEOpH2qaHCPaTb55+Uhjefzv7rbtOw/L5CEDMOj+GNunLhS8Mjs2Med4/w+jqr4ioSJ4faXuL4pzScat5e45Bk6aMab12f05EtO6oo80GNldXdXFWvoZe4NaIrNpxDPk4yt4inkPGR5g2U3CVmS71QggQAoSAhcAPLJdbmE5pA+uzaaDOOjQAgqf5mtepJ3mtofMC9YXQMoQaCtlediwqv7MY/BWx/btMCb0S0dpU20WIVi10m5FkN6+Gd6ruTVoRE3b+S/R/2xPFeDsKTyBR2Cvs8WC8CD8DPL4BwEwUSqmIVk8/LmEYrmbt83Zg5OfjQygFQybRGpJbI5KH4wXM76egMiowkms7ApleQHoUL5cwOFNh2nleIs7XNOZV/FyPpzTotOP8xhjWz8zT0NRzHCNJZjmevxGi1YdTlc7ATjcQ+G+bnA9gj8WjwiVgDziC0SJ/g/agh0yv4Xl6BVsV6o78+omaF2K9MFXn2CAKh2CotudDho8ETTw/estZ4wiS07N/o/ecKp1CbJ3myTAcjuF2fg9TeyE2PWcO9Fz6chH3hq68+YMRB3JiCHuLEq3IdXIgGDs3bFqvnRPZEUgQrf8Fv8xDFwD+9fsL//bv/wG3//xH94XPlHA/+mJr+QHOO0a08mgNuIWL2QxAhm+aZyc7k54B7ljUlwSW3ZluX+C6/sPB22zfR/DGItMu9Ds+vxyL9FBa/Qg+i+rvqfQseltEGigJkff+qNsld9JIyVw/4OpET4Um2hlpIDzRdKKV9U4yXMDiYgbcZ8H5N4bF4pM7Oah/oVzhzcJJpUNKUGe1QKG5sRYpD7mwLgQW5n3Jb+/b+Rc8wj2cP6h1oO5qVmqOiF2F5pBMLebRDGaNMi89UJEqsTtclu24e0GsIGcI+ya55aNrgBUOfRvBqoo+FRM2x8HZW9SeNhOYeO0gvVYxWMTGxtgJbg8wNiLPGjBr7GBtTbwr6e8egXfcah/KsyX2WNGz2uPByuX/msszI/MiUbR5h4hWZ17l7zIl9EpEa1MDPDqiNZDjo3pRbfi7QZqNYXxxDverM3i0SRjEC3F18DreuPahJPOBwgLYJUOE9O/i0RqRW11OvakDlrCdTqt0DePFAs5hBFMrnQP2O6ZOKNQvC65eHIJaq/ZdH94YjPgV2JM6IES0BnDaiWgNY4/Fo8pZHLAHFMGItWNxe4bJ3UzmWNY2kFyi1XgptPSMWC8V0Yq0QRQOqf2gmm6AgEw8j5IhNYY3nNwjTwrD4N6hHwoIotVO4eFcopseMod7Ln25COCi50syPh6WOF8YATA1co/7PgRGidnDQdqJkdN67YSYUSGIaC2sI7Zm7wCe7bVVYBiUvXk8WgXJ+gzv0y2PkFBEa01eXfBUWepuxV/iP+v9QewBehtJZLA7gpyn20YSgjv3o49V34VhOIThxZxHRKk9qiYH5X5q5fvn+9vrTfVybXg1GWkVAJaTNxit2P5o5dDjBMzKqGEQnztWZokXKMJYEarmXh+WWXgFmLLo3n8/yTndf9t6tkkl005wJq1Fa0R1JuZbeZk5aS5EP5Xt8vvIp1WTg81fCyv3tEnasvWMuRbSdlXKpnRskzKrxiylj0zPJs5yE5882+HWJNLtaes8pnNbTt+6SNkMxzu2Btj6ewV4emKmIPYstf7F+xrW3hL2FLWD9FqNYxEbO71Ob15j66TJGoivc/s8SOrI2YfybQl11qWMSVsXYuvQarnoqQSw/bTSrsNEawt3mRJ6JaK1qSEWIVr3kDogkJ+0mvauvxtfitQFq0EYr3b5jIcVh/KB7kC0ViRtXhgz9yacTrVCSmEPToyZ2QRB5SlpeRO7RIKFCf9YLL5u84t8Rfz6yI4MojWE0y6pAyLY4/BI2wOW3Ku/eEbsmCvStBN2iRBO3/ULR/pyx5XDX/q8ekaGROfYIAqH1H6QIkETz6NkSI2BJVpTGFapA+wPObr28ETrX80zKVkUDbMhHLBN+nKRItrlekhhjLC3KHGa0jGlDjCsKK3XAxodcmgiWpFAIZux1Dvf964XIvLxaDOUvdlEq06+yLN2Z6JV7RNWnmeTjEUQrZh+nDY+8sfzNy/RpOnG8xJpEwpCGRbR6tFQmmRGyOxNOSHPBT3VmUXix0hxllpI5d42xfbPKUaMNSHNNPrGQ9hZmKD1IXsNpOhwiVaTYHHm4bFBR27miavOvphdsTohCf1gbUrXF1rmnyUst1PgUfW2nAh80eMEdin7+ex81Zg1ID/4ez1YK0IYsd7sOURTvmgeslWdEjs9jLlWs7AIju1Zpyg92h8bEmtAwyK5l2F05CNao+vMNSjUWYc9VH2kKhGtSfTauMuU0OsJEa1aVXQtzybXXPWyllHZzfbc0V7oasJGd3PXwzj2WwyrdtmX4/79gc3yDQZT4R3k+305eYSzlfiagv59x8I0uKJFZjjVM9zxQlHCo/UZzh5ZtXA2z3N4ZeEarCBLQL+p8e6/J7AdiXB8l4TTv8JZl8uQVx+2GFZFrGpfOsdr2K6uTH0FPeliGLEXKlaluxxOq7aLYUXxSM1Vs1+kfQaLo0n3mcoW+MvEoCK16zzKG5jcXcPTxxDGa1Gwx72EMptVIetxPceLYakLStoGU/Ze38slcayK9ln7hX7xNtKDyEnG9puKVE7oAj0GUqchDFN7m02q67q0CcCqKN0peLQyr25WJE2f688GJgOWD5z9q20/hXHqfKr3Xn+KByqGlbx/Vg1KXBrxo7XTkojWgriqsFZZuK5gz7wrlL3pRCuLjtE8ONX+6xKtdch4JXOIRJUvqDwMPeqtmiBaMf1421ikh3FO6nua3c4s9FF779ta8hSC1atne5SaJCfUR0OdsKveBXSHAtdD0yCrgqlhPHUomJzBj9UxolW3hfodrgjRmpy/L6+BpQ/9XdFzN8giWgM2KF5jmXcvOB6zlZdnNRfNrhD62ZlojcjM3s2CRCtCNkPHsXGiRKs//QRqLwx4KfvWgJ2SwLRP7B5hV1l3nQS8doCQs6qfICfudRZI2LL3Iw9KjxiiNbbOI+cBYu61l7H0gG9gS6izDmVU8qODKoQln+F6fbl1o7qwfRZr11GP1pbuMiX0egJEq5Wnpr6V1QdSJtHqz0fCDvg5fFUvmrpVs4P3Hr6llyGMF7BgRZSemFfbGBbPesEjRoLd8WJP4n3V/p1ttBqRMwR4+hCkzXj8CU9PH8AKNj1LUk50wlz778R4vMsFPPMQI/XPHDPrd2sTHS7WcPtyXefMMrwxI3PL6EcVPxJ5SW/glZNabF5rmMODwM6TfkDM1vY6lTB75b4HCOlCyavIzuUlvI0YiamRZhxsLdw1RrTah5G6cOp/N0JxrV1zOITxbV3pO4YRC12rf1fyWXJn4bSCqxybxOh6DXDN3UTlvxAexlxce3iv8h6HTpkce1hVaSJUqgo75yi/nFRF7Sz9MxGwepa526J7QY4NVmHyMXtXYSrp/UJ5TMverMt94HmM3qtQGXvf1j6CZfYT309jex9ehvpYGcJ4/gyrHudo1T8kuqtqCMPxrZHLmp0/ug5850vwfAqtF2NgxJmZ+MhV7A7a8Y5KXBoPPUUiWktpQA/5LNWn2Q/K3hTROh7DE9Rh8qInK2TVG+IZJkh5Hk+Z1y6dXmC3fsJj+UkU74uzRgqwu4Xh3Yn2aCro0WoRjbrMItWXS+wZOCNkrgmnG3gNEsQYj1Z1Xuv5TZukDpDvTCqvru1Eo8gOxNwMLGzPbblUsERrzJbrVRcInQ/ZFWIO+jr8ZPdbxEcZpdOUzNG0CQjZsOOEdje/Fyfe4SpEbuP0rqe9wO0RmH7FXE07wKxV0aZeL4LnsIr+qg9VAVsOEq0WaWjrA7sGVCi9Lpt4BwunksHMvc7heiFyPwfOjNgpiTrrsMcsx/cL5lrqAG5rlKM1gGB7d5kSej0BohVr2W23017akSHGKImqF9G8wkuovqkRIdAEgWOxSc9h1mS6wWc8ITNF+6fOCIGWEChxuWhJNOp2BwT6oFciWncwAO3RNsLsbMlQ9qYcHbz34l2I1g+ROkkSQ82JVkw/sTY+EsVPrNTeh2MYPwHc6Dn6QuG6duXlkqkDDKLVF47MmVaDfDPyISJk1sku4VXn88rEEK1m+LmPgMGvHITOUnPj92AtBHonojVug8a8vB58aj6WXaXmUHWcJu91GdTH2Nj6Ew5AKq9wIHXAwA53NyuN48YJaz2UesC26egdXxhseA2oVGPW/mbuRwh7Q9pTrTIt5y1LEZGQM4oFTz+XtmUv0YqwsVyiVU8zkSJa/8p1F9dRHbUat9mwLaHOOvQGxOyB5/QA9V2D2cvrDcvpi+6kpYbd82ht8y5TQq9EtLZkim63RLTuDWoa6LAIHAvRyr1jZJ7d0ohxD98HgLmbOqD0UNQfIVAagRKXi9IyUX+7I9AHvRLRursdsJdqMxemXoRo9/5VDyh7k/cFb7Vvz0tyOuzdLrAkpGlOtOYW3rLHwuVjNQmSJ4MkVr+5OSS1HPsZpFgaQ5zMttebSNNlkmMpmU1ZrBRIiTl5w68/hNOJIG139GjViyp5CMzo3Kz2ihQUdi7w/Zr/ws3rBECmafN5SKZ0tbVyLAfzjMp1ZoeEp/QjVw8v7JXr0ZoqWOd4bF8/gb4PpGRLYVNHbfr3NPt5U0e4fRCzBpx+nXWCWG9Re2J7jplr28YuJWcUC17wuE4TEsbJT8j79fgN55+zRmtA78+3zu29PjV3puldbQl11uFMircyPFjbdgrKkEt9DHy5xXm3Z3XdoHHbd5kSeiWitYFimz3SNtGKD3doJj89RQggEaiI1lO1SZYD6xXO5/cwPfIQcqTGqVnPEChxuegZJL2YTh/0SkTrbqYYSv3hJTp3GyqRo9WT1ktLteSm6BqLsE6ek5/9E3n54U4U/hR/WsD69gWus9q4k2RYiIr2u4+1fR/BG6+EPoThxwfIBF6eXJpKDkZWPMD51l+gzMQlng+0zgNfz9HUvx/DHJmj8shhQ21cWd5humWkDksbJe+P0huvzsKoE6l2bkY9bYCuO5XWDXsnVcRXWmfh+Zv2PVws4GIm8pozsnP+xeokqDoedQHb2rbfwUxNldBVBUVojmG74u0RzgAAIABJREFU2tWm9BWUtq8xsCQhKjueb4txyVbVKpDbN7AXsGKzIbI1tA82KWSKWQNeW6+Ew9hb3J7etSLIug3pmR5w67DWSI1Famy9FoqrK/YX39jA0xPkrAHVd2idu+eBsoGYjtI2q6UADJyJbdytapm7ErFspRgsGZ3d4K6xj7tMCb0S0dpAufQIIUAIEAKEACHQVwRKXC76is0xz6sPeiWi9Xgs8Cjtrbj3UChNQEiPPi/Vfes8V+Z9y9d0vA0slwOYJvOM9nH+XbArprfam9cXBt2dEOmmNtbkuT7aWxMcjveZozzrjhfuvUleQq97J1r3hg4NRAgQAoQAIUAIEAKEACFQIfD7+3vUaBDRejzqK/GScojZbiZ1OPfu4+eRKG4o5O4S5PeQJ3N+/4d5wsgFGRWhf/Pvhl1JolXPzWrr4WcJy+0UpgfPRblPG+2fve0TvS6MdaxnXRew67IMJfS6d6L1mC/5JQDvskGRbIQAIUAIEAKEAJ11/bSBPuiViNbjsc0+2NvuaOeQKO1VT86bR47MeT0fpnVuAZcezj9Gbh5GKTRqhUDf7O30VEtnXT91XkKvRLRm2EYJwDOGo6aEACFACBAChMDeEaCzbu+Q72XAPuiViNa9mEqRQfpgb0WAoE4IAUKAECAEeosAnXX9VG0JvRLRmmEbJQDPGI6aEgKEACFACBACe0eAzrq9Q76XAfugV0a0/t///q8Kr1/4hX/79/+A23/+Yy8Y7nOQY9fXscu/T13TWIQAIUAIEALHiQCddcept5TUJfRKRGsKZe33EoBnDEdNCQFCgBAgBAiBvSNAZ93eId/LgH3QKxGtezGVIoP0wd6KAEGdEAKEACFACPQWATrr+qnaEnrtEdG6gcmfa/hcbOE9WVGymUHEAZc5Vj58fY9h/buCk8rt3QxieooQIAQIAULgwAiUuFzYU2DFOAYzdkAOYbF9h5aO6Uzk2r83ZAnEK57PQFwjyuPUhl6z5legMRGtBUDcUxd9sLc9QUXDEAKEACFACBwpAnTWHaniEmKX0Gs/iFbt5WR4MKJVakvKcrH+hRVnVsWL3FMLL039NGuaFSFACBAChMAhEShxuTDk30zgz8M5bN+n8JefkV8wP/THxz3dG/B63MDk8hvuGUbs5jD5A9dPZT/SFtcrfnLFWhLRWgzK1jvqg721DhINUA4Bds5cP8G4ev8q1zX1RAgQAoRACAE66/ppGyX02g+iles3t6pkvlGgAHeIVv7GxA9/GK/hV7Cv9I8QIAQIAUKAEOgkAqizDi25OJu/5urjoyARH87biz5Bi7aHewNals0GNldXdeQLv0u8wG1B79+yekXPrGhDIlqLwtlqZ32wt1YBos7LIaDes4C9atVnTbkBqCdCgBAgBPwI0FnXT8sooVciWjNsAwW4j2hVXq3DhfDoqbxV5OAWAVuHWCJ/r+YgQg1HbypEk/3A/vYMcDcAHrXJ/7SA7fwLHuEezh/U31WYopUCoZJNeeayx+sXZOF148pp/N3AeHcPHRMf//zWty9wXU/Yj8H7FKAKZ3UNgV3W7r/TWJpj1f2oyx5GXmYXcVm2mq74TVKS9q5eytqPqW82u+R8dCi9cq7h9uXatEffuih8YXZwsVXedH1q/fh1ruvLxq9+WF9XLsZ1qHVoHuz5Z7iT4dmhtT+GMTzBk7YX2Parv6SE1jfr3fhNw84r+1Z+bBpa43vsw1BLSCeFbSNvPp791Ge/Edm1XaJKKxPCOhZyr2M9XuP3iNSxhzrrUp2o3z0erFzur3kHPjy2/4EWC5Pbju3tD3BORKsBDRGtzS1q308W3Uf2LTyNd3wIeN+/jm8aJDEhQAgcFwJ01h2XvrDSltArEa1YtAEABbjvoFchipJUMLx55G9QkZeCOAP1RZZ/pf10ctr9LCfwNlqJPHeeNuIF/ELLDSsJVJBkr/UMf8n/VESwJO80ooDDxJ55valejsPzAFhO3mC0YqSylQNvM4EJrGRahQzwrabJ+VWEoI6BJIeqecpONxO4/L4XuX2bYOkZy5YPI6/COCwLRi9t2Y+pAHc+OrZn8MjSZSDsp7Y5VzeKRCrpnRCXu/4IUnnbOesTYzNpHXjtQa6ZLVuLUHu/CwLOzNcYe14Q9pG1r0hSfR147D62T3GZKhmlXWofjEz5fmC53MJ0qrz503Zs7kft20befJgNWPupwtSLySC5H968ah6eHpurCFXjo5z6KKbbRhpbzK6LOuswHalzgx9pWp5yPZUAtp9W2nWYaGV2cAfwLEn8EtMvqtcSAjXog4jWBqAd6JE+2NuBoKNhmyBARGsT1OgZQoAQ2BEBOut2BLCjj5fQKxGtGcpFAe4c9LWHKCeMBu7Lk00qGCIFwgddotV8kXWIGEX22uQXH0zKeKGlNvASL5fwfS896zwvgf55tFNsBDM/DKkmpr+E5XYKnAfCEK0eLO2x7Px6GHkxsvjk20w0vdj2XMp+rH6T2Kbsxyb7vBdkl8zKWK7epkm5sXadsJnUGvbJofTvhguniExzqhhbc9aqra8YDtyhUw9pdvcPXYbB8hIez97NjysJ+zDka9s2nDUSnw+ni+09ANGH0JJnP0TYHN/vAWA20/Z5ZoOPXzB7sj7EIdZeah2hzrpUJ+p3H6lKRGsSvei+nnza36CoXhvKsOtjRLTuiuD+nsfaWyg6wrib3ryKFFzsnycNVyz6IhbNgo3giKEWiyKKR3gsYHExg5mKCjMGGcNi8QmzRGRWqYgq5rMRi6Spt3N/FJsuOi56aARvlwOYsfeOhG7jctVRXTAcwvDjA9j/frD/BTeCLmxrYgb+saxIP2ykDXcscSMHUVGH8gNbSicxu5cz4ql79IjGUBRTWG/1x9x05A0bNRBJGYn84Q4GqHVQW5rthJHCan87H410aghgz7pTw+XY51tCr0S0ZlgBCnCjarDnQNDyCJlDWxcCqx/3QLE9WiNEq3yp5Rc6y5tTHEzgqQJtkw1moY4q76yDn32x2QPRGphf8NJgk805RCtyLLsom0F+RfSRIn1dUtzSi9JHEftR8eXq4pQOX+dpKfhlKmE/dug5l9utsh22z4yFqzVNEq0Z6zNGzssbu1ZB3MwbFiRaAx7sSeI+NMeArZlEq8czMobDGuDa9lC01GGsPW9u6rh9uKlHWrQNPlfL49I7H+kl7MMU0Yfo0rMfImxOfFi7ga/BNXzK6IfNcgmDsy8YOBEP6bWXWj2osy7VSf1mXhfCkn/j9vFyW6XSwXZVvl1HPVp/ljB5G8GKh6yU+1dUr+XEyuqJiNYsuA7aGGNv4WgCkIVk2dVgCMOLObyvrioizE5htVsUipU3OhTJ4kUzN4JFj/D4SUY7iPRV8QgV+z6R+m9+EhlRbPK/E5E08Wg8E5z4XUtGPfFrX1q3sQgfYx7yLFW2EZ+j+wHbtEWVHskiGbV3KLt/de+p3tcikYNu5FG+TnL0kfy4Xp3N4WjJ1HjJ+3Uw8mcBC4BoFKS9DrzOLQn7PehmSIP3GgHMWddrAHo6uRJ6JaI1wzhQgKdCVxCePGlvLvbVFUe08i/iMhde2HM24DmoXRLYF1jDKw0xjyCxkIF5qKk6ZGPzwxz6rH9sGoacsexwb4y8GFkEV1Onk3D0gvIUxduPCvcNzUcPB45d5JJyyguy/wu1mf5hF/NJ2gTSrlM2k1rDIaI1RCz7L/R+XDC25nz5X1zAbKZ5RkZwCJLEmmLqNjfw+qcmBw3dRezY9/LUlm3kzCe0B/hemvx2GiBaH86jpKOyN+4JwwnKM3hbDmB69uhNLZPaI1JrCHXWpTpRv1OOVixS6lVXI18yH000L6rXsqKheyOiFQ3VwRsm7S0ZCeC7m1p/Q0QEcCBiH9SxfWAQ9UQR6WeMN8JDXOw4saw+pNXbp0W0loio8t4T7cJ7FhGZiVHyruVJv+Ok5PFGZOlyCTK+SrVmv3/pRCfYxQWtD5LJsa5Mcjo70sYcL4lPSp77bye1TCw6sjnRKj9CI/SfPydPNCVyHRjOBymsqAg1ZueiNjsgkDzrduibHj0cAiX0SkRrhv5QgKeI1kAoN6iKw7ZnVKA/HNH64RausvOTqvl7PenUITiG8RPAjZ5jLzWPCtc2PVrj80se+uL2bb7UenBQpJRTBEzD0hnL8ojA9IGRRcAa0UtR+9GIPAsXNLY8NMxjPwFC+MNXGK6g51tSbpRdJ2wGoYMguRfwpLE9LWLkIM7WrI3PtvsYDoNveBjM4MKq7Puz2QBcXfFif/aLZdxr3rUPH1Hdmm2E9lhnPpH9BtGHQDyQOsBXXV6rQl/t9/xlcQYX4wWc309hyouMuTm8o3sE4sxDnXWIfur9iicbFTnF5dp/velCZejuebS2kTJAqaqsXtEGULQhEa1F4Wy1s6S9JSMBfESM8jSU0VOIiABxbYqkiML2EUMrEkVkfNj0RngEzgY7//9OEVV6hJKciIpAwkTSZGKUvGv5UpZVkU66bt3zrSLZtufwoJ+d9jms/zckIlcQGIAT3o6LtPF9QDc/dmuGhdUJjyzyxdr7Cw4no5ikCMF3S4T+cXOKRw/FPzjUNmxEDSJ0pyoEtLrhUecni0DyrDtZZI574iX0SkRrhg2gAE8RrfZFQr18TwBW7Kubl9D6AOHNJS6dX/NfuHnlDwA7PMKHeLgQ1NbK62mHJlewWKE4OlzuMxuYqHnUHXi/0mfA7m2avsSZZE9VhscKl2L9OJ66108Sb0kTOMWFQsV5arzVhcOsQh8vzIWRJamXluwHE7ru/Zqesh+HrFa2Xr94VN4KuxoNskBayq6TeorqIGxTanq297DIB2p6m6SJVkQROHMxO4RdGIeBzPmlXeitUGdTPjdEL2XHyZA8SViWsQ2VOgE7HyG9/8Ul3Id8yrsfpm2ujmBwvX19RKvyfH8yPrZhlxDqrMN2ptadjKwQ9vwFc/3DXUZfZZt2i2h19hZGRhiF5HabfWm97iZNs6eJaG2G2yGeStlbOprAT7Ty59QH2BJRKMg+QhjiI1giER4JT74SEVWhCCQRkeGmEHPOmkTkhY5P+o6e1m1SLjtffIRodVMwmNr0vUfZ5zzPI6rurNlRWKYndip1QHLu8y8YZOtDEZVDWNhRTBKOKNGajLyx01yY9yRc5A/Os1u/J4uctwn7PcQGSGOeDAKps+5kgOjZREvotSdEq5YMnSk5+MV4NwuIA24lS2dDeQtPaS/p1cdI/Quk2c9wsYCL2QxYU/YFb/414AnDxdc8MJOcyxyXuETrMhF99YHQ/TJbEwMPcL6tvZFMfkZPYB7PM+tLTN9EI+ZXU3/SdTPZu6/NGMbwBE+ej/xKJkaSisuZdjnZ8ptdNLG8el59cU3Li5PFjH5hNu/TS2n7qWZT5fFNz0flaeXXVI+c4cICbt9+u2vLbkR+WeUxU1mCrJjuWeOWIPoHEWU29hp+hjvLptw5ikukPb747xhGebrx9Wfmkg3LkalD7nnJdzErH7RtH5n9FkthmTOuuwcYeYmr7UJfB1oBrcpmzP0yhLWuU25fwApsrPj/VsVh+LFne4iG9gh1Xob2fIASlwt7jdbz83vcNFnTuz2zn3sDVsaQN5CrV2yPbrs29NpcmmZPEtHaDLdDPJW0t2QkgI+Mw4R8s0N8A5urK+6MkIwWQkWyBBDMjGBhqQP8ER4xgikzessbURX5+IqJpMnEqBnR6tMtZ9DgXctXXUf45KYOiETiIDDYOdLGSpdk5t61Pt6m5GGpAxKRMNE1H/ACDRKtCP0ndZ5c7+qdAZ9Cg9vG6I1H+oTthPxZD7H/n9KYybPulMDo0VxL6LUnROt+tFoC8P1IWnIUn5dqyf4P1VftHexL38MuVPsLbW0iy7Ho5VjkxNhhEz1h+j3lNn2yj67pMYXtBpYsz6un4NJpnnVd0195efqgVyJay9tFWz2m7S0VTeDJ0eohiNIRAenIpVQfQYyyI1hCER44Tz5ORXkis3TSrklEFSaSJgejJOnmy9Ea1K32UdAi/Iy0ShaRZ6ZcStmaW/zKjibKjbSx08Do+AnCPR55lNJJjj4c+zWwxkVLpsZD6/wjFvmDWwe2jaewamuPo34JAYZA+qwjnI4RgRJ6JaI1Q/MlAM8YrhNN3VDGTohVQAgrz6bdo57Pq8Bo8S7yZTkWvRyLnDgV5+sJ1+/ptuqXfXRLjylsDc8VS/RTPOu6pb12pOmDXolobcc22ugVZ2/haIK6ONIQhh8fIIIF/J74/ogAbBSKmH04giMWBRCPIvJGsNgRHjL3dh1gJYgoQca1HVFVR17EImmUfWDa4CJrZFQdNNWtkiimYzt6ImZrMRvIiXjRI5Rs2YTt4qIOY9FV9WrF6MN9vdHtSkTD3LyKKKpYtCT7JouJvBFrtEHkj5XnWEVBmuugno2RpzW6ftvY3ahPQqBGAHfWEWLHhkAJvRLRmqH1EoBnDNeBpgliqQMSnqYIx6KXY5HzNK3o8LMm+2hPBzFs03lJT++sa08TXeq5D3olorVLFhWXZXd78+fxxCNQOgolHAWAl4laCgR21a0HR0SNDEKfECAECIHSCOx+1pWWiPorgUAJvRLRmqGJEoBnDEdNCQFCgBAgBAiBvSNAZ93eId/LgH3QKxGtezGVIoPsbm+7knFlo1BiUQBFADupTnbVLRGtJ2UuNFlCoMMI7H7WdXhyJyxaCb0S0ZphQCUAzxiOmhIChAAhQAgQAntHgM66vUO+lwH7oFciWvdiKkUG2d3eWiDjGs0sHQXQqNuTfqgF3ZJH60lbFE2eEDgUArufdYeSnMaNIVBCr0S0ZthYCcAzhqOmhAAhQAgQAoTA3hGgs27vkO9lwD7olYjWvZhKkUH6YG9FgKBOCAFCgBAgBHqLAJ11/VRtCb0S0ZphGyUAzxjuSJqqIgG6uHYC+iOZColJCBAChAAhQBVUe2oDfbjDENF6PMbZB3s7HrRJUkKAECAECIFDIEBn3SFQb3/MEnolojVDTyUAzxjuAE0Fafq52MI7Ky+ZDMNh7V/h5ncFVweQloYkBFwEcm2YMCQECAEbgf6fdaep8z7o9dSI1tO0VJo1IUAIEAKEACFACBACh0Xg9/d3JwGIaM2Arw8vKanp/iwvYTD7qJuN1/C78tOoVBgghSb9fggEcmz4EPLRmIRA1xE4hbOu6zpoQ74+6PXUiNZdL/lt2BG2zz7YG3au1I4QIAQIAULgNBGgs66fei+hVyJaM2yjBOAZw3W86Q8sl1uYTsmXteOKIvEIAUKAEMhCgM66LLiOpnEf9EpE69GYG6UgOR5VkaSEACFACBACDRHow92q4dR7/VgJvRLRmmEiGMAdb7qq/yEstu8wetM9RtnfngHuBlA5kQ7HMIYneFJOpcMFrG9f4FrzMh2vf+H+O9WP+9xQpQQAlhXAfH48BniqB/XItYDt+xT+qvn8LGHyNoLV2SP8uX6qZslkqx1gtaqiN691O4+X7GbyB6putN9tOV28hFxge+JqejVlchWOGcPUgU9vODma6E1JrOaBkTeNyRbOHzS7qzCvc+4qe4l5iObZO0DMBn26tW2/pA2HZZeID5lOR/B2OYDZxRp+Ezbs6uUdWAYO/Z/Pzr3PbSdivQwXsLiYwaxeYrplw5rSdmTs4NQUiwDmrMP2Re26g0Af9EpEa3fsKSVJH+wtNUf6nRAgBAiB1hHYiHeC1Pts63JUA2xgMgFYBSJe9ydHN0ais64beigtRQm9EtGaoRUs4EZIPd8cPznJqkgXQaxcaCSJJCShJjM5IfOpkZuofgDs59yx6gnbv2HkqvfYCUxeGTkL1TwUYSQOAq1I1nAIw4s5vK+uKoJXJ8yYzA/nZl5YcEhhHS93nlyuzQQuv+9FflkPXjFVY+buw9LRE0KOJmM11lUUE6kjTihqJDrD7vVGpowQbUAR6F47nMDbaCXsG2mnShcYTFuz4eqDQ8i2zuDxzzVwjhNhw9dQp9kQhKr4uKLWfczOzTnq3uI/sJy8wWjF9GPln91MYAIr7cNGxmZGTQmBCALYs45APC4E+qBXIloL2JzMvy++57dXvDTL3gyZ+KErnRO0+0WBqVMXx44A5eE/nAb7hv2RzEeSrHy3NpyZDmcJ7F2P3j9q/LPOOqTaaicc810S+XhLzaw109Io6G6Ne0N5nErolYhWtDYBHQblEq01GcmGc4gjZSga4dUJotUjl060ul/XbMLYJZABrL+xMe4AnjWiD0MWewnOnyUst1Pg2Qx2JVo9c8eQghyfhBwY/dttBHFXvxBh+sDI4sNpM7mE73vXG1P1dzl4gVvjw4FNtCbsXVtzGEx3IlpjNpwkWhm5ibRhCxOQpOiT8hRO2LnwyBaE72B5CY9n7x4CtWMHXMbeSU2PC4ESl4vjmvFpSNsHvRLRuqutbmBy+Q33/M6lRR214JmEtTcV6eGNiProELmwK/T0fBEEKA9/ERgbddI37I9mPsni1I3U2fihjXBnpULYEkHsWYcGnHEYD+fCCYrr/gvmh45g1EhN3VkOPafiDfW7jHTA03iSEsOV0CsRrRmawAKeRbTKxcTDgzUPVpNIlJfhD5OtD4Y+a4St26buI+olGZArTrTaJLL/Em+QhtqXOlMVNqmoFehSDW1PzFJEa2DuGLwx5KaBO3Ise1PD9IGRpSK+WWg8f9EyN65KJ5a3if5ChLN3XX+2DcZ125oN5xCtFT4CEdeGTa91fxtf/L+wc0auVkXoggXoiGjN2K6p6Q4IYM+6HYagRw+AQB/0SkTrjobz8wM/f//WaaCMCJYd+7Yex9ibGQnljs/O2tcbPSVVWRmpN0KAECAEOo9Ap4jWDSyXA5jaudE6D2J7AmLOOvzogjv5mtfnnhERie+ohZZCtpdbGYXcwgjoLjcb2Fxd1WQ/XyOmIxi6r0DDEnolojVDC1jAccTTBSwWnzD7mnOCy+/FWSVqhcXiAmazVAqCVOoAk7AV+WLrsGlF3sXksom3CyuMwQmBVvktNW8J3ublVnyp0b/aBHSB8Xpkj6ZSNsRUjZl7KTmajGWHomP6QGOief8ym7C9KQ3b9Bz2WHtX+UT1udg2WBGU2kcHr03Jjw472fAORKtuw8IbFYw0Ac48EnZez/EGXv9cw6eWOqO2WyJaM7ZraroDAtizboch6NEDINAHvRLRWtZw2Nnjj6DYfZy0vQXSF+lD6x/QPfUF9PQ8Ipz1Xss/j3RO0EJyMR5uoZoCxt8N+Mz0DOYY/pz/mLoAmPztIVmNj+wNayioKRpjBB09MPOM5/HPriXhMeGgw4RqG5Vfi/SK2BpGvzHd8XewunCHt2aGXb9AiZ9Ty6HNGgjx3UNLLac1FA4lrORGvC6Ci+87TLW6Bpi1g2ljpFRz9h7PDIvXdbBS8H188DRmH+x/tZQvGHuL1+3w1ZAx16K5JfvTuaT0ovD0tpP1LDBz2WXfK9W/rf30WZdxnno8WLncki/K6KmFph0iWp3ZsfXyAOdaxO2uAJTQKxGtGVrAAo4jnj6MwkDeUHhdNmTuy2TYvUWquUQrVi55AFjed15PXMMb0PJyDX2B0L5U4AhOPZdl09QB8bmXkkNt9HaeWj0nrzOWJDhV7lpMH/wiXeX3jGGidDKG8RPAjR6ewO1FSwVQgGjV0xXkE63mPPxEK9aGPWk8lLdqRfT6vLJ9NsyZVpEfWP7ja0HlbU3YufBorVMH+IhblY7AT8JmbGTUlBBIIIA96wjI40KgD3olorWgzek53At2q7pK2puKaApGcZhCGWdqFVmikanWPTk/h346J3041zpk5VN375NumqL4nXMEb4n87TevofoHW557H5t/PlZDwdSJ+16AuTf72ijN279hcEuZMkamXW0tLmdad6JwbryWRwobzDz3jX1F8H/Ijw/GOwW+tofjgLHcwpTnjRP/MHaCaWPbUhzT8nUdqvdCuVeq98bku7437VnaISlmDxJZ873SAiill+S6SjrApNdOeN8T72e77qu+LDvJsy61KTl8j5mCj783q1QCOX0Vb9thotWTom/X6ZfQKxGtGVqIA167et+81rlLxII2vd0wh58jVhGiVXm06uHKrkerXsk8RgArsq8KI3fIJE9+S8887PyjnFDSqhli8GJtDK+MzAqN2DHMi4/fgzglR5OxbKyxfaRkqezMOsTNv9ee1LUcW+41wkIbcu1d17dOMKorUvwC0YYNxwqt5diw9sLnIVZjdm7q0/8Rg4jWjM2amu6EQInLxU4C0MOtINAHvRLRWsY0wp6OZfpnvSTtLXTv8Ing/VgZOiv563TtGae/GeekmLLHRNQUEKKno09CH9M/HI9KRCFY33hJWZH552M1FEJ3fs25AntXte/WygRSZCKriXA5mIGOW8qCkzIVsDWMfmO2gnnebpOs5eA4EvhJpzax99YvGMygjo5E2KVFlvnqGjTBD2NLSdspVddBrumqELHt5GK9S2PmK0jG5jU1JEsJk7cRrAJpA3Q5HL0g11UaY2Whnn02ue+liFatMDRiH1eSJM+61KZkE602qUpEaxLBaH2Z5NP+BiX0SkRrBvgpwNXF1Qh/qNJP+lzz/aE0qXAFRmyKr51aaoHtM8DdAOo/LcAfWuKXo2lIjiLeBIx2xTd1YA5h+PEBQlp/VTgz5CqUn9WH1xjG8ARPnjSfSrWCCFZfSt3x3TmksGwuR3O91WEcaXmxmBg7e8DlXhGbUsOLBVzMZsITQv7D23v1hKwmfFgbTuO4gO37CN5YGBM0t2Hz/GRFzSrLdPOzqvWhwqDUf4N8mag6a69SdMaWSE17ikDqrOvptHs/rT7olYjWkmbqz/9faoSkveUQrYECp+4HTPUi7abz4fPCEK2hnPSImgICu0yiFZmrX7t0idRb1R884yVlLVBDwY548hiOec8yLo7VHNw2hWpJBAw5SeQUsDVjjGjNC7+tYJ63cfPXcjhcDYTQPiLklutT3m0dojU4mKf1AAAgAElEQVRWF8EO4/d4xOPxkx8yUnVJ5GSSthP4wJNd18H3kUcnpC3iFTNfsf1hiFZ/TQ3n+dR6t/WCXFeYPSO4zyb3PXU+IOq+IPZxBUHyrMs5VD2kKsdEpVzM6at42456tP4sox8AmsJQQq9EtGagXwLwjOF60LTdirYCIDdptA6cW0ihrSTeuXK0qd4msphexG1Kd1x978OGjwsRkrb/CNBZ108d90GvRLSWts3yec3QL58Z3ogGOVMzjE59gxodn2dcOnQ2mpMe7VWEJ1rTtRoaerQmZfXfbYwXenRu+XD18TQxFSiiWygPv2+1pGRC5d03Og6nfUjXvIgTrTn2EarlEItSNLEoWMcjtU0FC+wi7NLwaPXXNVDzwuCX1pG2q2hpvvxReGn5UfbVkGhNzQVHtNZ7jmlTVjq6INHKnnf1gt3DU+sz+YEpEWK/U/8Buy56t6Icrandw/o9bZeZHVbNS+iViNYM9EsAnjFcD5rug6RKLDCnkII/iffuYOfJsft4sR7yZWEHT1sFMdqda9u978OG254D9U8I5CFAZ10eXsfSug96JaK1tLUxoufVzM1eaAiMvalopioFlT02e+l8PIP3+28eIh7NhW4/63hQJfLWp3LSI2oKCBGwRGuJugCB8ZKyYvPPe6o4qxoKgUroP5sNwNUV97jFkBpOm2K1JPyGnJTJqomgerHzSxq9e0O5MfUCYkRrpn14aznEifp9Yy8w04hpHkDoSR0Qq+3hSR3gT9GHwQ+jo1rTSdvxerQ2qOvQKHVAei65RKteU2MKaa9BHR+RGk6LLECuqzTG1YrkuaaNuhXJfQ+3J2H3cSUJ5qzDH6vMXnjOFlAZGlynMXxvZVt2z6O1jZQBJfVKRGuGBZZdSBkDH23TLpFU3dscuqPW9r4GdWeOTSXpkg03nQM9RwjkIUBnXR5ex9K6D3olorWstbGX2jt4Ngo5lhoBZ291eiI79NkuAGJ77ImcijURaL9w+XJWRvPWB8gynQRO1RTAvqBjyARMm9h4cVlz8s/rqYr06CelO+13K4QTMwe/V2WZWhI+W8bIVMLWUjUdYrrDyGi3USHXyl7z+zD1addQwPSH2TuMfhyyHmeXpizlirDF6pJwihjr0Qos9ZhM7xGsTYKo62AU1K0JaZv0j8slUqDtXlMj7aiU0ktqXeEwjhCtVZHE0J6F0WG8f5+N4846zOoQbTiOX3P4ZfnFPR6u+J5Kt+wWl+I6if3A0iqMtwsCJfRKRGuGBkoAnjEcNSUECAFCgBAgBPaOAJ11e4d8LwP2Qa9EtO5oKlYOO4fc3LF7/fEce1MkkTG8J/diKJ+/fD0VBbCs2gjTv2aued8UBTkVzkmv4xSVwQqJBnDzqZtz9ddqMGssROo5JMYLy6oIrV3zz1vYOsW89l1LQlV+99eDwGCvCLJmtmbngMzXnSA4m+CWU8uhjToeceyrQlhOLQKxIo16D5G6CK4O32Gq1TXA1BxBry9ts8DZTsm6DrF9K6eWyQIWFzOYPVkYR2vIqImrdZR2yEnpZbEVHpqxdYXDeAp/G+57pfq3z5Ccsw57xNY4daUmh6p1I2fgOZ+xcyvRzntnAIBgdEyDQUvolYjWDOBLAJ4xHDUlBAgBQoAQIAT2jgCddXuHfC8D9kGvRLTuxVSKDNIde2uSt74IBB3upO/ROm3VY+iwSjsj2i7YH7tdtiR/IE1HZ1R+4oJ056w7cUUUnn4Jve6daC2MAXVHCBAChAAhQAgQAoQAIYBA4Pf3F9Gqu02IaO2ubmzJSryklJltft76MuN2uZeWCKGOTNnIRdkRmU5FjN2wP3a7bEl+Ilo7vXy6c9Z1GqajE66EXvdOtB7zJb8E4EdnZSQwIUAIEAKEwEkhQGddP9XdB70S0Xo8ttkHezsetHMlbYkQyhWjePtu5RAsPr1Od1gC+2O3y5bkJ6K105ZPZ12n1dNYuBJ6JaI1A/4SgGcMR00JAUKAECAECIG9I0Bn3d4h38uAfdArEa17MZUig/TB3ooAQZ0QAoQAIUAI9BYBOuv6qdoSeiWiNcM2SgCeMRw1JQQIAUKAECAE9o4AnXV7h3wvA/ZBr0S07sVUigzSB3srAgR1QggQAoQAIdBbBOis66dqS+iViNYM2ygBeMZw1JQQIAQIAUKAENg7AnTW7R3yvQzYB70KovU/JV5/4Bf+Bf/27/8Tbv/5j71guM9Bjl1fxy7/PnVNYxEChAAhQAgcJwJ01h2n3lJSl9BrP4hWmbvkgyM2hMX2HaZ/U/Dl/x4HXOZlEULIf2NY/67giv+X9ftwAdv3KbQgZv7E6AlCgBAgBAgBQkDRV3/+QOl86j/LSxjM2AHZ3hmdr8ANTP5cw+diC+9tXBpyBWr5LlPi0pg7pdLtiWgtjWh7/fXB3tpDh3omBAgBQoAQ6AMCdNb1QYvuHErotQdE6wYml99wL0nLzeQPXD/pBGc55aMA30zgz/UTwHgNvytBser/mHwP5x15qSsHDfVECBAChAAh0BMEUGddzlzZufhwLj4ucjLxC+bVR8icjgq21UjNYSeI1vbvMsX1WlAd2K6IaMUidfh2fbC3w6NIEhAChAAhQAh0GQE667qsneayldDr8ROtmw1srq6k1yhzHGUvcS9w24JXKxZw4bkDrmctk+0O4Jk8WZtbPT1JCBAChAAh0CoC2LMOJ4SI5via/4L69tidD44lqiTjUEi22sNdpqxekzNqpQERra3A2kqnfbC3VoChTgkBQoAQIAR6gwCddb1RpTGREno9fqLV0S0LBXyA8wMSrQAiHPHJSg/ACNg7eJYhim4qgfXtC1zz0Erxb7wWL6Z1yGX1g+MtKzx55e/auMbfDazGsFh8wkwbzxzXkq/y0JVzYwGgmheQMY7mzRsbv06r4JmjhYFvCZu4yHDUrfQo1jDwtpM5G9zfngHuBlDBMlyAqRd7nDGM4QmelNqCOAEnG2YXa/i9eRVez0LJaF1iZFXpKHBzdkN49eeU/SnsHTu0lRKyO2uOsX4wNh96XrdH3PzNCbDnn+FOhjez3xg+tj1Y+nbso163oTXBeg6t111tOhaeHdMtkymll/tvFfpt4ubXmQ87bS1xmwCxT6ruuP2M4I2tk48aRwcvzZ4wa8Jdv5g17raJpXrB6A2q0Hl3H8c8v880MyUuF5WVeDxY+Xy/5t6oj/1e1zpEtO7hLlNUr/tVVDUaEa0HAr7BsH2wtwbTpkcIAUKAECAETggBOuv6qewSeu0f0dqi12gW4DKFQE3+MILyFW6scElOuHxq+Vr5c5+aN6wgNkGSruD8LkkbUISdJEI5GTGA5eQNRiuWC9bKRbeZwARWIMiTiyqXrHjhV//tJ4y5DK831Uuy4Z0kwzGBk7CQHF/PrmCOrYifWrYw2ara/MByuYXptE7ZwPGtsFEEl0kw2uNWxI6mF7ONPU4KJ41QGg5heDGH99VVRWw5hLVXlzLTr6EfgYhtQ/g5czZLIzsUuR7OoYjBKmwPGlW0mcDl97346NDA5l05fipb2zbSef28IMR0u5O4QL1OU+s2hoGpH329+nScb9MVaZepW2lMEb24azK9Zk3sFLbj8Sec37Nc2vJ39gGCbQZsX/o+h8/ZDC7knpeyJ4xNeu2FEbqaTjFtYlcJzB4R28fjz+/3EpN11qVE4+ubHWEqXznftOpUAqnnW/29w0RrC3eZonptVS/hzoloPRDwDYbtg701mDY9QggQAoQAIXBCCNBZ109ll9Br74jWzeQSvvkLfHml5wIuvNYEaTV6071Za9lShI0zCzs1gpMqwSIuqg78RT9scsHJcesldjWMPS+DzpwEg5MsOpKUxaNS/ZnB8hIez96r8FR/GokUseUnL6PjCLbTIsjZn3RbdMm6qkCaInsQukySSt7UGb45T+ANAGYzjQD5WcLy8QtmTzrRb4KOGt9Kj+G1BzbWdgqcE/dgZ4zqmZNPDv4Mev42mVqP6PStcjnaHruhDyTgpgipMOCOknpqE3e97mrTP8tmulX4xfSSWqMY7OQKg8kEYMU+BilPb+PDkNQHYn9J2mTlrauR5x6d4mX3ny3JPUJ/LGHTzl5W/jiL9ph71kU785GqRLQmNdrGXaaoXpMzaKcBEa3t4NpGryl7C0VR2NE0tmyhiBDVzhshsFMUkz/CIRalIK4j/igQVRCQvReIAoHin50r2p1HKhrD7CM8Ph8Mtu9n8CijSmJ5qlN4N49oqyPkdB0PF2u4fbk2IsuwsrZhx9QnIUAIEAIxBFJnHaF3nAiU0Gu/iNafJUzeRrBqg2UFgHzAFcG1gMXnC0vO6hDAJgkV8Sg0qhFrYbU+byGvPceI1vBFryIDlccZI0y14mOCJKuCf7WR7YJkWKI1Jos7MeMiaYfhBwg8m0wOXkZD6Qe8hc5swszCCfwEuCELQpdJWdFznsDb6Aa+BnXF7c1yCYOzLxgYHtUm5klSC2sPGKI1ZPM+4kyJiZ4/kmiVhNDiYgYzjViNrluVvsIx1zGs1wDXtnef1W5Xmx4worWBbrkYCb3Y9ud/MZSEZgC7arqOrXg8qRH2lFwTtr0E5DJsOyW7Z4+N6q1mAOByMIM600idtxT1/J7uKvlnXUQwD6nK5/pyK4pj7WlO/mE66tHa0l2mqF4PpDciWg8EfINhMfZm3ymCH1Hl+KmIEHxEjxktZX8QduWwP5ano83EkcrO45W4+3vuJ6n5Ju9csfuQ5zd1zugpfwwHBUvPGLyrAr9ZEW33cP7A0gTJdwX5rIpkEdgJIhorawMTpUcIAUKAENgZAcxZt/Mg1MHeESih1x4RrXXob1svbk0Ar16eveSc/cV7CIvFBcxmpkehcQG0LiOpS1ptlTkerRbhoV0O2Rd441KG9kzCEq315Vf3CA5x5/X8b+D1T00a1pc0tyhZ+kLthuPHxjGJI6E7B6cA0aoTDm7IurunpC7dog/MnMXln3tUcMLjDN6WA5iePTqeuboUqfH/Iu0h9fIRs/lat25aCSEfZv5popXnMJZ5JP02o+gya90yolVVWPeSqNh0GM1sGuSLXa5um7wU2mtU2UcMOw5JtadID50qd7HlTY2wp6RNai+baZ1eiNzVAb3HTvnUHoG3aVfv+75dNDnrgjJSjtZM9bV3lymq18xZlWpORGspJNvvB2Nv9v7tRFWZFxCr2K31AXuHiJbkvdATBWEgGCjE6951zDQqqTt8zvlmpGeRwgWffxrCeAzwea7qRnjsIRVlhYg4Eb367v9WpJWHaBVXBREZmJS1fXOmEQgBQoAQ8CKAOesIuuNDoIRee0O0thFmZ5tEM8DZRZDHUuPSGdhfvG0vR/syEric/Gw2AFdXmrcQjmgVodecqZJFuzj9IsN7xzB+AjPPbOByCXYF5QapA/yymFrRL5Es3NYg2bxzsXPa+nPBxi7dzjiVSBGcvESr7yWhzk2putV1mbx0o+csvSxYmPtgBhfjBZzfT2HKvTF3TB1ghMbLWRj2YBEJuTYf8+BAzz9FtH64xd70VAH25qDPgWOqpwfQMBh8wwPDW+VcVi9D2nrd1aarF7tM3fJ1XuV0RnrfWHirD0tO3mEDO93urdQBVRoBmWcZsb8k14TmGROTCyd7+KIQ1VtqH7dsOrzH7Oei0uysC8nmnoFsf329qb159zMr3yjd82ht8y5TVq+H0RoRrYfBvcmoGHszPPk94fPGuKmonx0iWqJEayzCIRJ5w2/Pjkerj2itI7lUWgHlXGDjU+ERLPjKWtTOEn4i15fKyqNhFN7NI9qMD+PqvmLdjZwUW00MkZ4hBAgBQqBFBDBnXYvDU9ctIVBCr70gWtlhbYa+uAVkSuigCeD8IpFTXdlLOtXElx1KU11CVPiNuNl5UijgiFa3f0USiRQBvjxOrgfCRuZfrItSNcnRGpRFU6Z5iXRzkTpesch8n3HvBnecSiQZ6uzi5LnYOi8FKnWElnbB0iWGVMLNuQ5nM+YaeFGpSF9sMa4nPXWEaQ/OepWYVXnZLBl8dhDzAsHNP0W0xsMKnf3Ekjm8JiSxGFmvu9q0/mKXq1vHW/36qQrbE1uLr3ieGdpnFhJzvcPN8ElrLXnsL7W/YNZEqTaxcySqt2ybjuwxJQ6zRB9NzrokNuoc9Hi47mFKgSG6RbS2fZcprddD6I2I1kOg3mxMjL35PVr9BTlx3p/NIlpCd75YhEMqSgFPtIYjufLPLjMFmcgDa0fR1LlRY7lZU3jjixpGItoSRLV6d2B0bkzWZhZKTxEChAAhsDsCmLNu91Goh30jUEKvR0+0hr72ppLpN1EWGnA9r2AgZYBvfHsuYg7q0iSeGC4WcDGbgXnpMNuIJPda7jvrIgMgSDDhNaV/SVdj6N6sSlJ2UXqA863fM1eQIaqtlZ81ML5Ow4b0mL4EauHbTLYqP2Z9UY/JZo7LnkkVG5D9esYRsw/hpIjWIQw/PmSORt/LRFiXGFmV3rFz5jYGE5jAiv+vnm/XXkO7j2/NzbMIMDb/DHea3fpfyLDzj3uP+O3BzivpX7cq5M23JnJ0nGfTuix43eL0cv8d3y/S9jGGMTzBE1uyfF8EXiCv2jb4vjWCN+bVWrURu0RIn+kxF7C+fYHrap/DrnFf8RNVOMS1OVcOW29mf/Y+7rXp4B7T5PTKewZ91mV0W+vQzt+d0UnRplYhloyzuqgYsrN93GXa0GsbWMT6JKJ134g3Hw9jbw6ZF4hK4VKkIrh2iGgJpQcKRkEgohSEyHaO1kTqAO9Hucx8sla6L5NoZef9I5y9r+DK/shtqxqFdyB65+oK6jt+iGjVHBD4EWlH+2TI2txM6UlCgBAgBHZCAHPW7TQAPXwQBEro9eiJ1n0iXwLwfcpbdiyfl2rZEfrRWwgnfzGsfswZOwuBwdfcHzLcnXBi7Hz60o70kqfJDSxZPuOWii7mydJO69M+69rBtAu99kGvRLR2wZJwMmDsLRUlYY6UjvppGtGSzNGqPvipNDjRKIX6TL15nQCsVpx0FHM1PW79Hr31x6jmHq26Q4Uiat00Lj6ZasyxeIcjmERfiIg6h9TNlRVnk9SKECAECIHSCGDOutJjUn/tI1BCr0S0ZuipBOAZw3WqqRvS2CnxOiNMGCciWp0coLbW9Ir3ndHoKQiSKL5DejGMwPBQ6ql5nPJZ11OV8mn1Qa9EtB6PhabsrUkkU50uS+JgR3BFIiDYE6ExFaosEsSM3ghFtmjRF55os/nXgEd5CY9YEHUOqgAyERUhwvrtqDI7v6oetZWKuFKz8PU/hOHwAz5YdwozPfqOB5r4PoInIuYSeCsv5HqWjJQVBR+fVC7ZKnpDyM8wU/jlyXo8a4MkJQQIgf4gkDrr+jPT05pJCb0S0ZphMyUAzxiuQ03bq4LcoUkWECWGExGtBQCmLgiBAyLQrXyebQJxumddm6gevu8+6JWI1sPbEVaCo7O3TuWPxqJM7QgBQoAQIAQOicDRnXWHBOuIxi6hVyJaMxReAvCM4agpIUAIEAKEACGwdwTorNs75HsZsA96JaJ1L6ZSZJBjtLfNpA71LwICdUIIEAKEACHQawSO8azrtUIKTa6EXolozVBGCcAzhqOmhAAhQAgQAoTA3hGgs27vkO9lwD7olRGt/+e//xPgl+dCgN/ff8H/uPifcPvPf+wFw30Ocuz6Onb596lrGosQIAQIAULgOBGgs+449ZaSuoReiWhNoaz9XgLwjOGoKSFACBAChAAhsHcE6KzbO+R7GbAPeiWidS+mUmSQPthbESCoE0KAECAECIHeIkBnXT9VW0KvRLRm2EYJwDOGo6aEACFACBAChMDeEaCzbu+Q72XAPuiViNa9mEqRQfpgb0WAoE4IAUKAECAEeosAnXX9VG0JvRLRmmEbJQDPGI6aEgKEACFACBACe0eAzrq9Q76XAfug11MjWvdiGDQIIUAIEAKEACFACBAChICBwO8vy1PV/B8RrRnYZb+kbCbw5/oJxutfWF1lDERNCQFCgBAgBAiBAyGQfdYdSE4aNg+BPuj11IjWXS/5eRZStnUf7K0sItQbIUAIEAKEQN8QoLOubxoV8ymhVyJaM2wjC3BJsrLuiWjNAJma7ojABiZ/ruFzsYX36V+AnyVcDmZwQWT/jrjS44TA6SCQddadDixHP9M+6JWI1uMxwz7Y2/GgTZISAoQAIUAIHAIBOusOgXr7Y5bQKxGtGXrKBpxIrgx0qWkpBH6WlzCYfdTdjdfwSy7VpeClfgiB3iOQfdb1HpF+TLAPeiWi9XhssQ/2djxok6SEACFACBACh0CAzrpDoN7+mCX0SkRrhp6yASeiNQNdakoIEAKEACHQBQSyz7ouCE0yJBHog16JaE2qOavBZvIHHs5lBEzWk+nGcXv7geXlAPRvwmaPY1j/roCybqVxphaEACFACBACh0OgjbtV7TQ1hMX2HViQ6uH/WVGzhxZI8mzCtaw8TiX0SkRrhpHgABdG+MR1PoThxwf/3w/2v+BeHE3vQ9tI5EX0Yg2/N6883yv/p3koxhai3rdKXxDzdmQXbjVE6MJrtAl4Sjpj2BgPF7B9H8Ebu2RH5qYei2PEouMtD05tvPF6C+cP2mW+klnTkyGf1MFW5NeF4QIWFzOYSehtXBaLT5hVbwrs2WeAO2284QLWty9w7Xmb8OvE38f2fQpsj41h4f7myqL68WNrzU5LNxDXux/L4WIL869BY5sK61XoaPRm6p2Nx9MleHEKY5GyL9afMX9uv1PYRtYLxi5sXWRsRdSUEGgVAdxZ16oI1HkLCPRBr0S0FjQM+ZIC2tlZsHdcfjOvQ4K6U5R/cSo5P+qLECAECAFCgBAofrdi6Scfzvm75l9+Rn7B/NAfHjVSU3/fPpz2NzC5/IZ7yY+I9/SyH2hL6JWI1gwLwQD+/9l7d6VWmmBdMNe7LBFnCM4x9njiAXYAxsbCXcZESCZy8DDxcCRTihgDFwsH9ATwBAQG4M+JGGPeYDNRt657VVarutVqEuePf6m6KuvLrEt/nReu6HdBxPyVeVqVQVq/KfIGdFi3MBJ1sXQI25NbeF2fNURbkFSyiE/lLWBeVEWfoAg0Lt+7/FLyDav5M1ysGaHnfLHYzmEOa7h8MjwfMhd0QV6dWB4Jev5HcG+S0Ym58WeiGBnK287h9PNGEG3WvDhNJshvSZA1H4VYu6dLHlZvy/sNq9UXXF8zX4o8Ljef7lwl9iDtoCH+NB4uPmm8BMmKwcLvx5fFM/kkdmLcxuPF07uyM7m5WS9NeexyNvW9msPzxVp8yfP0qohn285sEjlmg3hMbdylLc2WsARIrheMXRRsP9SUEOgNAcxZ15swNFA1BMagVyJaa5kDO5/v4eN9A+9X+/BolfOIRX6plzpKfVRL4dQPIUAIEAKEQAcI1L1biffqj1tdSL3LyJMyOIRsjx3dGYpk2W5he3amo174neERrip6/9bQKxGtBVrNA+4Qme4F0iSKIGQQisRR5GuIJAuReHN4BoDFgnGoMtTqewWr+w9YbBSRGpho1CgDruGs7T+AB/nlgNOXJqnsdJ8nDhFzC8rnYqQv66uva+DcaICQC/3bdn4KnzfCHd+Ud7I6hfujV/DTmoZd5r25qhcEg9h127hfXrJ4IbHAyOJZArOVGHZZvTv6iKbLaGdTPtFq2HiAwDbnVgVTD3fDy7wxkPZ2UbD9UFNCoDcE8mddb6LQQBURGINeiWitYxDibL3hEThdvTSh7K1nojUdAWW/2DYRXh7Z200UD9PsLpE8/vPtI6SUlQ0pmqfvaLnGScNZcszR5QH+2bUQZBuz+HFOlyIAK25LKkIrFlGGiUIs3S1SfdqRWrpnt+DzbpGaTkqRQFSgOV4uyjJkv43jCipSse08S5EPtw9iaURclkSHprBqG+2Kid7rK6oztWeV6rzUYxN11mFNIuDByvXzcTuAeisDIlo9PNleegfHRLT+YE1tcO2yC8klZdwLpPn/YHqT6qnaBFyI1FFhzNo9WlyYL+FjoqvNb1crmBx9wKTxWDXgtHJasEwE+nIpWgWII+md6ysl7KadJbmYp6hKHWAwmtb8Q4RpE8btjJsiC7nQ7ni2y7l1yEQ9KBCEmnT35+kGlGdz4PLsbuLRC5kia5FYWLhHZPF0mMIOoXcxJgjPaP4BYQEnlWwKR7Qahb+MHC1VMOXzt8ldfw20t4vBbXIkECEAgAv5JaQODoHsHeYAZkREawUlfa9g/nwB62vo1DsFZW9BojUUkVVh3vpNPBEBtd8oHn5b3SGSRzyfiig77Gie/qLlUtFawpAwkWlpXebHiEeUQTYKsbwGbj4KzY3UCjqRVIjU9Bx5Au9A6Wg7NwrQdAqZZLHbbZ4V9yrPzsyIS3zkaxqr3aJdMdF7ubXS7Z7FnNfKdV6iRdRZh+0w9N5pphLA9tNJuwETrQHHsF0hqKFX8mgt0EIW8AKiVWxMkpwyEhzbh0uYjOQb0uOVSE9gXMp4zkr+70fwvJrA9dG9kRpAUqimF2qJ92HhIs9vmvm5gUngRTFSF550iLngjzW5zbAyvVa1vJfw9EcT1rZ5pAk1/mVPfnFyLwlhj1ad1iGHFxYL1U9KFtfkkxdBrN7bkvcqB01kHeKIVp0ewEy/IXK4xlMHYDAVbcKpCbTI7e2iYPuhpoRAbwhkz7reJKGBaiIwBr0S0bq7RWznc4A1i37q9qUJZW/O3UHPrm6uNQu1AUfxhIlWfCQPimjFREgNNJond1f+q5wqjNRdjaOF+jfM/JWnqXK8CLwv5SLV8rrMRIRlI8qUVXdRoAbhQOA6vqBwRUQzhiImXaI1hw3KfvmLIU8t9+7kqU7qFjXP3fdp1YMpix9xicAzh5X/UhgJwcZhBfuK6qys8xINos46bIeh927suzh2jNbtur0ztBaL7xk6SnmXfsxna+iViNYCbeQBL00dwJnWpoCP4ALNnKQhMtL/t4aMUt6EsyUc38FMRRsAACAASURBVFzDNQ8vMFIHuF9JSojW4MHCBHZyZEg80ZchVgyr+ezqzE3Kl8aIX2WMr5OR1AFcLtX/DGYbgEsjsbR7kIVI8PSB/Aaml2qOaFUHkZpbFi8kFsqLMyWLbfIZ7FB6Nw56XnMK6dGK6LuUaHXJ9BTRKhKMZ9ZgZI18b7cAZ2f8Q8cudlGw/VBTQqA3BPJnXW+i0EAVERiDXolo3dEgZM59ce3q9qUJZW+RM7YJc+0iR+uAo3jy5FwovYBdNGzM0TzZu3LFaLlctJaLcyjcGHeHjUSEISLKxG7QN9Gqo8isOaMi7xDRjB7RGvBwz2GDikbL39/Vbls+zx33aePxdMQlAs8cVmqsNg4zrsftPqM6K+u8pIo96qzDmkSAVHUd7LBd1W/X7Z2htbxNlI7hlde6M/1gDb0S0VqgCAzgFlHqXCCzxYxiX2PML7PBgkDam9MvxuUSrfr/1eaNSh0QDNnfgnCM4Dd26w99GcrMzS4Qxnd070sbG8vKqSoPFX9eioTdWKSouNianouRPLDIL5/86Hby14bDJt6atA15vFTKCONCHcEiSS4G9JTDzs0nyy91ht4t2UvI+6hNfcLx+4InAr98Up43Ske2F3jqqzP78pvDIm9fTmiXMBYZdqk2dORX3kxe44KtiJoSAp0igDnrOhWAOu8EgTHolYjW3UwjmoPRLRa62zD8aZS9Re8MgTtPBZnEEZ6IgMJ6DrUhJZB948i5cCSPW3NA3c7NO+khR/Pk78p1o+Ua7zxpe34O1rgewrYWSEUVsyWkvfRPtKaiyGpFarL7uyJ0p7BcnsBi4bzPJiLiQnYS3j5w93c/Wi43z0qblfV+Goq4zNs7L8ydiR603lkL3+MwkZR9RHXiIhD5G3qBF7P9ESumVdRZhzUJjv8H3LrOYJSjNYKg4zCGxRnRroZeiWhFAK2a4AB3Enlb/fuhUPal1/1deQpOYfr2BuLIiX+55hcAmMMc1vy/f5pM/ioPqy3bdLmEk8UCWD7w5mudc+AD2DKl5RWTtb/yxpLxX8Azy9EK8bkp6OJjprAWT4dJZDtZsi/vq/QG5shYuUf1d1yBiyDzjMvAF3fpBP1PS4glAleY4/Ay8mo1Cdxt3ZT003j3mulNnbUQTTjf2ITKDyQxUgnaZT+72BQwonqj7FLkkWswlToRqQHcCQhZ7N/SBSHyNu0n51dpO9xLuFovGLto+ijYg6gpIdAHArizrg9JaIyaCIxBr0S01rSIbr1TUPaWJVpD97hdMBh2FA+GnPNIJMcBI0tGHnA0T3ZuQY/WHaLl+HvKEsTV3o7W8mQJ4Jojza20Bu4YiKgvsRL69mg10mmZc754zkeJYfQTWt6h1AGhCuMqyhIVjRbHLqlb1Dx32aPsZ9MRl4jI15wd7RLtarzz7z2qs7bOIx7aIc2izjq0STCd8urjvFg3t9L5H3i6dOvpoDus2LDbO0MbQbtIGaDkqKFXIloLtFoMeOICiRs2/KUK9+zQW9WYm+iDeT6Gkr6HN6a4F+7QEasrXxvs6kpAvREChMAwESg+64Y5DZLKQWAMeiWitaZZd/vShLK32Mux+ohd2dMWEwHVfxQPiwybNPfZXSJ5mAdrnozEREgNM5onP7dAzspIIaXzTUGEWMBO45FqX3B8J95NinQZGCNni/smWt3ISHSUWCaa0dvlojo0HU7M9zuM/eKJ1vJ51tun0xGXJfYewSr4oUZHXOqZ4DxBFTF47hWE1gS9i2d+Xdfas/A699deXKeos67AJDgeyoM14OFa0FXlpt3eGUqF9c5z9iFn9QXX136kdWnfrH0NvRLRWoB8MeBEtCbQrUS0zp/hYi28Pb0/Mw+X/NFflAUGMKqmGVf7AHajmj5NhhAgBKIIFJ91hOVBIDAGvRLRWtPUun1pSttbPiIJquZnzY+3zyge9lqoomuEZ1h5JI9OG5COslLRNIcWzYOL2qoRLZeP1nqAf4GIKh0dmNflLXxMzmGjouZiEWGGXYiV70Q+ZqIQW+0WkT7tSC3ds5ubdtdITVdmW++2hztqrGY5LJsi0nyMTufp2FDL1JH5iEsZRVkxOrQk2hUTvddXVKewm0QEYrHOzQjitD67uFtp2+6wMGTRBqEwkA9VPZ+LBJHLNxTVWjcCpoZeiWgt0G0x4ES0JtCtQbQWKE9twClitrQ7ak8IEAKEwAgRKD7rRojBGKc0Br0S0Xo4ljkse6MonsOxnF0k3ce7xS7y/rZnf5t+trBaTeBaxYBXV/dvw7M6gIUdhvU5rLOucErUPIpADb32TrSSPgkBQoAQIAQIAUKAECAE+kfg5+en/0ErjkhEa0UwO+6qxktKPREpiqcelkPuiYinIWun8Tg8eYGfUM63YQtfLJ2Vo7f4acwDZO8YlGq1ielzWGddrdlSPzX02jvResiX/BqAk9kSAoQAIUAIEAJDRoDOuiFrp71sY9ArEa3t9d/3k2Owt74xo/F2RYCIp10R7Pb536KfbtOyaB39Fjy7tcp872l90lmXR/AQW9TQKxGtBZqvAXjBcNSUECAECAFCgBDoHQE663qHvJcBx6BXIlp7MZUqg4zB3qoAQZ0QAoQAIUAIjBYBOuvGqdoaeiWitcA2agBeMBw1JQQIAUKAECAEekeAzrreIe9lwDHolYjWXkylyiBjsLcqQFAnhAAhQAgQAqNFgM66caq2hl6JaC2wjRqAFwxHTQkBQoAQIAQIgd4RoLOud8h7GXAMeiWitRdTqTLIGOytChDUCSFACBAChMBoEaCzbpyqraHXcRCt3ys4nSzgjet5Bi8/azjrQOdpwGWeFCGE+Jsu4ev1Gv4CwHb+B843plDdydnB1KlLQoAQIAQIAQuBwJ6fRGgGs9kGNtY5MIXl1ytc/w31NYXp9A3ezDMl07919lnnojqSvuAVUf22xuXCFfV7dQqTBZuMmvMQzGkL8z/n8L7E4dK5xJbO6uPUhV47x8QZgIjWvhFvP94Y7K397OlJQoAQIAQIgd+AAJ1149RyDb2OgGjdwvz0E244odltUmgU4Ns5/DnfwOzlB7yCivIlCobyUjfOdUGzIgQIAUKgPwRSez4EiDxFps0CVXdlX1PzjCjtv/mw5xJ1QpYN4mMk6qwrQZjN4e5YfHjk8/+A244+iKLFMkhNC290B7UbmncZ9XG27gfZ6nqtDQGiPyJaESANpMkY7G0gUA5aDOZI8nQZeOcZtNQk3G9BgH3kvT969d/JewNA3b3MAd2zHdOmN4FpoEIE6KwrBOxAmtfQ6+ETrd/f8P33L/ca5X/she7pEn48lnN3raIAly9vJwGiVXn0BEnY3cWjHggBQoAQIAT6RiCx54MkWsE6DxJelCFStbD/9DkjL/NGtEUILtRZh8ZZfAD9uNUv4uzF/O54CF6kfVUGRoC13cL27ExH43C9P8IV93hGPI9oUleviAE7aEJEawegdtTlGOytI2hG0q04T+zzbSRTo2mMCIFunbDSQLE18gSXyQ/LmDYjUscIp0Jn3QiVCgA19Hr4RKuj2y6/XKEAj7wUM7n+wRWcLBbNpSQVSql/A8s71kpBEPCIiv3upy5QwOmvauaYwSVjvJzbbf0Qx3hfdttUP81vfJ4gvbGkZFyWC3g+nQCLRmXk9c2nCk1lbdg4DwD/xO/8b7qE5ckCFlboro9DCuPcvC6eTRnYkJpM8OfqyjeDGWxgo+Rt9Ku/dE6XL3D1eG7NKZaeIkToe/IbNpSyET/kuQw31trqP5lWw+570oQcy383ZM5juoSXq0c410YQsAsH94RsmI8kGJmYzgA9L70ahT2xRyewOHmBn8sn7kHP/5z9IKXr1Fr311LOjsNEEG4/kWs4MxfPfoI2kN6HsHtE3l50ShiOeyERqsjXYLj6zkRrnkjFfPBDnXXYe1XAg5XL8HHbyQdRrFii3YCIVk9wpss7OCai1UKGiNYyC99n66r7yD4nQmMHEPA/oBFMhMCQEdjHB97v1RyeL9bJj6WYNkPGlWSrQ8gRjsNDoMYdZlxE63YOp583qBx0bdSJAjzw0i1I1gd4vf7yvv7aZKLKLKvy9dnEgXVIBNIQxH8HWM2f4WLN0is43lTbOcxh3YRUCHlOrDy3nCB7d/LNgg57FQRaiOQwDhhOILzLfIQCff5coh8ly2z2Dsc3Rh5DRsowj2Um++cxvC8WoDyIffklliCJ2QwOl0+Gp1Uk1YN1KAbmFcJQ2Vse3whR4nhqB3Vi6ChMpjjeB5bs30kbacJ+I/aTw83WtZwjJ8smGdu8BDg3PCaQeLv4pO3CyKPs2nkW0/BOgtVz4wmCmhfT0T943LyJfNTTKUxPbuF1fQZK35rYT+laymzul6jx9VxTNm4iksbhCO55KHtuLmKvaDwgA+uyZB/F2AKmTTPPIRGtkqh1SXfLShFtUGcd9hDl47Hvi0budDOVALafTtoNmGhldvUP4EHmea8x/ap6rSFQiz6IaG0B2p4eGYO97Qm64Q87mD18+FCRhANBoIMokfTMvmG1+oLr61TVGEybgeBHYkQRoLNunMZRQ6+jIVpznp41TAAFuPvSbZG/fpgNJ+0AQDi6yhfR7xWs7j9gsTGIycBLl0Um5X5vAEgX/8gSRMGDyiTO9IHiE5L2HP2wyHA/3ANsDrBmpJzy5LMIugQBpPLweaGykdyJzoutS9ixkZLz4r/7ZDWeaJXpLzxS+hQ+OdksevJ0P9Fks2hhEsyCSPT+opeOlI20wM0bJxbGgyhME5A5a7MhnQTsogqmEmSMTJY+kPOK6zaj75Cu2T7zdQ38DrgXotXIq80/hCg7deaC2NvQ+yjSFjz9RfeR9h6tQcd6aRSW53QJkRvK8eou/H0QrSo/q5JlMC/pwyVat3N7z+/tDlNjoA77IKK1Q3Ard527M9eOevCjSexoC3yUh3Qc+BI1F3LRUMvlOyySUTNuZI0GWu312EgYdpfLzbO5I6pDBhlBZM/DjmSxTSPszYrTpzjnc3NIR918wfGdEa0WiP7S8uYjXZjfBt42TCTyBQtjkVzB+Rv2lox64g4yNwYGqUhBO9opjmv7uYj3Ijuaz0RJ2XjNaMFsBFcjgDkvzHnvFCbla0c7Bbj53JN2/L2C+fMFrI/udeQZV4eRzxjRpmRvqLyFU3dIBHJnHbIbajYwBGrodTREq0VAvOUPjDa6RAFuvhSDmy82QrReXMLHRFc+3q5WMDn6gIlJtqmXY09wGfqf+715bkeiNUDI6Eudndw7SUgW9MNF9+YX1rFFkMiXeZ4uwPBMFFAEcEBiiCNazVLhWtboZcQigl0i0i6S4l2i+Xxil0mwvIh5U6MIDPtfPxy+kGjN4RbyaAsuwMS4CZkxpCbGLvzUCQWYOvPB6TmtizhhHyaqhfxOgv2UrlFEa8qObc/3kErzukHMJWdfzccPxD7qEq2RPQJjL818S4jQ2N6jOts1dQCCRG320lAxLikH6qzDHqIBUpXj+3hlkOvYzmq3w7x41R4T0Z96+aqVnLULvSKm0UUTIlq7QLWbPjH7SM2oh1SElJcvO/tx0fQ0S0f8sKgwkbrKPBP9j5/uXHP/39z1CiPK2kcQheYRsI2EZ2D+zM9Hs+nXFSNK0dNXPvqruYdZZ10oYjAfAZSLZAutoLgehEOKjZXr2ZiQiROy2hHHdgjZz1zE1Saur1xUksAjFgWZn1P6ea0d7N1D2Y75IcQtqJWLyuRRl08Am412MnL7RbUJOvAgnGm62dap1wACmLOOgDs8BGrodWREK9/pq+c1U6aBAly9dM9Ytk23KFeMaF0Dz+3JXzyP4Hk1gWv+BczwaM15AOV+1zcXnr4gmB8w4o1pHuIir6RP3pV6forDBteP9raTOU2bfI52KgLz4sK/zMscgCHZokSr63kVvGO6lwE7LNa9aJqpFUQO13RqBnVhUfpnzwQPeHX5DpEzCF2K6t+uJ6xaQzEbiRDUCdzihKELbphozXmaYi72qk3KLqxxCjANHR0YmdrMS4wVJifdC2S+/3RqD+8lgOdDFuRzyI7b4YCYC2JvUxf07D5qrIuULWDspZnvkIhW+QFpkyh25V30u740Uo7WwtulSeoUPpppjrrD1B2yem9EtFaHtLMOMfaWPytDhEIg6sErHBeLkJLTzUSRsNzw4Url4XuKN49AFET4bujWSUjcDzERZTtGEKHuaxFHCfMObqaK8e8ibpG/iK4yH4NDkThmJEBJpIu1CIK2kb73e4sIoQcT67i9xe01dR+07yc23jlnkTZzEVfTSJQU+GlwSt8Zc/oRw+d1hLJvOZh6d5vNAN6PWfo/IzYQsxaD7xHO3oVpg4zE6mwjp46zCGDOumwn1GBwCNTQ60iJ1lyFv3a6RAGuLldBb6E40XrNDiJGes2WcHxzDdfOF0vhhRioQKwqFed+b6a8o0ernB8YRZ5Y1+6Xveyhh+7HJGKc1AFNGgEzXYEIXzHDO9BEKxLD3GHuHeTGpRRNtDZk2gxmG/AqVoZItLdQMSTTa8z1LK1FtOZwi4zzvd0CnJ0ZaQ1iXsZuygmbHM6/qOmwppRdtMI0spVkZULoosyj1SEss/07ZE7Wu8dOL9At0erMJWdf5gU7t48aIW4pW1BkZH4faZ86oJtiWNrWw4XbIl5Ajh2jzjr0Mcr0yXOyWKlPni6N8Dl0X7UbDs+jtYuUAQq1unqtrQtcf0S04nAaQiuMvWXPysiHRSuCoyRCKhsdI6M4oh7/CKI1GSmho0TSYciGBtWHM8w8d4wgarxAm+ED0WOJMbL6xMxBjZ0jWj3bsKO/xF0dF+miiEL2Hqbr0eozKnfv99YbQg8W1jF7y9prIGpNkp59ziVJtKqUCB5IBVGQmTll3znV2Ai9aDETXqMYO8Y4bGDaICOxhrDn/1YZMGfdb8XmkOddQ6+jI1rZwSUKTwWzUu6kbxTgkU3TPMRNktI8vH2PukDxKCs0WOUuFUSjHzps/y4mvyPR2oxjXL4sIkTnbrp84olVgUkX8mA1PT25ukKEinWYOV+9MeSQm8+0sYCE92QQY0Hyftz+QG5eKa8F9tUa5dEqFMrz+riX8UbXyUJNPqnvfv2Pe7YVpg7I2p4K1TIuVcHQ2BjRqtdBSObsxR7j3RuwE3+sAKaRHSUrk2O72HmJ4QKXP3ctZPpn41neOoF9K+zRKnQYsuMQFFkcMHPJ2pftyZDbR/MyhfMshz/Y6HUaJDZDH5RSH+NCa77wTNFngZsWRO6f4KSXCCgOddYVnKYccxlhIPb5D7g1i2MV9FW36bCIVm9dsvWRLaaBR6S2XvEj12tJRGs9LLvuCWNv+f04H/WAjbTKR3mo+9klPEUjv9JEKyZSQnl7unfgHBaYeYo2+bQ+sXeB8P3VIVt38GjFzEG9vaHC9R1HBvNeUxLpkreNhLekPKP1eprB/718h/8roweNddjecjLF7oO55/Jp3cwM8ri58JtpLPSfEa07Rgvm5hQe3ynC2bxXBf49uBmqO5Ofrzj0Tuu9m8WcTMw1immDjMTqej+n/uMIYM46wu/wEKih18MnWp0DLkRK1VJtGnAngTYbNJmAfgZm4nn+kg4swfma/5cn4Jd/5gu8uJg1v9iVnBtCIvK782UUnBdu+0s2u1jJUH31eTc6H/vFXckodAGigFXzEd++sMXnY+DJv/QCT3nQTJ3LcgHPqu/ZC3wd33FvVvGXkD+DQ0wmzLyEp5+Z11LJosKtEfI1mg+lwQglascVF2gIOinCdLmEk8WCY9qsmxQ2LXGzLoMBW+K/R/u25+vK/AD/Angb192XH5k7LYX7DFiij01ANn9NmMU11CUsVYggZoeG7XL8bV3Y83I9ShTROoXp25v0voi0Ceg6tx+y/Ubkm8Pa8S3PMb1x8gTj9hOJA6TmIiSOrUtznNw+as8rrJuXq0c4x+wjiiS20tjqol62vGwGM5jNNjxfl/5TegucHwyT6Ru8FfRvhmv6ea1TxU1sq6hxuXDtTOORJ3pzNlrnd/0SxftL5KytM166F9+TTLQPeya3k6gLvbaTpP1TRLS2x67vJzH2liMX/wY9WkNRDzwXleVkYUVaZaM87A9s4mNiyFswRbSmo6m8uTof4rJYYCLBdokgCn2UDpGqsSgTzEdtzBzEpRBW82e4WMsimVFyV9mCH/3VEH+5SBeUbeTD0q31hdCDqW/P3hAy6VcFI2cr9x7NRYHVn0tSXxz/RESmnEiUAEZigfE65pij8sMzu7qHo9c1nIU+dqPsOJwSw/5oj2mDi8rre3+n8TQCmLOO8Do8BGro9fCJ1h71VgPwHsWloQ4egZBH8sFPqr8J9OY5t4UVy6vcgRd9GKywhw8OWO1xzirtun/sAtg+pLsNDrvMBTdjalWOAJ115ZgdwhNj0CsRrYdgaUJGjL1lycWiqIdYpJWd+oYd1fkokliOV0TqAKkiNwrCnasrQx4L9cExMc/mA2CLCKIAUepHykkS9HQCj1c2sc1/QURtYaLZMFE3NtHoR3+hIwajEUBfcHyHi2TzV2U+ksvGKh2xZ9rK5dMpfN7YqXiaQqh7nEsqSioecYmIFnRS6dnrBh9FyXTE5Lg79u3W1p+f7ijkwYq1Y+a00HwwDXyk8PaiaBtEfY/DOR5GJSnmrBvVhH/JZGrolYjWAmOpAXjBcNT0lyPgh5H+ckBaTH871+krWjyOesT6io56YtdGu5CTmUI7Zk60QjHb4bDLXAoFpOZoBOisQ0N1UA3HoFdNtP4wJg9+fv4b/sfJf8DVf/3nQekCI+yh6ysnf19RDwLrkugYSWQ2uSXl/0vPSB1kYKbSSUcr2ZESWvsqmgiHhfDuzEW2uXM1o+sEFKImRHoeSsZAjlbBWHnh4HXmEIrusFeL7+XvR3+VRLqsz+K20aCAiNDz13RhBJplb3ZEoR319AJXj+eRSMG+54LXV/towRQWX3D7MeGRnvkoStNOwhFpwrRl5KiVG7ldlKlYbmaEWHg9pdqUrCvMuUJt6iOQO+vqj0g99oFADb0S0VqgqRqAFwxHTX81At1Vnv7VsFad/L7yOw6NnNwFh6HNpaqBHGxndNYdrOqSgo9Br0S0Ho5t1rE3OiOGqfFdzv3UjNpE3VD01/5spI2+9iNt2Ju1TSTWfuSnUYeLQJ2zbrjz+62S1dArEa0F1lMD8ILhqCkhQAgQAoQAIdA7AnTW9Q55LwOOQa9EtPZiKlUGqWNvRLRWUUYnnaSL67YbsjzqhqK/2iFd56lyfdUZt6wXK1+z8Wi7SKyysan1+BGoc9aNH6dDm2ENvRLRWqD1GoAXDEdNCQFCgBAgBAiB3hGgs653yHsZcAx6JaK1F1OpMkgdeyOitYoyOuxkt9zuuwpG0V+7Ijj258NEfFce2WNHk+YXQqDOWUfYDg2BGnolorVAqzUALxiOmhIChAAhQAgQAr0jQGdd75D3MuAY9EpEay+mUmWQMdhbFSCoE0KAECAECIHRIkBn3ThVW0OvRLQW2EYNwAuGG1dTXglzoysvjmt2v3Q2lBfrlyqepj1yBOisG6eCx6BXIloPxzbHYG+HgzZJSggQAoQAIbAPBOis2wfq3Y9ZQ69EtBboqQbgBcONp6kkWdmE/Gqh45nmr5vJdg5zWMP67NfNnCZMCIwaATrrxqneMej1txGt47REmhUhQAgQAoQAIUAIEALDRuDn52cnAYloLYBvDC8pBdOt2/R7BaeTBZy8/BAxVxfZvfW2nc8B1msgnnVvKqCBCYFOEKCzrhNY997pGPT624jWXS/5+zS6MdjbPvGjsQkBQoAQIASGjwCddcPXURsJa+iViNYC5GsAXjDcuJoS0ToufcIWVqsJXF//Hdm8aDqEACFAZ904bWAMeiWi9XBscwz2djhok6SEACFACBAC+0CAzrp9oN79mDX0SkRrgZ5ygLPKhpPFm+xxCsuvB4B/E9D/tISv12twqSn7OVsgEWpvVF29fOK5Tvnf7AV+eNy2/F0N3fz7FuZ/zoG1ni6/4AH+GfLpcfzf0rKzCqNKBC1DCEg9PkynMH17A/bfN/ZfmMHLj+0N6eP3CprHy2EAoJ9n8pvPmr+J9AU3n6auBD6vcrC0HGKeqTYldhDDEtPHy9UjnFv29grXXyIXLkyX4P+etkfMmMp+v1dzeL5Yc/1gnwNrfZj2IvR18Vy4fr5XsPq6ALhTa0zbVFA/BjZqHhb+U70+U2uSS260ja+HtM1az1nLZwbL5TsscnvJ7Qfcww0cN/PXdu/KX2rfBdsiNR0hArmzboRT/hVTGoNeiWg9HFMdg70dDtokKSFACBAChMA+EKCzbh+odz9mDb0S0VqgJwzgguA4MUhESbZAmGRtht/O4fTzRpB9PKfpuyQLHbLy5BZe12cNuaUJFNnOIIB436yvp0tJyCpSzJFv/gwX62sQRFhadkYO3R1LUlJ6qYJBUppwciLpXc5b5mlV8lq/cTH/wDko4lj+/0YRR1gMDNKvIZs5LQqrU0bG2QSsrystfeq3tKwmEWtiKeek8JBzTmEZksHFzW7zDavVF1xf62D+UnvEtf+GlbQZ9dEA9xzTjyZobTuP4ZZYP9z+HuFKkuqCuHTJVqUDHxtbj9LGDLvB4B9fD1/NRw7+kcFbty9w9fHJ191fEGO/q3Ukc9+KjwGJ9WjtE759tbXvgi2Rmo4UAcxZN9Kpj3paY9ArEa2VTNTInQ/gf5yuMUra3hwHgeyA/sf57CPUgBAgBAgBNALOXZwiMdHI/faGXdytUs5j+8PbWSP7E0SRBjwtpfAzrH+PqaFXIloLjAQDuEduyI36zSVA3XG5d941cI7MIVAaotAiawMElPcc6+oUPm+0d2cR+eLKzv7/H8CD4ZXrEn96WmIxgsrJ6h5YpqxgE2aiD5f4ChFu/r9xIg8AFgs2tPSYZdjef8Bio8jrOBmq5I/i5JB7YVlDhLZDhCGwxBB9ZpvJ6hTuj16tHLil9ohq/72CjxstWAAAIABJREFU+fMFrI20AajnuCewS7Qaemo8hQ1yMbV+zDVj2IwiLJPYeHo0vE9lda8s/lkd4mxW2XpDtEojxGIqrVl8TDjRHyuK1nrBPkhNx48A5qwbPwrjm+EY9EpEaw279D+W1ujV7QNlb5LwDRdKHdhLXRcgUZ+EACEwGAS8aDbLaWcwYpIgA0MAddaVyMzOxbtjEQXN31c/4NaJAi7prkpb9T4uo6RVFHCVvlt1soX56SfcSE7KdbZq1aXzUA29EtFaoAkM4Ba5IRfK8mQBC8OTMTgkhmg1SBRORToefA0h27SzjZA9gyZfQrJbHhDmLAKeBi6R5RKt5v+D6cGr+7Xn5xNhIQwEkXcJHxPtIbhdrWBy9AGTxktYUlNeKLsbem17pPKnAmR2WA7XG9EhWhFYRsPXYyHugQtBqT1i2ltkqVQX5jlhfwVEK3b9uFhKHCz8XGz4MzbJ667LLNGa1SHOZlFEawILISck02WIuSHsu2A/pKbjRQBz1o139uOd2Rj0SkRrBfuUURPym2KFDsNdoOwt6TXmfLDvTFLqmBAgBAgBQoAQaIcA6qxDdy3eHT9udfFwK3oS3U8XDYVsj1c63WIXo6D63G5he3amC3IHHeFQPUUb1dArEa0FOsAArsgZnmPx45aH7Me9PvXg6ZDqMGHDx3q8svO+GkQgy3mZ9XA05p+V3fzCksOtgGgVIdI+UWTjhsNA4cjzfXJsjuCZFW06ujfSMQjhvbB7I72AyBfqE60xUisd0i/G81IpqK9VESyzRJ81h0t4MsPPZZ9ZnTpj59uHPWHyzynMcURr6fqRvVtenRo/H5vUBwcFSRb/7HrA2WyOaMVhEfLuNm3YTp8Rs+/csqbffwcCmLPudyAxrlmOQa9EtO5ukzo/eLfh+Ch7a0G02h+h0zn5XbSU52z0QzYvf2C/4IZrEhTUDeAfekGnE2JC8Q/mF/DM752h2gHhWgl27n09O1PmnFdeLK98Km+8WVPBxz9XjyKPlb6Tq2ITZh0K4eQwR+akV6iEdX1IuNp1Fxp7Yc40wXod2h5w9R8Ce0mwvkP7+g/Ymh6xeglKwvx88rU51IelUF8Ym8bUvXDXJ6Y+Ahaj5j1Slmkxa0XE9jM7UsBIw2eonst4dB9cX8W1M3Y/ng6yB9RZh51ZwIOV61dySthuumk3IKLVmyCz7zs4dmr07IJDDb0S0VqgAQzgarMzN9c80eqQV7HUAZZHa5jE0V6tM5htAC6DBacCnppGgaeo7LGvBe5XBUErFqYO4ExrU5CqOVCavK2h+YbCvSWRx9MRLOBktoTjm2tZJCqTOsAhqUNEK0Ty0rp5W7MkHQLLbB8OWcxSB7iEdak9ZtsH0gaYF+Sc3eM8Wt+s4mT59dNcxaxcpyZ+HjaRl7vv7Rbg7IwXrMvin9UhzmbTRGsBFs6+4cmPse+C/ZCajhcBzFk33tmPd2Zj0CsRrbva5zd8f/+Fv7wcgChsGg7b33UcAJS9FRKtmBz54goaq3tgzCvTpn0OdnGXVWfwbPYOxzyFl3MnYOTh5zG8LxZwIsld/96R+4jq3lWcu3cgl3u4NgAYuffDeeNND2iMnAJpbI2FtNxuNFnOucGVDyNv+pl94GrWFsDiKNb1EOo/5OSwSNTmXc+vl5DrpyEZEbU5Un21sZHmXdWIWk05cri/5eZm7sKldSXssZSzhfy4lkrnp84GOSdM/ZbdT4vD7gF11mGnGIq4zDr2YDvftd2AidZAOr9dZ1tDr0S0FmgBA3iWnAmMx56xPE+9nFW4fKxN107hKXPIkgMgdID46Qq2MJ8DrAMxaNah4Gzq2ctyLIemmac2EMZvEnmeB2kwdYBRLIl7FohDSBBzYUJaYGB8PQ0Qbhg7yGGJ6cNu066gU84+TBzBDP03HkzLKrw2WBjE5RM3Fu7qL56xPZkxczYvZ0+X2vMEc0neNBcx59Ih2GIr9yxGlrQOses2nIcuN/6Xk3/ZlSV1yUrZd8GWSE1HigDmrBvp1Ec9rTHolYjWyiaKSKPTdkSUvZUQrcgc+VzeZDouOaNUm2o52CXZyK8+EyPqZuIVFRViO3fPQJ76EFljFgK19GVixhwQUHUW8rlxMXJqObD56q1LpVXs1LbBfE799H1I2AcvouKl4tL3fv9+F5GvI1z9ugsIHLN2i3AiCDhxZKMjXTwRcqh1aha19VLgIfpB1+bI9OURiggbCb0no9+zEXNrLC72Tpyoy2Dbr/N+mNx37fVVttbbnhaH/RzqrMNOMUSqEtGaRc+tSZR9ANGghl6JaEUArZrkAG++qvEHwuEpPLGx3jnFpcuIlHHFEZ4G6nCdwvTtDVFdLew+7cvnFslSgqRlt8OLUqFniswKgew/l+43j4E5P44bsFCjNf/vnyb2KxSipeQT5KkfKqFxUi1Tsto4+3OPhqWBxgRjS34YixHeA1OYzQA2G5xO9QU/1X4Gs5NjuFmbNqwubelxeJ7iDYuWY54e4Nh9DPdcOJr2yBFLjoXiCdmCtv6l7ECR5I59Jp+PyxK3hbzNNpf9xkxMoj+nOx12KB53c7C6Gwvevgu2RWo6QgRyZ90Ip/wrpjQGvSqi9efnR3hM/vd/w//4n/8BV//1n6PTYT/6YucUZ9/AqG9ZBUuU/CVEKzJHPhd+V6K1Wg52CaXXX7hCskVqRHKzu3dMM5JIv15IIlH+g7oTm3dhrWT3Pl5ItGbz6WPz1RsEqCk3+zIv/0If6P37q7prGm9bJoE9eFzl3c2ru4DAMWu3JURrTA6nj11qeuQ+9KDmg6zNkenLckBA2khjmNH3h9DdXJL5iLk1/edw8t57YmtAOreoqE8jTYpeRwkHmOxar3J0HFwnqLMOO6sAqcr3PTdVJLa/qu0G6tEaibbddeo19EpEa4EWagBuDycM1kx4bP7OCBzhsRdLExATPu5lWjDduk2Tl2nMUKUYYPrcQ5tA7pU9SEFD9oLASGy2F6xokCEhUP+sG9Lsfq8sY9ArEa317bcLTxAmJcreCojWGMkWSi+UrnsgMEy2yXoQhc/34AtxQxDLD7ZNjk07nZUmOk4glZs97NGqiVsLDxNf5nSQqQ0gkMETrUU55J2Cvi5WUbkNolVqTnysNyLccpio3w8F15efUN0FhM1l7baEaGWEYMv6Dwg5THs3cwBbOxyiH3RtjkxfbWyErxYW5RhNHaAcOkxHB4NoRa3HdCFrhVduDchNT3hyy4fCaWNsz2nl6Ytb6/XPp0PoEXXWYSdCOVqxSMl24doxhZ0Em9fQKxGtBZqoAbg9XMY4mi/yZYQN22zdMI+CaXbTlIjWBtetyLWgK+V1gzj1uncEytbt3sUlAQgBiUD9s46gHQICY9ArEa21LYmdU/dw9Fr/ToKytwKiFZsjn4cfz5/hQkXfBD1hM22q5WA37wFO6gBGFobIx0U6N3sslJfXOeCFX4GnwOL8pInvhHm5PsKVWyzEq7OAJVqxOeRDdyHn31yPvdw7g6PTJCZNvtxDwVUQcX7dBQSOWbstJVpDcuiosZ1rekT03NRLQM0HWZsj05fAu9BGskSryBf9R6auswrRIubW7PY5nBJpR3T9E4NA5d98dG5o71TxZMau9drn02H0hzrr0FPxo0y04x26k44aDs+jtasPxQzAGnolorXAFGsAXjCc0bSEsOmO2W8nu/rgIItTOWEK+D5LMMD3Si0Jge4QIJvtDlvquUsE9nfWdTkr6nsMeiWita4dd/lhHmVvMnw26FklyQWzUCo2R3667oEginJtquRgtwhBJ09igADO5WYPFepUqQR0egDtKWv9dqbSLZmpAkIRcFii1a5jEPIsFtYayC3qzj1InL41hdrcl+lcDlZ33oeJq1t3AYGjIv42cR2XY9Gu/kOuDoVlG7I+hvo4MH++gLXMZZLrp6Q2R6qvclzEDHAereH6H7m56d1eecYaes3UlUiuAYe4Ta2vUE2H+Fqvez4dSm+os65gMlx3H7fww+rfDCoSdlhEq39/MQsIFgAeaVpDr0S0FuihBuAFw1FTQoAQIAQIAUKgdwTorOsd8l4GHINeiWjd1VSM6uU8tTnLm65zWe7au/l82t6cHOnsQSPPoZ37nP2oCYZsXvRk3YMvOL7D1EYwSJSNmpVJXuVysBvz47k2AeZ/zqHpis/VyLM+e4Gv4zvuUSf+wrUS7Nz8Gm2tRxvX6XIJJ4sFH1e1SdZDUAWAmq79egqYGgLBehSQqjORkzuc25+ZbqwugpovRt5h4mrXXVh+ydQTSRzTdluOhUxJYdQ4KKn/gKvp4ewFxj6gzDDWjzmfXG0OVbM51JfyZsWvvZL1ma6PgMOISRbHKb0GvuTe4+pSzrZy7YyaZ8ih9NXF3UrbRaoWTp8I2XcH8HJI9ylLfN8Pp8NoJ1sNvRLRWoB9DcALhqOmhAAhQAgQAoRA7wjQWdc75L0MOAa9EtHai6lUGaR/e8PUPRBEa742Qg4CiljJIaR/J6zwWKVaEo51cKReCIG6CPR/1tWVn3oLI1BDr70TraRMQoAQIAQIAUKAECAECIH+Efj5+el/0IojEtFaEcyOu6rxklImIqbuwQXAk5G/1R2gqY2QG5lIrxxCRLTiEcK1JJvD4UStCIF+Eej/rOt3fr91tBp67Z1oPeRLfg3Af6ux0rwJAUKAECAEDgMBOusOQ0+lUo5Br0S0lmp9f+3HYG9x9Ij0wlsWYYXHKtWScKyDI/VCCNRFYNxnXV2sDqm3GnolorVA4zUALxiOmhIChAAhQAgQAr0jQGdd75D3MuAY9EpEay+mUmWQMdhbFSCoE0KAECAECIHRIkBn3ThVW0OvRLQW2EYNwAuGo6aEACFACBAChEDvCNBZ1zvkvQw4Br0S0dqLqVQZZAz2VgUI6oQQIAQIAUJgtAjQWTdO1dbQKxGtBbZRA/CC4agpIUAI/BIEWHXJp8sfUFVRf8m0f/k0tzCfA6wHqHQ668ZpmmPQ628jWsdpiTQrQoAQIAQIAUKAECAEho3ArilPR0e0MsLi7vgLXq//Vtdc9iXlewXz5wtYH93Dn/NNM/502Y081SdIHRIChEDPCGxh/ucc4IVI1p6BDwwndPGu9uvvFZxOFnDSlW62c5jDepDkevasa6Gs79UpTBZvADCF5dcrdHBEt5DK0XmLHqo+Im2OodQFTl3oter8EZ39NqJ110s+AlJqQggQAoQAIUAIEAItERjD3arl1Ef9WA29jotolS8p0BGxmQVcvSTNXuBHeSlt55x0JbJ11GuRJkcItEBAFDb4uCWStQV4nTyiyUDZvbmXVx5xK9xZ4axyvzW6y551pYOwc/DuGL5er+EvPyc/4PZnz3M3SM1hnM9bmJ9+wg3DCADYR+PzzQxeKuJUXa+ldlChPRGtFUCkLggBQoAQIAQIAUKgCgJjuFtVAWJkndTQ64iI1m9Yze/h430D71fdeJBmAVcerZarjvCY2XT4wj4yu6bpEAK/AwGTfPodM6ZZNghsYbWawPUw3Do9vWTPuiJN+h8Uuow8KRINhGyPHd0ZimTZbmF7dqaJd04EP8JVRe/funotml21xkS0VoOSOiIECIFWCAw37U+r6dBDhAAhsBMCY7hb7QTASB+uodfREK3fqzk8X9wA/OvupakN4MIrxQ6VTHlN2b+x5x74nHjEJfubLuHl6hHO9T8E2yxPFrDQ2QuMJaA9ZIRs8ieLCBYvn4uTF/i5fNJpEAJkcbwP0a/1+3QpPJoMafz5ipBSD6NGTO39F8MRg2FaDi3grEXYcHBOX8KzmemPjQ1NGG07/N25xzyydtFxCY4xPbLZpUKGzefyWOPtMiWP0m7MNq1/tw4PzNrBnjZhb1aM3XvrqnDtpua3XL7DIrO3+PvPK1wX2Xd8fatw6YtnFWautj374xnGNm052dLTfbjPz2YAm02zyQb3VHfPcDWNkUn1Ic6rdWCvC+/5wT2jEUCcLzZm8X4wSXXanHVRyw94sHKsPm515Ad22VRvNyCi1Zsb+0h7B8dEtFrIENFafREkO/z+3sLz/R08bt7gLXCHCz8sPiRdHD3Dv7sFvPGtdQrT2S08rM+sO2C/s6HRxouATAMze4FXHlHIIgTOYcPeY3bNg86caP4toLkiDCr9zXg1SjMjBA4FgdSdOfZeJ99uYDq7goe1zY0cyrzHLmeNd6FxEK2NJynjrwZAtMp0AcwAffLIycnI275bOevEojwxQgYlwQSaqPTbSFLznbW5gOf5M1zwhevkoJN5AS+fjFy2VsqFL+GBy+/FU5ie3PJLi9ooTLLC8koKpG3ghA6oS47v2Wv/rkhZTUq7c7T/P41jGp/whpYer2w7sfv6htXqC66vVZBwSnaJEwL/0BxNKeP6wesYg2NOjxbZGiIF3zA5G/G4YOSJ2+YEVq3XDobCkhpKeKvl7HA3vUJ2fjefpftPiX1rCzXJRkDtg/YaxNhmao3kcAbp7bgw9t3cLoDZu3m/jY2JHnHPsXaaoMVh5p8duTmw32tcLppxuG5ZGmIjVcBgvLkHTLSyPeIfwIPzcRKjv1ibqnrdRZAdniWidQfwih5l+9Q/WDB2aTqD5e0NXJ9hzzh2Xj/B8Zf8mLSdw0R91aforiItUGM8At/bOfw734D6ZMreYZa3r9BcvfFdmRcVnqu96ZP7u3QTNdlGPHqGECAE9o9A9m7FeKrJgnMrav/43q7g37ncW9AfMfc/198kQVavCDBGQbTqXHfdvjQVA97kgEvkWQsQLt5Lt+rHWIgYkkHoP1DsI/ACx4knTtIyEjL0cu78W64Pb16GNyL7uhwkmmwy1p1jMmed0x8eH/M+ZRNMu+TIM8efrE7h/ug1XvQmhpVF8ODI9mY2Of1gdBwkgExCX+VbdMNbfVKdE0QAsFgYhMv3Clb3H7DY2B8a4vsW0i69cFtHnpxtaobILo4kGDGP/LDXDmLX5cvS/8CinkzafXZ8BEap+YV0ntl/yu1bCOCThjYZl/uQgFnjOxGtgXnntIvZu5kN8aKJRtoA1HNtMGsxBzbH4rMuBUyIVCWiNWdKsJ2fwudN3aJhVfWanUE3DYho7QZXu1d5jrwxZ4EvWKMJVtWLmxpF9wdQN+9wH2jQGL8XAbYP3x3fwsM1eWL/XiugmRMCaQTydyvtLBSLrstHdZIW+kYgr9e8RIdPtFqVmwdGtDaEyobdVu3wFau6sO35ar10yxdSngqgIUITobfeV5EA0Wp43Nomoi7ADikqG1nEY66PkBeTOViEaDLHYASOqFIt/oJfkSM4Rl31E1+N3Gd2+Wpt9RXz4IjaAAJ/KyS/QUh7Ruf0o4hWJ6zKJZezOCL0yPx4Bal2CR8TXdV9u1rB5OgDJo5Hd3zbQuCCkSdnm40AbdZOftPlLRIyJO2wkl6FlOGK68X7T7F9i9FxRKvlRxLw/Dd/bzaKJkWJb79Ij/nIvpvTLg47wytVdoh5Do+ZjIZoOQc2To3LhV5GRiEsc76PV14qmRy+9X/v9s7QWt5gvvfWvTUPVtXr7uK06oGI1lawFT3U7JvVvE/NiBQ3Miuwh1tk7Dds5//gXMVtM+/aB+EpK/ZE4544m8HsfSNDvN1ImXQ/4kwO5Nsyx3PbJPBh59u/hfCunM5ewikTnP6myxe4ejzXqcKipLSYyx1L58BRmMLsxfiYH5NzO4dT7vE5heXLKxw9GenDPAuZwcsLwLmBSVS+Ftih+3IxDs3NTHHG3xXKcIzZFr8jzQFujp8aXXLv7h3sL6oz533A06l1V3jjNvW6nog0b80Sku9wUs8wW8LDJbtja7uOYpMaH2un2HZFuxE1JgSGj0D+bhUmWnUqNzfFpD4/xF7wYH3wjJ4v0XdEk2fKnIX89VCeFdMZvLzuuXDtHtWf12teuIMnWqP5Bjtww24HuFxchjyWB5w83E6MXKDqpZvnS5R57FyvOYw3l1B/hCxSFaCDNhImtPiY6uU445GE80YDizgRa1t71oo8pjqFgpvvNoUjHh8NQNiTEBPW7oOo+7qEpz+aXFQt0zaAwD/geWjhw3Jm7qpjhEer0FFaj+x9SJFqPI8kt6EjeGbFgI7uvdQZ8W0rjwtGHteu4uO1WTv5TVcsy1KPVmmHlfQa3RsMneP2nzb2rV6Q3TD4tEeru/4xa9xuo7yqzJymen/B7Ls57eb78NMGaLLgBFKYi3Y4zHL95ObR7qyL9Eo5WnNwO7+HbaSwk2DzqnqtIVCLPohobQFa0SPGC+F0Cm88weoUZssHywu/pEu2b01Y0QD20vawBu0ga9i6QfSYnj3qji88a0V6sIWVbsjxlv1iL4WskBwLydT3t3w/Rk0BlUtfpTzwoskYJnHPXEX+8nlMZMhohJRt3mHUGBEcTLy9ux4n0mx5GgK6kX0LqznAxfEdd2BgeF4+3QPcMH1onSvsVaQgqFoOGfncebA7Dif43HcfETsrPrJF5qrJ8zDGod/b46i8tgO2xT543X/AZrORnt272p9xj3N1xoiNzxt4vf4LLAWCIEf9+W9Xp3DO3otejuETruF6omxdESnCm/zoY8KjFF9YTQiMDjPjY/HFtivZP6gtITB0BPJ3K3+P1alO7PPVPT/4Wcbq87xe82KpufPF3/vFMyqyFnMWEtEqLC6v17xlHjzRak+xW++UHODWS7ASTF0k1CXL9WSLEq1vlgdnVaI1lh+yqXocIrQwof+MQJKVkwPz4kTBdgtwdtZcsMDJdWTmzoyF0/JnOEFnh6GzzUgR1hgSxl0eyfEKq4ObfQnPXIOMzNoAAv8QCWqSd/xFI1CxukTHCKJVXZRTerQIIvkCdDJbwvHNtSyiVJg6wPLCDdklB5tfWNWflZM1Z5v6qXDqgCSu+U2Xt4itwUToPp/TxXMVvQopUx6t+P2n3L7F6FjSsMnt6ZDTmDXutTH6EMWjXKI1Pe+cdtUFx81l3aRliXgqZp+TA+Mw220OtS4XGiu2Rnmy0cYLja3Hp0td2DCHa3e/d3tnaCN3FykDlBy5O0wbeft+hojWjhFvPGJmsGQ5VhvSsjw3peltOp3O4MrL82rk925IN+PjdvNvmnDyvW0NorUhM/W/8b2Yn5uMeE31Y3jHNkVLJUFskKShl1hbI+qF2okQe8uQhop8NDySYqGkbI9gXpicfAZ2F+bsZTjig/d7AV/ze/i80Z7AYZn9uhLefCPyue0Yq8vJ9SR2Pvkg7gbSSzniMBMjEngEHBZHjG0Za0HdQ1rZ3/Vfngomp7PmtVESrcJrVdV28N5YZK73I7iXdTWYvdx8xiJm8NgootccP0Tcq3oepp1i7aXjXYy6JwR6RSB/tzKiOizJWHTBA1yc/RVFIgP7Uun5ktw/Mfter8gNe7C8XvPyE9Gax6hpkQfcfaE081zJl8ogWcAuTPqlsxWB4HiDGhSTTxapthvz4idCZNb8UA/keQx44Pk5TAN9mJdLh2RwPdRc8snFwfqKA7ZHoPUbTwHrFvRxcosG9J4cL3bXidiP3ZeTIzRrAzj8XXldfaD0Y+aBDegYg2NOjy6pZn00SHh2+tDicMnLo9alYf9BAixMRKZxxW4ocYInZ4c19CqkRKQOkNNJf+gpsW8x74/bH7h84huO8YXW9ozO2TfGNu02tt4FQex7tJpFm9x557Sbk4m9fD5f+C+76ecu4LklZlzLVv7t3AzE7/mzDtdP8+LIsJbRGWKf/4BbszhWWXcVWw+LaGV2YOfzdgvN7Tb12nrdTZp2TxPR2g437FOaHNXno+elhu1MttMeeoY3I/8tQ7SmiK6GhAsRrYZ3KiP6mtDyANEa9FY1Juh44ZrksWplkcjR0M1wdJT1UvwAcC+T2XN/RuO9IAQ5w/X+LpwqwZOTeUQ9XBvexGaPYcJT3N0M0jMhXwgX14M52EaKESTrTDUYRH2WaMXgiLEtTBv1vsSdnHWKuGbNOJ7MKZ2ZeE9nS7i9ielLrB0rpUZjjEv4eriGv0bdOqwOU+MX646tK4weCvcSak4IDBGB/N0q81FJfShjUYsRb3Y+b8T5kiRaUXvaEBHej0x5veblIqI1j1HTAge4GcbEHvXzRJk5dabLJZwsdCW6B/hn5CVlzz4A/DNy8LDL0tUjnDdJecJt3LAcMQn7i3pzEfB+U4TWFKZvOgfU8ssvzBHvQ16izfxBga/Tsedjh7r2FLNxNnG0VZrAx2iYHw9vKHZfbqiQL49rAyzSh9sIxPEPy+tf5HfRsT8P3xZF8TTjpSZgZ2Y//DINc5jDmv/XzImWe6nQHwB2tUuEbXr5qrBrB28n/MB00jtg7XAXvXIJI/Oz8yJj959X6ZmsvGpsO3Ht+5aFtPGIQuZ1rELxmrcE7pUjvE3d3H1uflX1O0bOVP9TmM0ANioHIN+z47Ye03B+vcxgdnIMN2uxZtRf/rkl8BzdRZi1m4OSCXfWFdi6tUcMpRiO42FQLR9lGS5hO9B95PdF/Hhd6BU/ep2WRLTWwTHaS0cvYuaZpW3aKJoV8mhFydIB0dqkDtBVoZXM7ktsEyKviNHmXoNLO6X7U+eD7aEYdmjcwvz0HDbsQ/mtysEZ92jV7wwxmTBEa1o+H5c8dn/lx16XVM5hfPPpe7wW44ixLUwbNNGa11lzFiRSB4g2si+eQuOW1z4QGPKkurCJejfjbCyUusAnb3LeyLixOt7NqHtCoBcE8neryB5rvotZHwUje3WzJ8XPFyJa66k8r9f8WCMjWvMT3qVFDcB3Gb+/Z8O5MPsb/7eP1Af+fYxRW4+HKHMKgy686caGUW0bov4wCPyesw6DxnjajEGvRLR2bI8BwrN5cdvhY0SQaN3OYTWRHv4DTB3w1yDR1Ed+/yU2lqYg75HKNKk/tKkX5zjpKTTvjMfTaOVSB1zDl8rTGcwtiyBaG/IuR7CpYmeOnCz3qJcSoF1fjUNK0BsZiSMmhBbTJki0unPXH5S5HUV0pld22gbs9chSsCqiVTgycHvYBZsWQiDXAAAgAElEQVQAAV6su4y9dLyLUfeEQK8I5O9WkTVteqiy8/XmU6a5iZwfiBzeSaIVtaf1Ct2gB8vrNS8+Ea15jJoWNQAvGG6PTYms2SP4+iJt5SKtLdEh6vgQZc7pLRy+n3sq/vsYMWqPBj3ZDoHfc9a1w+dQnxqDXolo7d76FClqRx2EcqfGw+H/fdzCw/qMe+9bqQMaoo+lmvrUHv4hotXwhN9rMSwjjD/nbck8UDWpPIMXVpzr7zdsV88wubajGZgmy4sH2dWrdRRcxKPVxFsScizE/UvqRlhTnNjDyue28zx9TVywxbDcomRSD41Hq0EaY+U0Vw+mKIxuw9K7KQLVxNqMrpP69oqx5XXG8q9/XYhCcT75bkjtEiUe8eKnrMNgkxsf00c7e+5+P6MRCIGuEcjerVh6uomIXm4iOr63MJfe6Lzg5MsrL/gYOj9W83s4kqnWcueL3j/C0WOYfY+KYQmLyeoVYVhEtCJAUk1qAF4w3B6bElmzR/CJaI2CP167ZAdfneJA48Vov2vyd43+e8460uuhIUBEax8aY8TgPdwtNsATtExnsHwwcktHSFFTMl5R+W4Db00GmClMZ1cy72SsMIjqwXxBdHJRurJYHoVLWMIjLFgamEA7K6el+3ss9910CrOrB1iz4pqpNrcPsGYsGf/7htX8n5CDw7eEBydlDP/B6W+6fIGrx3PQWXNiL8qisJLIgXoJT//OQfyvLJ7kymkV42Wv+mY+0US6M6x8LbCLzjWHcVP8S0JthduKf8Pi6OU59WxG6DJpN0j7U8WwojrLjsMNpvFeDadekvZirs/lCSxY3iH5F8cmMc+WdoDXQx97Go1BCHSHQOrOnMpvzAhWfS4q+ey16J8fifMltvdbU8/taeJsOj3fwBs7Y15FLY3f+FfjXYiI1gLLqQF4wXDUlBAgBAgBQoAQ6B0BOut6h7yXAcegVyJaezGVjgdhhNEdHL88wHVDToohv7cst2dJsbxwjtaOJ0DdEwISAbI/MgVC4LcjMIa71W/XYWj+NfRKRGuBZdUAvGA4akoIEAKEACFACPSOAJ11vUPey4Bj0CsRrb2YSseDsLQBAOtwpSfYih+RXjREdHWsLOo+iQDZHxkIIfDbERjD3eq365CI1gFYAC2kASiBRCAECAFCgBDoFAE66zqFd2+dj0GvRLTuzXwGOjARXQNVzC8Ri+zvlyiapkkIRBEYw92K1OsjUEOv5NFaYFk1AC8YjpoOCAGWY+X+SCSqpj9CgBAgBMaMAJ1149TuGPRKROs4bZNmRQgQAoQAIUAIHCICY7hbHSLuXctcQ69EtBZoqQbgBcNR014RcKq/y2TyJy+s0igThIoM9aoOGowQIAT2hgCddXuDvtOBx6BXIlo7NRHqnBAgBAgBQoAQIAQKEBjD3apgur+maQ29EtFaYC41AC8Yjpr2jIBXGVBVajXkYNXh746/4JVVoKU/QoAQIARGiACddSNUKgCMQa+/jWgdpyXSrAgBQoAQIAQIAUKAEBg2Aj8/PzsJSERrAXxjeEkpmC41DSHAPV0f4errFYhrJRMhBAiBMSJAZ90YtUpE66Fp9dDX4aHLf2j2QvISAoQAIUAI9I8AnXX9Y97HiDX0SkRrgaZygHsekbLv6VJ7QNptprC0CDsjPP3yCf6cb0QPhmel//wDwL8JLN6aweDr9gPu4QaO79S/u+MApOTAjLE8WcBCimdDOIOXnzVMVqcwaYSy58Dax7ACELJePNvPpzH0MXi5eoRzY/zU87MZwGbTAAjLrwCmr9cgfFiFjh6vyKu1YOlQU0KAEDggBHJn3QFNhUQ1EBiDXn+bR+uu3hT7XABjsLd94kdjEwKEACFACAwfATrrhq+jNhLW0CsRrQXIYwAXBOIJJxtF3aRvWM2f4WJ9DV/zP3AOL/AjKyqxMPTzjSJBRY5Qzl1OpzA9uYXX9VlDSPpEoTPG6QQWsIQvRghu5/Dn/L0hcfk47/I3AOD/H5VDAOLPQz7H+7mAZzmnv+DkNt3OYQ6XAOfnACq/qSOPgvx7NYfni7XwDA20Ccmgn3VxNuUTpGjJ80G9mZgadsLbPl4JrAvsh5oSAoQAIXAICGDOukOYB8loIzAGvRLRejhW3Z29GfflBg7xkZ/qlR6OfZCkhAAhQAiMAYHuzroxoHO4c6ihVyJaC/SPATxK7gVDzuVlsfFYlR6tijBVRK1D+HljyMJNb1NNpuppOUWcUHLkiFaTYHSI1hCekXB7n2hl3Ky+KJcQpWxYl1Aueb4E01S/BeZETQkBQoAQGCQCmLNukIKTUEkExqBXIlprGTni7rbjUEX2pu6xxpimg4H+Zyb3E1wSqbqjdvp6PFdoti85aBxCgBAgBLpBoOisQ4qgI3/9qGRkFx006/7eUCS0dW+oj1MNvRLRWqBRDOBREi7i1Sm8WtWX+HBle7uNQ4Kyfu+OgYfyG16rbFpCFrDTE6DkSIT2e2RuYtE5F+eZ8nCVmOOIVhXSzx7SiyiaesCQz2/jPq+9gi29JTDlonMMbVK4wIyoKSFACBACg0YAc9YNegIkXBCBMeiViNYKxm3czcJkZoUxCoqv2dFdamzltWp7qlr3xjpiUi8dI4ApNNuxCNQ9IUAIEAKdIVD9biV5CB45y8/rD7jd98fFnu4NeCVtYX76CTcyutjlyvD9xFvW0CsRrQWawAAeI1qDpKfnhRkmWt1QdTXGcvkOi49bnorA9ebU07K9ZCFEviK9QcNjhIlWq61cnCetiFZNhpqXcZHD1UyfkPNolTi8mTlgfaIVhSkRrQWrhpoSAoTAoSGAOesObU4k75iKYf1vYLlLuZ3+9w/8j//5H3D1X/85OhV3uw67zzePkV+RcO6HeKFMSbY2H9C/YbX6gutrShAwOmOnCREChAAhcKAIYM46/NTE2fxx+wMy0yTneO6Oh1Abpvt7Axqn7Ra2Z2c6XVAHxcpr6JWIVrRGcS8p6dQB3L0UXo1y9Xa+1BDR6v+bupianghxotXJfwrsy0hOjh1TB7hEZCWi1czjWk602ji4z5dgSjlaCxYNNSUECIGDQ6DG5eLgJv0LBB6DXoVHKxGtu5tr9y9MeXtziVR/VhYRO1nB/PkC1kf3ulgsr7WqX0hVwdLFyQv8RIrKslGSXpa81kCtgrJ6TqacqfGFU0FIw9q712oTLZhr9jH0QrO7W7SvVzuUNIerV8TXEInp7uYTW6TXmQv/UHAE97IOR1de5PEiw1IeLscFPLN0dJn1wT9zmHZo2Fhw/ThYmQRRY8tGxGGxLhA2nlxfjXymTYRyPQMo/cTmn5O9xmcgW5dS5i8WTblhAvIaIcJxyoj6TBbOfoVr5/naNUZq218QAym0/1u8iHXKjj07D6RgtJ4PpmjE8UPoHS7gwcrnKx3r0P100rD7e0N7sdl6voNjq8h8+97Yk/k7TL5/IlrzGDUtMICn8nd64VEe+x7I0YosEmUSrV/zU/i8eRVFpprD0r2gGYdN4CtAaB5oj1ZHZttjQX+puXyaA6xFTtaQx68rg+kWLi5EbTxaBQ7u8/j5isvHML4sFRgvNSUECAFCAIkA5qxDdkXNBoTAGPRKRGstg+r+hSlrb/yuuGFMaVMk1pud2ebyCeZPAJuNTt1k3y+xRWVFu2jB1g4Kytp3zNT4uoBuuNjsGi6fjDuodGQwnTgOtdDsrpadLvSbx5WTg9s5nH7eCIcY5PuXktt9j3C9tdn/3x+9Nl5qu8439Hz6XUaTvbmiy9Z7TsDG5MtlEitbH2ZNkklTJLptQeUw1vY7YXodqChH+W7sOATF5w8Z2dfV9GvP0fXmz+xhXkHofqIBatrfbkW7RS2ZnB3HbVTQ5bnf1RrMnnUliz0UNWumEijpq3rb7u8NrUVma/gfwEPFQuU19EpEa4FGc4Cnvr6oYewvYW6VVEW0TmH69gbiO5X9RRb3FUd+sWw+dPkJglNy4MZQeUMWUk4mq5NrVo4/XS7hZLEA9oGefSm8/Zjwr/XiqyH7KDcB/VEu/NVd4Bf6jf2b/yXr5eoRzs0vfYnnZzN2cVdghfvjeVLEtlv9i0mBCVJTQoAQIAQ6RyB31nUuAA3QCQJj0CsRrbVMo/sXpqy9SRI16eHnEK2MmA16sDZFZHFFZS0UkyGHdQrKJvPHRccPpOYKvEy6ThC4+gc2KaXwwDgdpBxKsgRYsnjvDraNLPQrRkjXllh9XQPPTrEj0cpH4l6hU2DvGe/HD1ZE4w6zjT6a1x9ifSBsjAvwvYIoVjFHIuZJq9xdc7rQRgmnk0e4MjzVUo44yqM0vQ6cYtQm0TrxCRu0o1FFpZpzZM5BSZI+4zCVfb6S3NXsz9F3k0bG89pNOFzl7Dhno7nfDcyyZ10JviFSlYjWLIJbx8kw+wCiQQ29EtGKAFo1qQF4erhwjtYCEalpxwiQN2vHAFP3hAAhsHcEuj/r9j7FXynAGPRKRGst0x0O0Vri0eoTrW6qK1xRWUUUsVRa6jO7X7C1XkHZIJmcKRgbJAQV8eyZgXbcwBGtAyw0u4tpIwv9iiF2JVpT2LkEdojY3GWimbfIbLQfYn0gbEytnyjRiq5l0a6gshumHlpfuHUgC0bLtHq8lghIT/vEGsvaUQUVW3OMef0n9hDU8xXkNLtAE60O4W59iEKu5exYOTvO2Wjud2PiVe9WAVKVz/XxiqeMqJ3yocwEur83lMkjW3/LtEJGas5W/TgP1dArEa0FmqgBeOaIFN6d3he/AiGpaWcIuGFJnQ1EHRMChAAhsEcEuj/r9ji5Xzz0GPRKRGstA+7+hSlvb+U5Whkx6hdWNVNJ4YrKWh5qkToCAuk6BWXd1GG48QMkFMKzCUcwDbDQ7A6mHUo/xror9UQsS7uQLrJrknEqos+s0bHDdKOPZsknZc/Oe6ZF5CBsjK+M1RyeL9YiTV0wZVzYa9oWvl1B5bBHqxsB6sqnU440MoSISka03h0jSK0ESVxBuXqOl/D05xzeQzVe3kW+VlGZ3t4bc89XENHroob9VSvanbHjlGe+sG8/RWEMs/xZV4A25WgtAEue0fNnuFjXJ6Fr6JWI1gJ11gA8PRx5tBaoo9emfeRW6nVCNBghQAgQAhEEuj/rCPp9IDAGvRLRWstyhkC06qJUrjepRVI1BUiccF8JhU2mIYrKIgu2NkibJFLbgrJmnktezMsgfaJEbyR1gBdWy4guXYG5lGgdSqHZnSw7kkc07CARI8jMPK7I1AGGbfhFepkt3sPR6xrOpHdd2M53mrn1cDuiC5Mew7Yx/gHCJDdcL8RYEeTtFuDszPDKi3xMyKwPb56oXMUu0Wp8ROEZ6CRRyVIHZNaYuT+5BGgtbbqpA0Qda1l/BbGHJZ+vJaTTTz37q1C0O5aSRe2VORvN/W7Mve7ditklTzZq1dp5ujSLPnakwGy33d8bsiI4DbpIGaCGqKFXIloLNFoD8ILhqCkhQAgQAoQAIdA7AnTW9Q55LwOOQa9EtNYyle5fmLD2pmoG2CSUKmxl1zJQ4bBN2zZFZZMFW5lzXv2CspbcPDT5vSFNvDlphpcX7Qp6sm1MXLYwn3/C8fsCPm5/4FALze5q2fmCw2qEMNHqOVQEyFGbSLILKtlFdn2yJOZ1u+u8zefRRFeT0zhMKPs5hZmNsfrFIgNqHiun2JR4CObPF7C2wntjRGt6fbjz1GvoC47vJuXrIFAM69xbY3r+fROtZzLdxUalEMjsYUpHumh0+CNVTdvzx5QosTzFyvPWiRDgYfCBVAGYtZy3dZUj2d0rlR5zNpr7XaOHPeuwePO5fdyKfMYBD1dsP/XbdX9vKJHZd4KrW/Sthl6JaC3QaA3AC4ajpoQAIUAIEAKEQO8I0FnXO+S9DDgGvRLRWsNUFIkp+4rl/9txqCJ7C+TTixXJsnIPOgVjdah/vKhs0yZSsDVWpNXkh/AFZTWIej7qBV785haM5eHlTkizLjZrkBcsHp3/CSIBeOGlQy00u6OxycfTBYcF2Wfm5RXY3cCnVZTXl4UR+zefLJTYzM/KtccJc+HNqovqTqdv8Mb+V3ljO/bdhWervy78QsFfr7JYMqTWR9zGzhRR5sJgQKbnZtt5g4VqG7Xx9Pp4gH8BPSi7/ysLkKXWwS18TM5ho/aOLzsnq1qnSVvKrM9drTm4xzVy+kWb3T3ExkimVLCe196Su8qq1WmvgVCh6t3tT4xm4xNer6rmGqoIebN0ZSqGpsuMDct2RWcdEnAtt1s4HdlB9Wb93BuwYsdsoObeWkOvvROtWACpHSFACBAChAAhQAgQAoRAPQR+fn7qdbaHnoho3QPoLYes8ZJSPjSl4CrH7Lc/IWyGeQMrcsZEhBEewwjbraGnXdfHb8KqBt7Uh43ArvaHwHMPHqD7OesQWFCTnRCoodfeidZDvuTXAHwnjdPDhAAhQAgQAoRAxwjQWdcxwHvqfgx6JaJ1T8bTYtj92FsPL/ItsKBHhoyAk2/UFfV7Bauva7gWUfMH/rfr+vhNWB24qgcp/q72h5vUVuS5gL6W7H7OOhwW1Ko9AjX0SkRrAf41AC8YjpoSAoQAIUAIEAK9I0BnXe+Q9zLgGPRKRGsvplJlkP3YWz8v8lUAok4Igd4RoPXRO+Q0oIHAOO1vP2cdGVbXCNTQKxGtBVqqAXjBcNSUECAECAFCgBDoHQE663qHvJcBx6BXIlp7MZUqg4zB3qoAQZ0QAoQAIUAIjBYBOuvGqdoaeiWitcA2agBeMBw1JQQIAQ8BJxk3/30oicJJXW0QGFf+szYIDO8ZOuuGp5MaEo1Br0S01rCEfvoYg731gxSNQggQAoQAIXCoCNBZd6iaS8tdQ6/jIVqtio6ywt7fuopPA+5UpmNDq2qTAE0VRC0RkUN1tUO9jR8BRrI+weVPf3l3xo/pPmcoSHN4CReg2Kdkv33sGpcLF0NdIbSb87mdzoQNvi+/gFf63vefVcm4Pk5d6LVvyIho7Rvx9uONwd7az56eJAQIAUKAEPgNCNBZN04t19DrSIjWTHLuSvpHAS4J31mIPJAvUTCUl7pKuFA3hEAfCHyv5vB8sYYh8CF9zHfcY6Qr14577sOfHeqsK5kGOxfvjuHr9Rr+7qEibFBUg9ScDuJM3sL89BNuGEbNx9m6H2Sr67XEBiq1JaK1EpA9dDMGe+sBJhqCECAECAFC4IARoLPugJWXEL2GXsdBtG7nMIc1rDsuL4cCXL68nQSIVuXREyRhx2mjNCtCoBIC37BafcH1OMq+VsLkgLsxibcDnsZYRUeddejJ+6Q6SxdxdzwEL1Ih2+PVAGTZbmF7dqar5PK7xCNcfb1W+7hUV69oA6jakIjWqnB22tne7C3l8NDpjKnzcgQoHVQ5ZvQEIUAIDAmBvZ11QwJhhLLU0OsoiFb20na+YRqu6/3h2gwK8AjRykjWf3AFJ4tFEyqbCqXUvwGYxKyeK5vuC/xwdtlJW5BIWRDty5qsxtEaz+hXNA9dkFjGhP5eWk2cXH2Zc7XbhUMyY3O1/t3Babl8h8XiTf4r6/cB4N8E9D8t4eXqEc7ZP3B9AQ9V5ebK/jimF/B8Kp7J6xrAn0tiTDFIUC7uXTYAHSookjr6XsH8+QLWR/fwRyx2/qfxctZAsza0jU6XL3D1eB7WjdOfZ1c7rjVvbssTWCz0PDzZLDsL6W8GM9jApjE9ZkdHcC9ty12D8XW8jzUc9mZNrWVvrZy8wM/lk7aFRj8auPBeKX7P7Rs3n6cw4YvY3yvK9uZQ2pjGeqFo/2i2DL2/xtZMau7uPhn6f9RZh+lIgA2nkw+4NVJ+cLk/buX5he2oi3YDIlq96bG1eQfHRLRayBDR2sU66KbPqvsIVkQjjRg5NWBB21c7Sge1L+RpXEKAEKiHwF7OunriU08RBGrodQRE6zd8f/+Fv3/1C21XlysU4AGiVZCsD/B6/eXlJGxelC2iQJFG9ku+5QUUSEPAX67fGeFihB4a/2971JrpFpw8ddJD+PLpD5yDInMlIeMRTpKUTXjydr6Ct3M4/bwROfb4JfsdlsbLKcelmYeyEx/b8FwnsJo/w8Vak5JNPj+JkyBlTuClIRKk/kDoAhipsDiB2ewdjm+Yd5L8nZFFjChn/Xwew/tiAcoTOqdroUtzTDkvT99xuf42BP3+dZjVEcPoCWCzYd8pRI5W30Nc2qj7QYDZxNNlQ+q468S3GSd3aMym0GvNJPcMfXhr2LYLX8e2XbHwYhcD9v/3R6+Wd7+NrbmOJ9ybb/HWs/4Tnnppu9ZEMkynMD25hdf1WYOBSS7n1g/XSGbfqLM3Q4v9A7OW9a7qYoaae2ZTRp112I2drx+9bhX2TSoBbD+dtBsw0crWyT+AB3me15h+Vb3WEKhFH0S0tgBtT4/szd72eR/dE9aHOCylgzpErZHMhAAh4CKwt7OOVNEpAjX0OgKi1cE49FJXSQ0owN0LnvkyL70HzeIv/KIBAMLRVRb5+V7B6v4DFhuDMAy8dCWJ1eBF0ydqBDSBgiAeGeKQg8oTUhGv+7zYMry+roFHlbukWJDUcUjj7FyVAYULp3jkkMr9F/IAngOs15Lg4kSrSeTKcRC6bkW0enKFcNBkb6Vlk+8Go6NgKGDAnoOk6Cl8coJbWrvzQSJEzltCB+Sz1h5yrfk6c4tBZYjWiF0J78UpzGYA78fsg45R1Cdp29K7uu81HNCRwjtv16E9zPk3xPrh46X2Df5zvb05us82ZHnpRxNtoRZm2LlnViXqrMuvbLXgdH7WZis1crZi++mk3XCJ1u3c3rdqTL+qXmsI1KIPIlpbgLanR/Zmb/u8j+4J68MbltJBHZ7OSGJCgBAIIbC3s47U0SkCNfQ6PqKVe+lxN5Bqec2UFlGAmxc8sD3pFKHpEa0Xl/Ax0ZWPt6sVTI4+YGJ6ZhrhULZVRcL8eaNY2CtYHp9BohVBWIsXfNkXsPDQPZB0OcIkQuoIckpih5grmiiRuSeXJwtYGB6Pjc48PQbSGCB0HQ19Nshdi4CJyDUIHaJ1tLFSKwjVR7yJlbcw+yBgFJhhz9gfKMLe41xfRrEc9r/ptBv5tbYT0Zq0q9gHFPXhwfEmNDaQveg/sd7QRGujX8XluetZp2XQ03VSy2CI1kp7c37/UDkgDOV4a9lso+3NW+dGao3o3DNXE9RZh73eBPLxcpkfr5roC2xX9dsNlGhVqVIqV/6rqtf6ykD1yIjW/+///d/w8/MDfD7//QP/x//6D7j6r/9EPX9IjQ5dXzn5/dQnldIgsYiHtzdgkQ9v7L+BtGKxtCvCPoyPnpEUNfp5XHoZ787mpLuJ3unkPf7iWaWzERKaERwYHFWkW2reMRnSY8XftZIYZ9NBlepBrmyFK484u4HjO5XKK60n830phkM8HZmZym286b0Oae8kWQmBPhHInXV9ykJj1UOghl5HSLQyIqW+JwhTGwpwRbTOWAZFHa5svmj7ROsa+CWKv3gewfNqAtc8F6Xh0YooHmMRSJFiACEiI0S0htsFjDdBRtUz9XRPVviRQ9pZRJLh6GdipUL7deh/bLy0RyvPtyjzDnrh6azLRjb5MtHkmbRTHfB2qkJ3RJQ8IaVJyKxce9YhRkeiUrlP5Aft1LABtq7cUHrv8s/zpQbSTSiiPDB2m7XWlmjN6s/Is+vmZkWt4771X8Oj1SFaLeIOsX74KxzzWL1Yiw9yAZnU7zX2ZnP/b1KPyLVdspbFHmV/HBAv4NIjFjn33N6MOutynajfuX1RjlYsXJzkadLV4J/CtKyqV8yAHbQhorUDUDvqEmNv0Y+lMvWSTpGT9voPncnqPAxGf0XTSRl5yzMpapq7RDb1Vz4dEe5M8lNG6W02n04qm6Ip9vFa7kdfiDRcSp7sWNl0UBg9OOnYzHP8y04jVmYD/kd8207z+iw/17kFiHROje2rs77n9E4d7QfULSEwVgQwZ91Y5z7medXQ6wiJVnYw3cPRqwzDr2gBKMAVaREozhL3aF3DtfIInS3h+OYarp1LgvCuC1QgNioVh8KZ30JfzT1PoljqgACxtd0CnJ2B4CyNSwHnDvfh0eq8lAZTB3C3Wyuk2roExkg8a66cKeU5dsNEyZvlYeATrWZYuJM6gF2sTOIIoWv8JQ4pF7vY7UuHEv+kjtxUFXJdBwntxhtlBrMNwKVRhCe4Hbg243pc5ojWyJp3vfbaEa0Y/cn9LvRxJWvbe1jDMftGhdG7KUyMfUitIcT68cisBNFaY2+uS7TaxLBFtKLmnj8UUWddvhtFJXtRJmzdPl3+WLmE0d1VbTg8j9auPhQz2Orqtaoi0J0R0YqGau8NMfbmnYuBFDn5+45DfLnnnrm/87u2e5eO1CAwyF6fBCtIL+NqIrJP+x//7GiU1IfTLEaYFE2RM1hc9zG4qS0f0RaVDgqRKsjENnq3cO4NiLm4eFpRcAh9ZvURwtqz/YGk99r7TkICEALDRgBz1g17BiRdCIEaeh0d0coON9eDrZb5oACPeJLqi4pN+pkXK/+LfMDLToW78w63MOc5P1ly0lgBlTcj5NnNCamQCRGIzpdUedHild9lOKN1kdhTTixP3wH8VQ7LpkCWd8nKz3VXosT2mHMuTwGSx7/U2bpudYmL2oj0FNmTDhvb3RihXYGLsPIeacK3EoSdwHtjkd/RfSBItOq1543bcq21I1pTXjx+mhTfOzht2/tZw3FyK2/X2Ly8RiqBwF6J2Tdq7s277h82LrZOJ076jNzegTkPUWcdpqPmvfsUJtLbX7yw2x6uBV1VbjosotW/v9TNY1hbr5WVgeqOiFYUTINohLE3a29LpjhKpFdx7wLuXcb8f5bSyymYqu8gKr1M6IOeKqSqU9CIMwKR+ktpIxM9giNaUylkEhhhUjSliFbk8/JlJI8xKuoOp4dUmif/ThSOYHFtQJyrGk83Wsh8p1OtkqkFlA0cYnqvQewmJAQhMFwEMGfdcKUnyWII1NDrCAlizBIAACAASURBVIhWI7zEyVtU23TSgKuXX2NU40AVL7+mRDPgIcHyIOcHNLCcQmv+X0YSqb94bkjnUqhO+2huv0A+UOfiZ+eycubU9Kswl/1x71stb/BCUlsZTfhsvOM8buazsbk2TAEPXdfXLoG9fRljeLg5xmbAkkhseJowVvxKFiCyLl0X8Myrv9t5nmybMS/35gUwNOYSXq4e4by5JIbaiBxmbyqP7150aOsuNl9LS9blN2DPTWNmo3dw/JXO1dyE/snnhM3YtjBdLuFksQBm4dPlC1w9ngtdsT/kWnPHSS6HKUZ/S+B5gIVQItelfHHx942QbR/B/Z9z2OxL/7G8nUmbZfOUawWU/XIlODmnBQJhewrs044ymA3cfOo1ttvevOv+4dpCs3HwOdt5+zQO8bXk7N1GOhUThhqXC9fGtUxOrtzqZwO2Q/vuIPZn8dFyH3+xPcI8x3aVqwu97ipT6fNEtJYitr/2GHtTRGsqRU72A1wB0Sr2drdOQSR3eypFjZF+Jptexv04G4s08dLZpD1aTScCK7JBqtxPkZWbdyjvvegsSFgGPjqj20YxMFMghIlWM1qIpzNIpHmS0lsh+SJdWBoLN6WY67CRK4iatVmD1M6mh8oQ9Ptb4TQyIUAIMAQwZx0hdXgI1NDrCIjW/hRXA/D+pB37SOIC9nEbDj8dTmjq2PUw1PnZHsBDlTIoV6U8m8Oec1tPwvCLF36utG8IrLawYrnAI8WW6KzDW9QhtRyDXoloPRyLw9ib+sBgfqB3UwLlSavS1AGZdFJmMazm44t/9jQeqLnUX4h0RIKgdPOGZ1IHOPnom1zdAaJV5blPp2iKE63KazT3vGRluWPC7umgMqmCeKEyA6NUVJaXPiItXyylBZ8Tr6GRHjdvs7poVsr2h5Gi7XD2HJKUENgHApizbh9y0Zi7IVBDr0S0FuigBuAFw1HTJAKZgiFmRXFC8tch0GUKke7B7K4YTveyl4wQznmc7qEC0ZoqNPRL9g3rhT4AOJ11JXZ8OG3HoFciWsdlb3hCClEMSxW4cgi3bGGmWDopM0drKo/3X8cjtigdkf74d/nEc4EB86sPeZCm8oa6KWT45zTT27OJ8sCkaLKxVhaXT8OlbRPTNp8OKpMqyKllYfZ3+WQXRXZT6uTkc7G2ZHXST4TSS9Wy6/2kdzqcPYYkJQSGgMAY7lZDwHFoMtTQKxGtBVqtAXjBcNSUECAEWiHwW4jKVuAM7qEy7/NdidbBTb9ngXCexHTW9ayWnoYbg16JaO3JWCoMk7M3O11G2zRIMnVOMp2Un64knapIEXzxFDWm7Pn0Mql0RF9w+zHhqcWEZyOIMPcmT5UgRu00MUo5od/COPL0QtGUOqI/Xx9+6iVMiiebmFX/F04Zkx4zp4eCNE+BFEO49Fx6IWjP07Q+H+Cfkd+1rV0PL71XhS2BuiAERolA7qwb5aR/waRq6JWI1gJDqQF4wXDUlBAgBAgBQoAQ6B0BOut6h7yXAcegVyJaezGVKoPszd52LuxJH/SqGMDOnZAedoaQOiAECIHOEdjbWdf5zH73ADX0SkRrgQ3VALxgOGpKCBAChAAhQAj0jgCddb1D3suAY9ArEa29mEqVQfZmb0S0VtHf/jshonX/OiAJCAFCIIfA3s66nGD0+04I1NArEa0FKqgBeMFw1JQQIAQIAUKAEOgdATrreoe8lwHHoFciWnsxlSqD7M3eiGitor/9d0JE6/51QBIQAoRADoG9nXU5wej3nRCooVciWgtUUAPwguGoKSFACEgEDru4FamREDgsBOisOyx9YaUdg16JaMVqe//txmBv+0eRJCAECAFCgBAYMgJ01g1ZO+1lq6FXIloL8K8BeMFw1JQQIAQaBMizgYyBEOgLATrr+kK633HGoFciWvu1mV1GG4O97TJ/epYQIAQIAUJg/AjQWTdOHdfQKxGtBbZRA/CC4agpIUAIOAiwKrF3x6wyL6ufS3+EACHQBQJ01nWB6v77HINefxvRun+rIQkIAUKAECAECAFCgBD4fQj8/PzsNGkiWgvgG8NLSsF0qSkhMDwEeO61R7j6egXiWoenHpJoHAjQWTcOPbqzGINefxvRuuslf5+WPAZ72yd+NDYhQAgQAoTA8BGgs274OmojYQ29EtFagHwOcJZHcrJ4A4ApLB0iSP8GMHv5gfWZGJh56J1vpBCzF/iRP1j/bsk4g5efNUyasfxnzbGC05su4ev1Ap5PJ7A4eYGfyyf4o4QwZFDPxmRkv6fGYvO8+ayDSQqP5fIdFhx39sewfwD4NwH9T0t4uXqE8+YfAKZL7RVpz0HrLjXvlNnEMRF9XzwrTGLyzmAGG9g0U/Llt7GNz/vr9RqY72dsjkEdc/u4hi/TNh0b3B/mIoXA4xV5tRZsXdSUEChCIHfWFXVGjQeDwBj0SkTrYMwpK8gY7C07SWpACBAChAAh8KsRoLNunOqvoVciWgtsAwN4Q2hZhKXML/lmE7BWGLSskgqcAARYzZ/hYs1Isi3M/5zDuyIGt3OYwyXA+TmAImy3c/hz/m6Ru0KOE07KSk5XkLrvjEQ7gvs/58D53ekUpie38Lo+a8g4k4SMy2iEbm/ncPp5I8K5o7K8MYa5IZIBSjB5gauPzwQea0noxuZrko12G6V+Fy/UvBO2872aw/PFWnhdovQj8QBBcorHlL7E/+P68Z/j/YBL4juEcvO7sLfNbAlLgEFiznX1eNXgVLCEqSkhQAggEMCcdYhuqMnAEBiDXoloHZhRJcQZg70dDtokKSFACBAChMA+EKCzbh+odz9mDb0S0VqgJwzgnGADgMWC8aCS5Pxewer+AxYbgwxlxOo/gAdJqgkezSHWuGwO0RqSNxBOnSZaGXHnE3sN+anIPqyMbH5f13DNGN0gqVgTkzAe+fkqr04E0YqddxHRathD42FqyCKJ9jfpTVqNaA2G2isy9QV+bj6dUPxQ0alhYR7SdcEypqaEACGQQQBz1hGIh4fAGPRKRGsFu1P3Dd6VH4FVYQTeRZG9WTJpuS6ejY/WtQSjfgiBvSLg3Kml7Z8Y0Y57FY8GJwQ8BOR7o/p3412VwCo865CApaKkkV100AzBSXUwarTLju8yRXeYiJBEtBYYBAZw4cl4CR8T7YW6Xa1gcvQBE9PrlBOSKmeAKYRIDaC8UJNEq3MxNVMS5InHcBV3ES4vZcDKiCFaq2GSIv1UrL2Bp3EY+CH9+gXDwgs774Tt+B6tCaKVjXd3DMuTBSy4x3HIozXsARxNU6DmHSC+mdiNnl+Uc7Rpc+7EBoY5n5ONZ8EypqaEACGQQQBz1hGIh4fAGPRKROuudreF+ekn3Jj3DHXn27Vr53msvak0TeYdVkc92em2KotI3RECe0HAu7sH0rbtRTAalBDwEGDvn/dw9Kqdx04nCzAdg347aNizDo2T5AU4H8C5ng+4tbghdE/1Ghqckxn5XG+A0p66v8vU0CsRrQV6xQCuCDaeh5OHNx/B82oC10f3dni/uYiSMoRJLsv7NfA1tC3RaoVlI2XMh8kLj4Q6mNTyrrSJS5E3VXqYIuedUhuWaOW5Tj9ueUoF16PZy6u6PIHFoiRFBMtBweYFXs5gNZbIXRv28tXzGxjmRLQW7FrUlBAoRwBz1pX3Sk/sG4Ex6JWI1h2taLuF7dmZ/pjfYYFJjL2pe45Nshq3j/kfeLrUdQ12nD09TggQAoQAIVCCwHYFq8m1VYCYIgttADFnHR5ywU983Nr1fO6Oh1CbZEB1Unq4y9TQKxGteMtHhUE1BBuwLxALOJkt4fjmGq6/nDyqscutazih1AEu0VSNaHW8XFEyfhv5ZBOpA1i+0iqY1CL9bFktohU177Th4IjWN6soVzh1hDEOKterk4LCyv2r8+o2eVt56oAFuCFL39stwNmZyA0bSV+RJ/MD6RqMObTFnHK0Fmxa1JQQaIFAjctFi2HpkY4RGINeiWitbSTsTnUHx04B1xqj5O1NhqOmwlBlxNTRk1E41hKORWDdwOeOxV1LitnqIq9MkHABVh6hFApaAx21ZhVc9TBwQnXlnGOeRMGCp/y9Y8Oqv2Zz2uML29qWoQhyf/x8UVrVk5pTysszVyBYZC4LFxdm45QVqbUL5vrPh3WOKT6LwUn1YyKdwian+5Qttilsq+Qq0T0GG9VvbF3sWhQ5hGupbkuLJJfsK7ki2SW2k5Mz93t2/0c5vCiHpmbzsmrExL0iDS4iUaw76RXO69ncwPGdKoydT5ET2yNiHwFNjPJnXRZR3SDgwcplk05ZBT110HRARKs3u/p3mRp6JaK1wAwxgJsEm0WcBUgyK0xfEVpzgLXabWMkl9NXyCMgT4IFcrS2kJGNc3/0Co3IMuzeTmOgc2ztjkktolUdAOLSO3GKh+F04xqP/gp1+cQVyb1GhC5sr9K8fgKG2YZobS6fxiFjEck2DjxlxfcK5s8XsOaVvNjfsDC3CpUVrF9qSggQAjgEMGcdridqNSQExqBXIlorW1QgJ32tEbL2ptI0ZcOmzQ/69n3Eejnesbhr0xeicKt/hzPv1BfwnCxou4ZLRhx7RUhV0VLnXobM4WnL9A2r1Rdc8+IJyD9UYVsdAeVikMYkVpRW6VYU6Q0X+Y3rn9WFmIPAs/H4ijgY5KPv/CLCJnKYe3uu+Ky4YrvjhGpmmCMLm8cXQDZ1n8dOfDgwI9t8eXK6roWNjZ9RT2I9yRSJDhVFzuFqclupAtI6nVvOxkIrrWRfyRVixuKckjM3Bma3KHkPczkKjzewBjQ+MCX388yacN6Xs45MUoacncewyZ51GFBVmxCJXSHStkSEeNsBE60d3GVq6JWI1gLLywFuXvg40QjiAsD+a+ZjNUlI+wudk5/VKw6gfre/Ek2XSzhZLIB9PGdfiB7gH0wWKl9p7MvrBTwzDwCYwvTtDUTr8BefsIzOl6oAjmye5pf/nTGJ4CFI0vR8RYi8m8NVzFd4VprPv/IQibhu1EHg46WeEV/qWOS++pqm8fXH87/8u19e3S9tLrYxrwor32vjXeHmAQ59dRQXC0a68lw8jX5NYrpPzJsTqDPvm4KtgJoSAqNGIHfWjXryI57cGPRKRGtdA93OT+HzRtx5av9l7U0SrWX53kIffusUd0UXs0UWNBV4BuT1oqbcmgkmwXTW3MNyxZJMkoDdiy0nCIxys/UWbDLKdUjwSKBAkdcQURQULZrSIoInorgwLtIsnkorS3Llis9KjxQMTkl1ZQogx3WPdJpA6C2re7fAMwab7Low3wN0HRT1r7vgitItwsZCekPvKwGiKJxSzrZRL5VgSk7EGPmtws6NmW+v3qenMJsBvB8/wGvywEHs5+6gyRQ44Zo0YV2l97jYXLNnHQakxrxF3RaLByCiNYtgF3eZGnolojWrOt2gBuAFw3XcFL/xhAXxc4iY7djGP/68WltYsfy7XbyhdKz9Q+2+5Cvqoc6R5CYE9o3AuM66faM5nPHHoFciWivakxe9UrFvQFRirk20niiPUDEPiwxCFDlFF7N1idZIQVMpBfdGfOcf3yWbjQi7tSKhVNqtTFV664N81ks4oGsU0ao/u7sEuUVWRTDJEq2JIr9pPPPFhXFEq+mQYTtTuA4PDYLY4rOymA0Gp+BKzBZAlrJHdY8gWpN6y+k+UZA4V5iXYYNYF1EbKFqTPro43eZtLEze1SuSvbOciH0wdwq0I7Tw3sVNIcTUfq6EzOwX1j6K+Jjo4ov9CFj1bhUgVblcvO6PdILKKamz3wfq0drRXaaGXoloLTDGGoAXDNdx0wpEaxMalbmwdTyTfXVvXdr2JcQvGtcNyfpFU6epEgK9IjCus65X6AY92Bj0SkRrLRNz8uvX6tboJ2tvAc+5vBgJj1bnxdx6OUV4BKGL2RqkTqqgaYwUypKNSBLBxUr3ewlPLrmbBxZKQ+sFka3JSDV+vshr2GvU88wL1A8IeggjdMumjyNatWyx+bF0Yyohgylzrvisnaf0BPK2o5WWwwan+zTRWqK3LrAR+OWK8zJM2s8jtgyyHq1IG4sTrXUKQu8s5w7zEGso4invEbhu5KROCZAnL8P8hEs25taE1gWe5HXxde08Zj/Zsw6x/zZNKEdrCVrMKu1aQYVPp5rX0CsRrQUKqQF4wXAdN92VaO1YvEF3P9AvOoPGbDfh0jl9duubniYECAEbgXGddaRdhcAY9EpEax17bueVVDY2xt5UuqVowRH20nl/BK+6EIDvIcpetFQxrKZdeXFXdDFbo7iSSRqE8wDGUgfkipAa5ADPLuW3jxOtqu6AXRsgrT1MYVuHCHNyoSpvsBQmUZIZUeRXyI9JxSBn6hQXLiVaWf7XP+fvPMUYc0bOkly54rNW6oCCYrgIbNy0EW5diCh2SFuOheWD9NSugk0kF7FdnDdiA8h5xNYATv5HuHKLBnoFrP0R0PsKohDzznIixojuE2YO56KjgO1l93D0qryWN5AuMIXYzxFrwhIx4lGd2kNVzRKWPk/ZeWzamLMODxmbP8//0KT0GU6U8PD4jy7vMjX0SkQr3vKhBuAFw1FTQoAQIAQIAUKgdwTorOsd8l4GHINeiWjd3VT8D5ctCichxMDZm84R73k6Bb2vkDlaWxV3xRduzRIeDT4Jed8Mry8n9NHqv1UxLCfPa0Zfnk0EC9vaRKsiVu3q84n8kcFCUIoUDZGabwFCJuzNGC9gO+Ek/MftD5QWqS3OQ5otPivmircdPDZ2nzHdI1IHNEP+gfP3ZROq7MrcRveed2AsJ2tiXeQJ47T9tSZa3VQkvKMtzL0C1gmiVdX+ULi22qNwRbvON6ZHqS1nfK0kCucxWZ8u4cct1p2dv08a5sP5Ax6oLlbBjyB6v3DJN3/OYUvI2Xk/RKvcIz5uBd4BD1fE8dtRk2ERrV3fZXB3mDTURLQWmGINwAuGo6aEACFACBAChEDvCNBZ1zvkvQw4Br0S0bqbqSiCxO0l7WHUbswSewvK5eaazBWIbV3cVZFfIsdkrnCrWeQ1WYg0Ki+n2+xiqSrPp/TY3KjitF92Md1Y2K2Nnwznb54NF7qVtJ9TtNXXtV98VbdR8vjj+0Ve7aK0rkzpIr88v20Sz3gB2/IitWp+blqEXJFhXZ3+PFJ8FoOTn4extADyK1y7upd5fusVthXFl5leSuaULADNYU8U5+U/ty/QG8tvWVd+e/2Yfef2FcVhxjCqKWdeD3oesTMjVkDbRKAZx8pjrHPdhs8dRbSminXn9otwMepUSZXYPPOpDhD5yFscoVpHbhqGFp1VeUSnf5AHpUO8VxkE3Ukfd5mSO0xM8N6JVjSC1JAQIAQIAUKAECAECAFCoBoCPz8/1fraR0eCaP1/gE3jzx+An//+gf/jf/2fcPVf/7kPcTods8Ylv1MBM533Jz+lwmqvZyps2x47epIQIATqI3B4+3l/Z119tKnHOAI19No70Xrol3wySEKAECAECAFCYMwI1LhcjBmfQ53bGPRKROvhWF9/9nZ4L+bD0WKmkMj3ClZf13CdiCoezlxIEkKAEDh8BA5vP+/vrDt87R7SDGrolYjWQ9I4yUoIEAKEACFACHSMQI3LRcciUvctEBiDXolobaH4PT3Sn70d3ov5nlRCwxIChAAhMHAEDm8/7++sG7jqRiZeDb0S0Toyo6DpdIEALuF5FyNTn4QAIUAI9I1AjctF3zLTeHkExqBXIlrzeh5KizHY21CwJDkIAUKAECAEhokAnXXD1MuuUtXQ6y8hWr9hO/8H5xuRBnw6W8LDWiQtb/NnJ5FWPbCk6U7y96bzoSQybjPbX/gMq/76bwHSXJjFwPLrFVJJtH8hSjRlQoAQGCkCqctFvDACP11hOrva6XwdKaSDmFaNS+O+J0JE6741gB9/DPaGny21JAQIAUKAEPiNCNBZN06t19DrLyBanQqGDS+6hFgFQpS5mJUPncqo36s5TBaiqt5s+QVrYuhQkA6ikVfRUlfWHIR8JAQhQAgQAh0jkL1csI9RkwWwU66pPLxdwb/zBfDPmU0F7Y4Fpe6LEMjqtai3/TQmonU/uLcZdQz21mbe9AwhQAgQAoTA70GAzrpx6rqGXsdPtG7ncPp5CQ/XZ/AXTNJ1Ry/FBNEK2zn8OZdE68sPrCmJ/MGswO38FO6Ob6W9HIzYJCghQAgQAtUQyF8utjD/c24RrWxw09t1RmdfNX3U6iiv11ojddcPEa3dYVu75zHYW21MqD9CgBAgBAiBcSFAZ9249KlmU0Ov4ydaXd03JOiO4fwtiVbm7fpvseFeP9PZCzysGQEMYJKzYXMV8k5WpzBZiBQIMJvB7H0jQ9x94jg2lhX6GevDIIvFWC/wYzLGod8vnxqC2ZrDdAbLh7UIvXeemy5f4OrxHNSUAEy92CkfwOzHGCCKqQdkrj+Ri/Xm+KnRkTsmCjs+rhjrbvMmPLxgCrOXV026e56zzu/yeZXuwpLDxV7N08MnIwNGFy8A5/KjAZ9FUl+MaInYt5IRM+bPGkLfJsy+BZ4PsD5TCUAK5up421k6tX6L20svdoDRMwLP2WwDG/HdJ/A3g5faOh7nefurZpW/XISJVp1Wxz6P0ms3sW/E1gA/ktRHzNy+Ls6d0/MNvE1n8PIa3l9+g4Lzeh0+CkS0Dl9HNV9SDme2JCkhQAgQAoTAb0RgDHer36i33Jxr6PX3Eq0ucZhD2/29BdGqyBn+gjiRoZeGHM1LakP26JdZ86VydTqRxOQMXr7YS+MKTicsZFO/3KbHMj17833Y5KcGQpNNmhx158BecCeMqDMILG+eBpamF5RqN3v54gSlmLf7Ai+I5ximptqy/bFw2PsP2Gw2EB8Th50YS8r6pTycDRKZe1rfwOv1X/hWGBkkc05WPM4JGTj/wOQ0Qn0DusC04dSy/AiQ0wW2P1N3bt/c3qdLeHm95qRsFm8p37/HN3izbCju5Z7WQb92oNZPm/V0+cS+Hqzh7K+/n2zZl4X1GgBhByU6Lt1Oqf2wEMhfLnxbYvvYP0Zmso8gy4cmZU5u7eb2jeacMc4Q9m/3R+LDVW6v5MgS0cphyOt1WHYYkoaI1uHriIjWw9ERSUoIEAKEACGwGwJjuFvthsA4n66h119HtIqXNti9uFEgl2fIzDRxqF5MFdmmiBpNvvkvlBmitSFpNekj8uV9ybDO2FgGSRTt468OA43k24u9AHOPW/kMqHy1BqGMmmeDbwCfpq88po1OMP0FvJ0bWQM4aS9fF/+/wFIQMG9UTtjCvfT0DaerUEQr83B+ZcwBQlYXwxDOGBkwuvDaBFNj4HWB689YTQE83LWGm+sKnuERFou3Jq8kbFew+vyABc+pbBDhWR1MJPFventXtgMzFLtkPUVTl4T2E4EkTid4HY/zyP09s8pfLrQt2ahMYfnyABdnf0WkRnbt5m0qdM4U7eu/R23Zmeb1mu1i7w2IaN27CtACjMHe0JOlhoQAIUAIEAK/EgE668ap9hp6/WVEq3ipgxq540o9WqMhkL4Xqvb+xBKthmciIwRjIfyNx2uIaHX6WJ9Z+fbUEppOZ3B1ewPXZ2EiNliRmoVrPjCPOofUCazLhphOkZ6K+EVg2gxR1F+K/MZhp8ZlJOr9XSq9g/DInc6WcHtzLTBCyApmColGOTbOGBlSFcSVLiyi4wHg/hkAFqIQjq8vV6mhlBYy/QXTY6w/s5uCdB8pvL9XK/i6ALjj3t9Cx7BaweToQ3hdm0RrVgcX8Kw8y0Ne6W6BvDZ24OS8bCCJracsnkiitYKOx3nk/p5Z5S8XYVvS+0nak97fl+P7RpJoza7Ta0H40h9HIK/X4QNFROvwdaQkHIO9HQ7aJCkhQAgQAoTAPhCgs24fqHc/Zg29/iKilRFk/+Dj1szruIOSWhOt8SJcGO9ClvuzSR0QI3gaojU2FqIPk2hV3nRNiLsg2G4+DcLsVbzQep6WRiXqIHHHnwu8tGNeoJs2iMJmRf3VIFq3MD9lxWKW8HWriLy0R2tD9CFkbYjWRje64rflRZ2RAWNzus0MZifHcLM+gntZCMcnWvO6QPUXJFpTfefx5kTr9XUTJj9bLuEYLuD6SHkc26kdREG7mC1gida8XCYh7hK+ZespoR8+CIZoraPjHXZWenQACOQvFxFbcs/F3FmE2MOJaK1nEHm91hurq56IaO0K2fr95uzN/tDLzvcHgH8qNZaR0shMc8TEdD9khj48y+mE0lHxn9B9FMhl5Y6ujyf1SAgQAoQAITA8BHJn3fAkJokwCNTQ668hWllo8dOlQbJ+b2H1PIFrXqGpxV8p0RrJQ2qOjCG9wkSrE7J88SxztpoFQ6yRUGHPvjz2OA/wTxTmcnLn2f/mh1Oj5pkN3TZD7GPzNOZc1F8qXQEm7YLKJ8ug+YLXhsiLEYUOaTFROXfjcuR083qNkwGjC89LLZDrU4cI53WB6s9eGGh7TuGtiNYzl8gOecxm7QWTOgCnAz3VQN5L9QLZrLHEemo81mOE6v/P3vsrRfIz26I57zKMwSHONs65Ts8D7ACMjYU7Hm3SDh4m3jiNCd64WDjQTwBPQGAA9jlxbsS9j3C5IalUpf9Kdauqq6sXzvf9plVSamVWSbUqc4lBtKb6YDzD1niS4pIRIpDfXERiyawyEETG1Uf63mXEFKQD6gVI3q/1xuqrJxCtfSFbv19OvKn7+0hWmOhDMKXu8tuSPpsP+OK/bw6FLNbPVo6EpEyWsX83dO9VVdCbJRHG6UMc2vd0ah7c6vfh2mX+t35WmeRufVTRIxAAAkAACIwJAc5aNyZ7YQsPgRp+3QuiNVYe3W6G2pe9fDZe65oE0So2awdS85HoYvnZHgrSncjcHED184tWt090cKmyQXmHBJUcwiMtUAdmWWPx+vCz6ZqDrZqv9m1Ga+AQJ+/wHuNLP2+evENOcpiatxLn0JSujTjRWuNkxgUHO/tE7paQtg4rm9PnqZJT8InHzR2UJgAAIABJREFU/Nyjh2G1OOdtENhwfMFpY/UVjDmDTmQevBTynRnPt/O/9OtOvJzx5tq9RDXtdUZLJKtu88Ow8nYJmzhxUON+SmW01vYxbwlDq7EikN1ciIMDDxz5kK8VzQ9EFr/4m9HFs31YVfjeNZ5BkedG93w0Ms4N4DjPdRyGpQDL+nWsAWnYBaJ1B5zUmMiJtyzRKvbaf4j+NaRru9cwiFg53Nct3X5e0qU6HdMmWpl9+ESrUBqLEMDNO8CRJUXW7A9FJZNh7+54DJYCASAABIBAKQKcta60T7TfPgI1/Dp9opWj41lItHbknhkEgfKi9mfjUKr5H1rcv6pX0Ysl/btrNOQcO2fLZzp/OCGRMKr+3IOtJItLS3G4j+hvdkHLf82XeLXrpNvYWJb8QKSPGG6zGV0I+YX2gCdtXkIbVlxz3pxCzZ6nmsNq/kceKtUA5swxN0/3JuX1lx7TzGiN468PZxJ+ef53Ro9/Tki5qTnwKju3hK0p32ic5buGOpAragPHF89EJ7KEvnFBNC6ZvuCMabzYdB608bDunZK5todK/aan0xe6NLJzVYyZL0ipeBkgDjh+ZuNpfiCQE+2yfdh9MH28/bURFmyIQGpzkdJ1FnE1uzjv9Kabtch8prr3bnKtcu8Bp9xXTZPxXBfZbif39Cqexy8dcbIhTDt3eY1N47YnDaJ12x7gj8+Jt+jzJKvF73x4SRGt0fcAuw8W0dpth+x1tIFFzafCgbt8mNESCAABIAAEtogAZ63bonkYek0Eavh1+kTrmuCO97KwvmqZvTX6KBtxOq2B3XR8uclMEAeboIdrx41Ajc3FuGe4n9ZNwa8gWncndjnxls1oFSTpzWE2QzRZ9r92H4mM1oa8dWUCQvPZHY/BUiAABIAAEChFgLPWlfaJ9ttHoIZfQbRu34+FFtQgeGr0UWj2ZJoDu8m4cqOJIA42gg8XjxqBGpuLUU9wT42bgl9BtO5O8HLiLUu0yoqzBzr/FBUoxtxXK1odHze6rqKC64lOrQoxQ1+V1YdQH3A1WvPSAa+hQ7UezrPE8O54EZYCASAABIBACgHOWgcEdw+BGn4F0bpzfq9B8NToY+eAq2QwsKsE5I53gzjYcQfC/AQCNTYXAHh8CEzBryBaxxdXMYs48ZYlWlstebPMf0XzOdHdnTo+S/Tx95fShJZ/gWxTJfkV6kMdbPl+/U1nj7JTSd6GJADcQ7r8w6+ULjtZuq274y9YCgSAABAAAuUIcNa68l5xxbYRqOFXEK3b9iLGBwJAAAgAASAwIgRqbC5GNB2Y0iAwBb+CaN2dcM7Fm63PGjjnwNBMt89GCJxZEIHFLO0P99EdyDdbftLLJUnitTsfIW2XPwcn83Z33AVLgQAQAAJAYA0EcmvdGl3ikhEgUMOvIFpH4EiYAASAABAAAkBgLAjU2FyMZS6wo0NgCn4F0bo7Ed1/vKnKEpGN2mazGvAIYvXxLPzb7qAIS4EAEAACQGDMCPS/1o159tO1rYZfBydap+sOzAwIAAEgAASAABAAAuNF4Pv7e7zGMSwD0coAaSRNarykpKfiaLO6jb9u6fbzki61pMBIcIEZQAAIAAEgMB0E+l/rpoPVLs2khl8HJ1p3eZNfA/BdCjDYCgSAABAAAvuHANa6afp8Cn4F0bo7sTmFeNsdtGEpEAACQAAIbAMBrHXbQL3/MWv4FURrgZ9qAF4wHJoCASAABIAAEBgcAax1g0M+yIBT8CuI1kFCpcogU4i3KkCgEyAABIAAEJgsAljrpunaGn4F0VoQGzUALxgOTYEAEAACQAAIDI4A1rrBIR9kwCn4FUTrIKFSZZApxFsVINAJEAACQAAITBYBrHXTdG0Nv4JoLYiNGoAXDIemQAAIAAEgsAECOAzFBk+ckP3310vw4BizJda6DYJuxJdOwa+CaP1//+//3aIs5KgO//v/oPP/+s8RI7+eacJf+AMCQAAIAAEgAASAABAYHoFNJU8nRLSuaP7jhN6Wn/Ry+bMXT6RfUtTpp4vX0NAX9Px9R9Dj78Ut6BQIAAEg4CCg1gN6xonTDtWq1qmjZ/oOHdPdNO6DkBMk74FcIGe0/Hyhnpbpwjuh/31DkUFft/T7YEFqG1Efpz78WjS/Co33jWjddJNfAfK1u5hCvK09eVwIBIAAEAACe4EA1rppurmGX6dBtBovJ7OtEa1NkDW2HLUv+OpF7r6Hl6ZphjVmBQSAABDYBAH10ev9GiRrDEWR6XtzGP8oWWNzYY29mtOPm0P6fLmkn3KNfKfrbX98HGjfwI/kFc1/f9CVwIiIhI9O7ut+pK3uV/7kqrUE0VoNyt47mkK89Q4SBgACQAAIAIGdRgBr3U67L2p8Db9Og2iVEKmX64fzbWW0xohW+cZEP07uiS7SWUTTDFPMCggAASAwIAImqTfgsDs1lCQZH+g8kllaY3PR4eET3zmidzgs+983sOeyWtHq+LirfMn4iN2v0bCuX9exYPNrQLRujuFQPUwh3obCCuP0gYBOdDH7rvvxqg+r0ScQ4CEw0fhuOJOLHapIw1rHi9hda1XDryBaC7zOAtzLaBUDNA/D2VJl9LTZKs3gDgHblVgyf2/noEoNT590iab4QfzbP6I/hqyBsOP6nf7SFR3e6H/XZYqOBEJrW/dAN7OGVdaNb6f17xbG/W9ybPzC838+f6CTVuchgtHLJVFb7uoHilgErj7yWNtjdf3oRYRjr4ibtC2fhi/JIPV9v9WNLyI3izw7H2vPqz8+mHY+0/nDSSfDEbtv5DSHy1r0cHNDQtp5Sk+6NPvsUX1gEX+Bjyw+Tl05dWwshbUIhab8OzFGys+pMm7zOjvG/VJmuy0/Bgseu4VNw9msJfMVFfXpe6R5Rory+wj+nm+XR7RY6AeluGdCMZ6LHd6z+fr9oHsmR5+9aYKRtdZxPRPIYJX4vF8n5Qu43W/WbkREqzcR8Uy8ocOKMgtV/boZ8GtfDaJ1bei6Cy2Jiv72ZOVyW6YtzvPO2AdUQABdTB4B8fx8pLNtV05MHmdMcDsITDS+dWLawO93m/qwj70V5LYYXtkBuS0QrQw/6iasGylEtOpAaMgWK5un+Y1ayQNHW1A+dN48Tbuv2zk9nd4pnbtAG3WDHhnasM2mlRqy17lGEqNvmgj2iWGJgbjm8ax9OY7Pg+h2/kSnd4JUdjTwVnOa0132MJYCtwSbZucvcqA9jJpyzRaHpuvVnH5/XCnt33WwDozljs2xV/sgbgvHb33Fl+2GNLa/6K+Q03BfnALx1cWk7xu9CA1Ptpr3lWlXMy8BxWxGs6Nrerk7bkk77wMFdRnu6sOETWQGY2L+hx7uX5WGY3KMvJ/bRdwigfXLbciWV4cwDrXlxOCmd3fi+kQWIH++KeyMDIKMjz3/ec96g7C9o0ZihufX+L1zwH72SvseztuPfyaqrLWO60b5zBRyuYZO+WiyjkdMtIp4+UP0r/k4y4U71a6qX2sYtEYfIFrXAM26xJSoMJ9B9U8RYMVbpuJrPNnvm+KO64dEwHpHGnJgjAUEBkBg0vEdTFgbANQNhmCtdSX9Q26LgdZuyG2BaGW4cjOitfsqLwmhA//lySY5HYMixIFPtNovsrGX/NdgVkBgsx0gFFfz3/Rx1WTdBV4Cw/PYzmEjnPmzidavW7r9vKRL8R7CIVo1sW5g7Y7l6u9x7JWRkbElZJ/lNzfea8WXF7Yu0e8Qpbn40lnfmvQOLrzOx4OCe3ndpvmYCdnk/FsQ84bAM0jP0FjKbsYYDD/LZwgRLRbGs0PE1993WtzbH3dK2hbH4LrOCF0X+TClbh3+fK2uPX/x8Pf95x7Q5T53ef3y8U0/e+PxRVR10xgiVUG0ZqM++dzOXh1uUNWva9qw6WUgWjdE8OuLvn7+lJVV8s/5wLlh79bl3HhTzyLyD8nr4WNDzfmhr7Ei8EW3t590KTft+AMCU0Ng4vG990Qr5LZYd+yOyG2BaGV5UzVibRqtNOau8zbrzkiLt4d2yrecftysvSKitXmpXR4taOFka0Y3uJrMaU+ntr8ctLqzHn5uGdoIiNbI/L3yYD0Xl4wuIVqZY4XL7ZtMyYS/skRrzm96jlXiS52Nrf4iGZBufLTYuiSTE1+uvEZgDPFP8fgtuLELmrKJVudUd4tYj5CBWfK9tTOchRQ8PCfhZ/UMOaP3gxN6azLqV7e3dPDrnQ6cLPqSti0RHHt2FOBd3DSUPdl0UjYH9VGjOwHelKng4b820ZqKHTmX/L2jppx59iawYq11XOcESNVUNi232zrtRprR+nVL86dTupMlK/X+qvq1nllFPYFoLYIr21jci39/vfRSZcSPt3AlhLDtD/1T1UTtei/2HTkZm05SKCZvpYHpS/7K3l/a9uaktQ6KJKts+abovlZu00TVWld5Y+5DveuMj74pe5fLN1q0Mly+lFQuAOP2xiW9PPk1t8xYPz9//e3km5w2vn98iTX5ztQp/hhTicttcPrVEnJl2LgxXyph1I2m/Z7yOWceLAm2EcrUpe6RsKSb6SnTDyGNVP49YN1XgSSo6LOLEd/mHtAN4dyh4cFn12dz1oyXQKTfA2PvgNxntVMt9voqq/Zexf+Sf7+lnq/WHjki75V7Bpd+ouGvdbm7Xr972AfGyvlCbisD3jjltkC0MmJeN2HdSLkvMYxMHiszNNIfl2iVm6Dm5oxnzkYyAw1CSOi+WptxxjxYL/sF+Jc01SRHav550kyNyJVpKBnLLRXn2MuxRRqc8hsrUzQ053TGdGw+ZrmwF38ldjYfKPwPDn7mbEmclLbNx0yYhDOJJaW162fvuPhkM1odQs4lr3LPER3XUtNZlpD/oqfbA7qULyeBjNbTO6X/nGnLicFS3NntcxmtzDmkscv7WLwI1iJag6Rk5t5hPXuHIlqh0coO32bFMeQfCi/NNGftYeoOWb03EK0VITVlkSp2W7Rn1o2bNb4jAcIahO0LNkPyJi3Tpapsbg6bA3QtaZfN5K/k+hGVBvriybsUS1Z1DnTXHo2ZSSLZ5HpKLidvrzqrwJZUKgmn3B7b3RuF90qvnWa/kCh7JLq/7/atLgZqP52SWDulpzUl0NL9qnM6cn/pGNpAwkh8qJXzUoQ76XMOONV67vtDFsNL+un0OxqZusz9lX/f0tWqDQmYe/d3HG77169oSz67WPG9mX12DPsZtOn41O/OzRkmzGd1KxXnrAXB+z/6fOXcG5s930P3btW9VWhvzuZcck+WTX8faXKCumFHKbcForUg5lg3Uu5hG9MQ1CnQ7g22EdH6ah1UlJQoCBIUmlC4oIt7skXlc/Nocd1mRmt6/nnSTN659ktvdDNSOJaj16g3gZ6Op5WBnLelfVGXhyUF/FY1voyNtYMLG9uYnRFC+DV0cFxEZ7Lg1mY3zc8rRMI5/+ZpdTa0mPNyVka0OmMw/Ny+3JDK3Dy6WNLh1SVdyi/XYaL1ktE2G4NstNdomNRobXStc3PIYsfwcTWiNaahmHg2M5+9QQK3uZa11rHdI2yVYqNKU7y5tx/PhjvILm7q+DaNfUgG6PnX9Ss7AKo2BNFaB85cpmeNUUrjzfxgKz7qmdms2h62BExO3ir3O/M56uHElAZqnoRSm1tXlFh9lVRSOUZE9yn3M7q4IHo77LKEg36OrqPh/Xx8r8KLolziSO6jsSenFPww7yeUeHYHZL+yfgpMkd9vBB9WDPGkhti+CYyZ3+8GyOoohs37lD7IVZw6qjYD3n5zEJm6nAxbMMnGTDhxyNHcu7/p6pgclU6eyD2bWPG9gX3O/lVk2FsfZljxWSLX5XzocbE0Y0Tu3x/o3Dok1CWqeffGOvd27IlWutYln4whUhVEa3Yx6WPvXMOvIFqzrusasABnPGz9Et8VzedEd2LhCRJW+kttp9tx9igvILFUqcXQzpDLLZCfpt5qW6YdKIfxsgw6PJLzWHeTWuCPVNPc/MMZZ+EDl7xM3pN767T7dcYKZRi4GQGhr/Y5WzrYVZmHVyLSU3y5scDBpNtkBeyMfjk3shaa0uj2i3yl2NksrgILfHAj6Rx+xdzkKtsYYyT93PRiHKhnxVrwY0J3+F6ubTYGe/VTnDgzX+aSc8hix8B/E6JVH1gYeQnh45v+yGVlTDg+Ya11BX6UzwNd9hTIcC3oqnLTcRGtAic706yuFlttv1Z2Bqs7EK0smJiNdNaTX97J7CDZrDze9AvzkpZvD9bHGT0QWwKm2bv6Bjb73Nzv6+5hI1UV/n5ZPuA3JFrD8k1hci1SuWYClJGUitnbZhm3fZXFE4toteqfY+XIzXtQU+acq4CycGqIjJDEWlaGxwkyfr+R24cVQ+tKGHnGRiSS9LulGWPNtbHzJxIYht5Trf3s0DJ1GxOtzru3/oCvM4RTT8ZQxqLZPvdsChKtPultYV5inyXTIjU32kOwpZms+NSVkQx5Mvf9x+VRzP+m8AHh9vOVd28oyOskg5WvdYkACZCqqcSIGms1v49x7Zlbu0cstzURotXRSXEfCvwI2mDTqDesRhfBg6eaW1ueMq7bmgSn3c9suaSjxYJEU0GaXb8fyOsUgUZ0K74Otuug2nzI8t72H2M6R6f0FLjWl4RLa15YWRGujoqzaQvprFRyjdWNvekLzz+vLXRBF3RP94E9Ruu1529SJVOmRo2v82SP1Zka1kkK2cuzRX8g7haPGzq0vvqJX2rHl55Pt/Hl4N9pVIXiy7mXmJpAfcSS/Q6S9/XnS3Nf0Yxmr6+kIiP80pG6d3wMu2zAjmhNjZH28z/608atfBmhOc3pTv6vIOhjMZ5ry4vBnj0V26Q092l+Dmns2uduwsf+i2dmzjLG+bGTvsd9fVn/2Zt+rlfdNDZT7+I9rm/Xc2Q43Q+zb+DOKRYzLlnA7S/Urg+/bmLPOteCaF0HtdQ19XXN9GjrxFt7H0T28WzJm1wGUO73FrKyF/EYoRSuKIv3nSunt8lUmzBX7wBuKX/3vAtpNOazRgUgvIxWMzOZIzPNIlp1dReHZIpWAtq4aAzzEmvrxMAR5fsN35e8GAqTSS4hk8pozfmckzDBx9B4/zA/Jsuw6sizoWTqcveXtNZIRlA22hJq0nvZjxO+j7NZxrlnEzO+17VPTUvfK2f06GTd8+Kzwy8rOVZAtKp37pz0Gu/e6PbRkaqCgqV2nbUu2n0gGcFKViiwq37TMRKtTrVvxUnX8OtEiNaKqCa6qgH4MJbWHMXItq3Z7ej76rKHbfKoeTTPf9Bwpa/r2LIrftsVO7kBGyv15l7PaTfEGBw7cm225du+NwJ94V/a7/r4prJZhVf3c63LxfPu/z4Fv4JorR2HYS3UGqOsF2/iOWhLjZi2sCVvcvJWud/bQctINk28UHPApO7G1TRMv+TnZaI8ssYhq2yiVWD6l3693NFxiKh0SaRoZR6PaI1lvMViKkdohQjBtIyUr3kpxo5pu6Ylu+SV8czjwKT0x4J8vxFEWPJSof2C/29RUo/hcz7Rumsydfn7S3gmF5dWdZnMsVnQESejNUaUrlZEx8f0M/ts4sX32vYFpAMscpMVnwZ+ObkutzoxKx0gmdb2kMT23m51W3n3RvoZXLYCrrfWRZ+IkNsqgL8PyQA9fA2/gmgtcGYNwAuGG0VTv5RxFGYNYETmC4lZdtK7NeW27IrfdsVOvotLyTJ+z13LIcZYxy77mu36tuzFqGy2feFf1u+6+IZf+G0E9nGtK4uB3Ww9Bb+CaK0be+I5EtJCrTHKOvGWy9xhS8AEJbHsj1N9yV95GZ1raJ7mZKLCGa2qWkBoKnZEq09cexlpWbmcli4OEo4uIReWSXAjqksgyEmhxQjSLtvf0Xg0Sp/bNkx5ptLM49B9wiEoc/dXPoYCUhBB2afIQWUMn3PmkWszRpk6b+9kfXzgx6U1d4ZsoLeHfzWqe5zS59yzSZP57Pguss+VIQgf1nVyb1TrBe8vvuSYtS91bHX3rLXujfESrQ3+kNvKPSZl5vXY5bZAtGbd2DVYZ9NY0P0Im/aXjj3CyU7IpF3x267YWRIaZWRZSc+7RbSOw7diQ1Y/87wvH5f0ux6+XHJ2/9a69e7EXbtqCn4F0bph1Dn6f6Ey8g1HaC9nx5tpU0L6S5MLYoC8BEzzGh2V6WL8voH8VVJWSwwd7PuKPixJL98TYt62ZJVuE5YOm81e6VVoGGkJJsf/iqjJyeX8jNirSV1XY8uUS9KSBb6EksYoLoXmS3Fp2SkzFmLyTKk2/m+RsQpjgN0v4yZLx5AmWuMSUmmM+PJSCt+cLNouyNTZcw65QNwPZ49K2i8el9f0fnBC91oWrNEEbu9EJ9sy7GrHloDUYO4ZEvevc88V2hfst+2ju4+58me8Z3XKN77c1Kb3hvRJ9N6OP7Nity17rWPc97oJ5LbSYNlx2rUdm9wWiNaCoO/jRioYHk2BABAAAkAACPSOANa63iHeygBT8CuI1q2EzlqDTiHe1pr42hetIxO19mADX7ii29sDuuSItg5s2W4OV/JhdhdmuL4UEn92U76/+CiMvmVh9q0/n1r3Bv+ZhbVu9FG1loE1/AqitQD6GoAXDIemQAAIAAEgAAQGRwBr3eCQDzLgFPwKonWQUKkyyBTirQoQ7E7KZaLYXW+5oaV3uWVbpjF8LTJpHGhwq202s3a699dmuIzs6pEQrSXPLKx1I4uhSubU8CuI1gJn1AC8YDg0BQJAAAgAASAwOAJY6waHfJABp+BXEK2DhEqVQaYQb1WA2OtO+j6ccl/BnRLRup4U0r56fvLz3jrRWv7Mwlo3zais4VcQrQWxUQPwbjitAWIa4OuQFJiHpgYC/WgzAuI+EBjmS3YflqNPIDBNBOquddPEaBdnNQW/gmjdncibQrztDtqwFAgAASAABLaBANa6baDe/5g1/AqitcBPNQBXwwmS9ZHOvu/ouGB8NOUgYJ4+GhDXNgTHbTFt0bdDdHtC2Voc/afBl8/ph1BNl3++2L9psS3cDFK9w2ZKX+Y5MYo2QGDcCNRb68Y9z32zbgp+BdG6O1E7hXjbHbRhKRAAAkAACGwDAax120C9/zFr+BVEa4GfagAuhivR/SgwD00pInTenLIaPImuIVPJOSVSkbAucaqzkF2S1CB0oyfmdhnMNU/Em5LTBeY3h5/0gsMSpuRWzGUHEai11u3g1Cdt8hT8CqJ1d0J0CvG2O2jDUiAABIAAENgGAljrtoF6/2PW8CuI1gI/1QCcBBl4+0mXl8hlLYCe11QQqjeH9PlySUbOqWC26ffBgo6ev+nOgV1nmZrkZ+jfOgMawtTIjBW/reZzeqR7uvfIWXWl6PPP+xHR/X3QDt4EJ95K+umBzj9fCFzrxH2N6Y0agTpr3ainuJfGTcGvIFp3J3SnEG+7gzYsBQJAAAgAgW0ggLVuG6j3P2YNv4JoLfATF3C7RNzJivy6pfnTKd39+muUnBPZWY5GKfXZY9fOyZa0xxGV78/0rZnE1ZzmdEWHNwe0eBWT9MvaU3Z6fTc4hQjJFsJmfL/ff0R/tB3ClCU9nz/QiTKssc1vowjTkJZtoIQ/ls2qWM4g0SrJTzqno8WCqCVhw0SqGSYhIlYQrXR1SDcHC3r1slqFP/8QXZ/Tw0ma8I2GY0zyIBcTRofad7G4ifl8ZmT7rhMz+vpkvCo6mm5/H9DDObJaCx5LaAoEqiPAXeuqD4wOe0VgCn4F0dpriFTtfArxVhUQdAYEgAAQAAKTQwBr3eRcKidUw68gWgtigwO4LDmnjvD0StAFAfooExvpudFotYk7g1iczWh2dE0vd8cyI/Jg8Uod6WVqkcqUSvpx8kZLnQ3o/Le0423ZZntm7WyyMA8WR46d+r/T4yt7u2sFzK4NfpuGYCZtpy7Jb0r1UycRprIhA9cpkvUfvVx+0vzHSUe0NjIDFmntxkigjSRa7+6IpOSAIy0g2j+e0ffVRzSzVvHBecys8vqI7IGIhd8fV6oE342LhrhuiWXn96BP5k90endJn7nYDs5Bnyb6i/56OBvx2mAsx38497OSC+5TNAUCQGAzBDhr3WYj4OptIDAFv4Jo3UbkrDfmFOJtvZnjKiAABIAAENgXBLDWTdPTNfwKorUgNrKAB8m+hjjVmYdBvdAIwdgSjpKGk9l+C+vfDOOTZdfOYUMcOwOkmSKNI4c4OX1ySEOvjT58qs3edLBLEa0eoehiY2SSmkRkkHi8NwjtQIAkiNbjAPkpcHs8+6a7g7iEAYtoFX3/IfpnSCO45LW09uuWbj8vSapTpHBp2prl+iG/6T79sn7HPxGyOHiLReI1On7BfYqmQAAIbIZAdq3brHtcvSUEpuBXEK1bCp41hp1CvK0xbVwCBIAAEAACe4QA1rppOruGX0G0FsRGFvAIqWURlJGDmWyCKXwKe5Do1ORkMw/3oCXVL3WZrqIdx86WNNPl/aFy/a4sX7eKlqdrnI0SeGvOjb7q8mhBCyPz1rKfEkSlnFOXJWy51SRoqckubcVaQ5m597YMgxsjKaJVZ+5qQtokR1NEMSejVY/rxaxDfnOI1kjcRInOopixM5lDvnDjpW2T8mPBvYqmQAAIrI9Adq1bv2tcuUUEpuBXEK1bDKDCoacQb4VTRnMgAASAABDYMwSw1k3T4TX8CqK1IDZygAdJTbdkPqEX2pXah4lWt6zaymZMknh2NiyFyFdGab8rg5AavySjdbl8o8X7tdSXjWVoisOsouRcgjyW7tXYXFzQPZ11OrbyR4do1ZqwzmFXZphENVrv7kietdUQokLm4fr9QGWzih9qEK2hw76cGP66ndPT6Z06UCpAkJb6TUEYIOwZMWOaxopXEK0FTyQ0BQL9IJBb6/oZFb32jcAU/Aqite8oqdd/Lt5iuvCtBbMLEru2+27z1+zfOoktvc86uQ/Z3X2EVvvXpo2hbe/pzi+PaLHoOpstn+n84aQ560CdMaAPXI31qS2xfo9dZ5l9QXJ4rI8kAAAgAElEQVQ/3J5f0P0YTmIQZy9ser5BPX+jJyAABIDAPiKQW+v2EZMpzLmGX0G0FkRCFvCIZqath+qXWytuztRQDRGtzr+5hFSGxLMItyYzlIxDjlobDH3ZWGm/vE4e5mVkkDrj84lWU3fW13G1JBPkfjJ8mJQiMSMn1uvsTe+QqhDRqknFV+eAsnbrLDVd7x0iVmu0SqJVyzzIlwMj23RTojU2x9WKVsfHiuQVYzeaqoJnDWv3lvlNdauyiYtjpnvjSMaLbgaN1oIHEpoCgZ4QyK51PY2LbvtFYAp+BdHab4zU7J0Tb/m9YuSAUq19f3dg7HlU2ze9t5WHwt7R2eMPujlsDtkM7GWSe135xdrfk+f08uP7/ry9Vx+2Xr9rX9XzDWo6HH0BASAABPYQAc5at4ew7PyUa/gVRGtBGHAA9w6/CpBjXkak1yagx5o57MrtczX/TR9XLyqr0S1nb/9bfA1v2kTtdA/DaghIUYJvHL7ljp/fPPMOf7L6YWTtBk+sj8g1ZAlEqSDQZKMqFBXJapKnTfy4eJtZrfJQKoOsPLL67AKQg5kvH7EidQ5XQ7Pe/qa/v15UBq1yPP04ue/mETz8qiOVUxqp/NgOSAdkxtUoWC8vBfcmmgIBIFAPAc5aV2809DQUAlPwqyJa/1cL2fc30eF//x90/l//ORSMg42z6/7i2M/Z94Qrc+w9brPhsYlWve/KaNv7NriVToFzDlJ9xvb0R91BuVF7GecjVD3fYLBoxkBAAAgAgWkiwFnrpjnzac+qhl9BtBbECBdwq1woQMqpvZ/4Yq3roQzCUzFyzcFXM5q9vjYl85E2TRez5ZKOFgsSBU+ilOrlklQfrcSqe32TPdpWSNk6n7GSLtW38YU/ML4Nabi06fn8gU6s+bvlT3rujd2fijDUf50dxmiNzqsu67IzS5t2yfItR+s0oInqjeu2abNmhQ/lTpwufzb+7ORu7UzXYDzEysFifguNYXtCkcZ2OzNufL91RL3+LRXbrJiOxqvUOaD5jxs61OR/wb2JpkAACNRDgLvW1RsRPQ2BwBT8CqJ1iEipMwYn3lhEq5dRuqL57w+6Mg4GjRKXDG37YqI11ydbAsnJwG1gd/ff7r7TsnfT8w3quBq9AAEgAAT2FgHOWre34OzwxGv4FURrQQDUAJw3XFijlXftPrdSuAWzWicPi5r7+7WZgdtNWhCkrVbsSLFANutIHQOz9g6B4da6vYN2qxOegl9BtG41hIoG58Qbj2i1ZZBOn5zKndaqAHHpfYD3p7AW0ZrQy09VBtmjp4jWrjLIrSbS/Vc536DIo2gMBIAAEAACLgKctQ6o7R4CNfwKorXA7zUA5w0HopWHU6hVeOO6fn+7cqWjzeqa/XVLt5+XdKklBUY2LVvPbGTGwRwgsGcIDLfW7RmwW57uFPwKonXLQVQwPCfe2ERrm9V6QRf3RGffzeGjlj2B/R9D276YaM31GTv0drUiOj6mRkyqlaNqNWWbueQ0Y3XGq5np6h8ka0iQpc43KPAnmgIBIAAEgICPAGetA267h0ANv4JoLfB7DcB5w4Fo5eEUb7ULGZybznEq14uXBktXdioTwzyAwI4iMNxat6MA7ajZU/AriNbdCT5OvPGJ1k5zPigdJWEJf2jnaNsfLExt+YxGa+DcAzl2q5evJZrsw1DnT6d0pzX7E/aGD79Ka+m7RCv/fIPdiSdYCgSAABAYIwKctW6MdsOmNAI1/AqitSDKagBeMByaAgEgAASAABAYHAGsdYNDPsiAU/AriNZBQqXKILl483Xd49r0yqCEjnuTRdpJ4dua+zF9+dh5BFEAojr/jsa/zsBtj2JYUnd+gBTmp98Hi+YMBjGauv7AOr+hs0KTy3nM1jjfoIq30QkQAAJAYD8RyK11+4nK7s+6hl9BtBbEQQ3AC4ZDUyAABIAAEAACgyOAtW5wyAcZcAp+BdE6SKhUGaR+vJlZo1VMRCdAAAgAASAABDZCoP5at5E5uLgSAjX8OjjRWmnu6AYIAAEgAASAABAAAkCgAIHv7++C1uNrCqJ1fD6JWVTjJcXsGzJDu+N7WAoEgAAQ2BcEaq91+4Lb2OdZw6+DE627vMmvAfjYgwr2AQEgAASAwH4jgLVumv6fgl9BtO5ObNaNt8yBn7sDCywFAkAACACBCSFQd62bEDA7PpUafgXRWhAENQAvGA5NgQAQAAJAAAgMjgDWusEhH2TAKfgVROsgoVJlkCnEWxUg0AkQAAJAAAhMFgGsddN0bQ2/gmgtiI0agBcMh6ZAAAgAASAABAZHAGvd4JAPMuAU/LpvROsggYFBgAAQAAJAAAgAASAABCwENq3EB9FaEFD9vaSIk1RP6N6yxT3BlGNorX44Y6ENEAACQAAITBGB/ta6KaK1O3Oagl/3jWjddJO/zeicQrxtEz+MDQSAABAAAuNHAGvd+H20joU1/DoNovXrln4fLOhVojij5ecLXf5cB9L0NUWAWzapfmfLT3rxDBPk6COdfd/R8UYm1+pnIyNwMRCYCALqo8Wbvmeb+/no+ZvuNrtRJ4LPlKYBX7veLFrrmKEgDrI5WIhVur81mmmK0czxfXkHda/oeS/Th1/rApDvDURrHqOxtJhCvI0FS9gBBIAAEAAC40QAa904/bKpVTX8OgGidUXz3x909XJJgltdzX/Qyf062aB5d3ABVza4L5M629S27et2Tk+ndxsTw7X6yaOAFkBgPxDoiKFmvhfP9A2WdZLOh69tt3LXOnYwrOb04+aQPsU6LcnEd7re+OMie/RwQ4PUDH8E3bD/4sv738tU92vxHDe/AETr5hgO1cMU4m0orDAOEAACQAAI7CYCWOt20285q2v4dfeJ1tWKVsfHXTaofHl6oPMeslo5gOsX9otg5ltDts6W6oWTvuj29pMuLzdNkavVTy7k8DsQAAJAAAhMHQHOWsfH4Itufx/Q+3WXDS4+Rt4chio8+L3WaalsezgfgS0D7GXq+rWOB0p7AdFaili6fZ/3Yjre1L0nk9xZf/0kULCGRiMgAASAABAAAhEE+thboQqMEW47UAW2+0Sr5wdBZt7Q4VaIVpdI9YPEImIPbmn+dEp3v/7Sj5NOoTVE0toZV0627Fe+H+/65REtFt2Ys+UznT+cdJvehgymttyzmUsgq09l8Pq/W/9uQeFvmP35/SP6Y2zCW3I6jmn0lpTXntKT2NQfPdP32WOHd8F8RP9e5psxqOk3a+6G7TlMDhJ4x8Y2x43bZ8ZMSMvXlrYI+TRnu/u5IGfL6ZMuJRYgCvtcn1/QBd3TvX4Rmy3p+fyBTow3MzH3q49cP/51ZgabG3sXF0T33aABu/SHklDENS+Pm8TZak5zuqLDGx3/2nfOi2kbu50/9bzKsE/4PnDfpmI0FSPL5RstWt+F/O37SQ+vY5zznHBjpC9fp57JqeeEnFMgllN2zmav9BokJNLkA+eZEYriqpvGQAartOv9egQZ4iMiWgfYy1T1K2MP3EcTEK0VUW1eUigoa7X5OKx4E9nuJ/eUSk5oJXw2Nwk9AAEgAASAABCoigBrrSsZEVVgDLR2owpsekSr2Dj+IfrXSAkwPMVukr2Rmg0jpUqMzTZnjzR/FKQO0XNTRhnKiJXkBXVly540gSBmGP2ovo/ascjbZBskkSyRVgQO6excafubpYFrZUNY/RHdzp/o9E5k7jo6eJJIuvO0Lj37RMavIEcpRWwp9/nXNjISb+LaX/RXHzY2m9Hs6Jpe7o5b0tQkOOLzMUR/V3P6/XGl9HYjmHT+akgwGRMHGUzOiE7SeLvzDM3bkpHw7NNkXUPQBLRHwxg80/n7R5E/lV8MaYwAVhyfy3iXflTyICHM0/5X14Xa6Js/jysnFg0Ce5M4c3Cy5x/5mCOueTyziKty7KXHNojR3LV3DSluPIMC93jOF2PwdfaZnH0mlcTkFX0UPkvNRS2HZ+9Eq4znbo2T45mbSPYK3EfDEROtPexlsnuYPiCu3CeI1lqAiuf1X3p/u6e3njK6WfGW1D939qC1po5+gAAQAAJAAAhUQoC11rHHQhUYC6odqQKbHNG6mv+mj6stHYbVkKhJvTeHaPW/5DuETlAKwSTvjhviyc0I8Ikhn6BwN7Eu0eqEumtL4EXQI8XUW7V9sFDkDooRwa+JbNYYUabe5U2CLkSUBbB2SPrgfL5u6fbzkqTig0seev6KYcrAJOB7F6OQJrFPsJkkhxM77ksOy6cM2xvHpG0JkJ+6DMDNAt420RqwKxzGFeNMDhCInyC57z/3irH3JsTwc1SqJXwt5x7PxXjvRGvO15xnclWi1TwokeET77Ftf2Dj6JhX3TSGSFUQrdl9ZB97map+zc6gnwYgWuvgqtaHK1k51Jd0Bive1iBaU9UEctV0K4MMyMLVETam0eokK4kiX73S2iGvI7kPbuvIzEqrV5IZvetU52jLk5VNTvLHxlVo0aobZQ0Hf7+dWXWVx9be+7dlT20iCLeaIxdLMazMiCmvYAlX9CyPFmQUGppRKxNk+BVvnIqhcBud0FA+73R/ubiQkzX2/Tm/xDG3Kz6D80jErz+uX11ZUjWlD+cuxzPwnGdWZ64zB/c54uIbr7hy7AxVa81m9NqWZDX++VSVDH51Vz6O6qyAdXthrXXcIVEFxkXKaVe/or2GX6dFtOoSepFp2MNfFvA1MlpDJVMWkRAgVcTUrJflSOlVPpOJSbRaGhhqQ6gSXpsHpYe1W87KIwe8ed8cktx4mCRbxK958iVMeIZw9Idw5pMiWkPZW0GbE5jE8A5sYEOkPo9gI7UhJaFpvKCjIp/y/Kk2Vm5Gq53ZxvF5kDB/tTdT0U1XdOMmd3XOprzLtOTYFQ7FenGmbGj8ZD3SApnnxoGA3QsIB3uzHj18gF+wbDMRo2p8BtHakG3uPZ7a4CU360P5mvNMLiJawz4IZ2Dz773wi6gtExFbJrNrXcn6GiBV5dwezrss9ZL+qrYdaUZrT3uZqn6t6gd+ZyBa+VhFW7bxRb1qFLPirZBo5VQTqCUoXXnEaROvcPrsSNNE9Yp+hl9cvNGhTABx1m5B+Hwc0tui24P5z/180oR9TboSrUoVWrLqpom6osov/U4j9iDX9H7QENKMyqBUtV/uHSgXS6wKt2a6+XeQUFWV6dtTekpWrpRXvLXvisY7FCe+Npt3uvqLg1POL/E9LrPiUsr1dW3dhBqOjeH9mbLM/W0zPNerzuT4OXd/lM4xVXlo9+WfK8Oxt8LK11sXrLWOOzqqwLhI2e1GWgU2IaLVLFtdz0e5q/I3UrlGq0VyBRZs9QXTJ1ushSGyUc09RD1pgED2XHIcdlYSjxzQ9kotx0a/L5wh63sqvzCGCTDrhZ85n1RJdmphsq0OY5Lza2gBP7l3Scc0wdbsBCTBqikeizzXp4NHbwieP9WGg0P2HVHK5zbxNqOl1Be2N1R5/7ubHy2hoLBTerE+0Voei/XirNmyheUzjBcdYfvfXy8BKQ4e9lq2RH108LV8XaI1F6PK7jTRmvd35wvXrm37OkaAb75ZT8dkCtfU2sV5ZrjX59e63Gpp/I6v8wVgyaemId9ReGmmeVW/1jWN3RuIVjZU8RV8Pie6E5ny/X5oYMVbCdHKrCbQe5xo5ZFGJledlKxwYlSvtB5YkYL8QK3nQsPdkpLqXOWtb4EKi/AzPaLXbWImPqxzqraYVWjWHkXOyVDqz2HrHVrsyGx5smHl1X5JnHKxdPXBxKpBwZVm86rqeBVc7HWeUfEmd2KO9FY2vlhVbWXxaj6Isvu3nF+MGEu+X7Dn4e/ZszaWSJGx7eDGEe+5k/VzhBA+ue+eI30RrYLXcN9ZOPZuvvL11wNrreMOjyowLlJWu7FWgU2GaO0D4HVePjUplBL2v28zr5wy7mbAEJHhHlZgf/Fj9BNcGDIZre5XlVCZubdZEiv7ilbHx9RtuXjEnMbO1Uy1vpJFbr/8whgiwJx/i5VBW/NxXoKD0gFGhmhj79dqRXR8rDRG5V8AkxzeIR82PjHjI0dutuXoQvtWVsUY9rIw4PlTzDJny1o+Z2m9MjaYDlnpE62vVB6LteLMCPRgBqUe54Iu7onOGo1ne0NbRrT62rfrxWjqRYHj79iGS8d4/l4PvNDU9HXgnmtfaAwt7dp2sl/AnGdkDs/QI7XqplGSOfLtnnSxiVi/Hs+ayoi1tlS1LuqXaFrHyj73MnX9us7sNr8GROuGGFoa+f3GPyveSohWZjWBRChF9GkIs9VJ3YGxHeqaiGBUr5iu8irA3AoS1dh6Xq9Z9aHn731Mpz6q0EJVNxn8s368oo+WkDbeJOTH4Ab/bB9+qb1VAZa7/lkcmZDyv30fFq/3Ed9m1/mCirfWQq/ap/mQHbKBXanIj1d7X+qcFeKSwTm/GHvd5PsFYx6xj+Z2codh/TpVUww7ivAJyYm5Va6VniM+DvEqwFzlodVX4BwbznNvw5Wv18tZax3XAlSBcZHq2o24CmwSRKu4Qe2vI35aernX/Cu4N5LWYrHJ1oYMJfurs0fMBoguL9Ms+iXztSvrZ33t5BCtXeZgiES2Su8lZPrLvXkGPY+Y42xUYn7MXxv4ChhY0HPz8WKtWUQ7X+usNMPPwQdAjMRK4+3Os/PJpzyl/v36m84edbaK3rTbG2Grj8BLTg6DvOauwqDYlsa52SzmKkSr7SeVOR6RDuDapd5u/AzUwjhziRbfH61BUuPIlo9YH/ug33+ckJXR6swl/mGJIR0QwTUe44qYy9/rsexldU/W8DX/mWwe/JUj/9MxmX0Bizwcc3iGLuOuddx1VdrQVCmoQxjf6TrwcYDbX712/RJNpXb2vZep7dfS+dVoD6J1MxT1/tTrhaGFXzoyK94KiNYYMRLaM+QOg5SrdeqwzmyFE6N6RQPWrpuN3qPI/jx79A6XVTapvcgmVR/RqhNBtGYrlpp9vLv2R50fLhXPV36lKvVO6SlAtEpsGskZYlT7qTbh6hhVxZSw4fqdDlhYKWBK9iX5Sqk6FW/Sk5GM1qgN2bi3A4ETr+YVOZw4ftUJK1mileW/vDRHCkdVEZaoRloTT11p5o/Ne+5w/OL6Il09xqkCNLSSncrDbqwzegw8Wzj2lq4/Q7ZnrXVcg1AFxkWqaTfuKrCdJ1pjX57CGaWFvnOaF91Iga9YsUOy7DmEv3Lbm+NwiVCqn+gXuhAk7YZbP1hVo9lySUeLhRTz9zL92g+/vp6p+VWdHKJZD+/b7guQt6fOOzbzrm02bjSj2etrUzJfgrWNRQg2n2xtWrkvMM4X6Q6TNN7/6A8dLEw9R+2XT3q5/Nno9mrfKO21rrmpfeWIkbdmqn7ahT3k06jtNiI6XlWchGzR5frmIQZ5n7txvNkBEqZsQGfHxQXR/X2ZXd3s9aZt3TiTW/aA70IH/IWFv8ux19Yb98OaMSrjJ3KtfZAD57CGDlX9vOHc6+5BBc1dYkhE1PF16plc205TT7l7AkRKRY1bMfbcTx7YSERFax1zWe3wytvN7HLDZvrjZ9NNIMtiwwGKLh9iL9OHX4smWaExiNYKILZd9PuhgRVvBUSrXlvSFV7NGtrqXQYOLZXz51QnPdC50LI3NdLbCidG9Yoex5QLCP7/LjFBPwdS1TQeWWVWWUj9SUML38T3QHzkSs1JBwYvOaINI+9jMgdbyXK2e8523ymrQkyJBY1NqAIt1cexT36aOJ0+SfmsqA1COoCFlUIhRyCKEOL4VvW2XjVRFRtYVW3Gjrc5eI5b/ZW1kVkxpDBPVG2VzCOYQFDykdx+xlhSZCV2sOKI99zhxFryOXL504/pRGWYtyolMA1JInLsrbny1e6LtdaxB0UVGBsqeev5h0GXXJ9qW8OvO0+01gKT008NwDnjbL1N4Re4rdvLMiD8FZB1qbFZFlmapgxVuy0dTSksf0Zo2QcCm8ZZiU2h7PGS69EWCIQR2Ju1bs8CYAp+BdFaM2hHQLR6VUHG/AKkC7eawKpyC4zhZY8H2qSre3jVK7YkjyPzVaU6pyPw5Md+KQ8Qr4zKVyxFiD7DLbmqGz627sddTQLzsM3FgkskaTJHJ0XkrudhpYDJEojMNqq3OhVvsqecRmugTe15m08sDk5pv/CrtmLzOKMb+pCH0zVom5IUTD/Z80hXI9XFk3dvcHDO3R8lc/RWpSR57csdcuytufLV7qv23krigSqwrJu8tUZ8QL39pMtLs6o62020QQ2/gmgtwL8G4AXDbbFpf2nY25vUpgRYBhNT62t7k8TIW0dg0zjjT8BfYPjXoiUQSCGwP2vdfsXBFPwKorVmzG6TaA1UCRnVP77EQZcJH68m4FQeKZmlQHFQC6xZEZcdK1olZdgis+WJ5j9OZEWY/JNzbSqtRJnCxTN9Ht4YVUvrVX24FTGhSrRkhRyrailWdcPBv0tWWB/b7h6I9cGt5shVC+Z+F5aUV7CEfSur9tasJrIr3jixk7Ch1fzUOHOrKNNVaRycdOViCndO1ZZNorrziFeNcWwsqZqS1Ug/G8I7VvnZmMcZu31mJKozOf2E59BVq4bvn3AVoJ6jRtm9djab0eurWSX4QpefWi96RptVEdZcD9fvq4+9FarA0v7YlSowEK0F91UfN1LB8Gi6EQLDEWAbmYmLdxyBoeJsih9Ddtz1EzIfa92EnGlMZQp+BdG6O7E5fLx12W7xyqNOz36z6qSh1vrd8bcmeTev/AK2u+R12DokArg3hkSbO9bwax3XMrTbBIEafgXRWuCBGoAXDIemQAAIAAEgAAQGRwBr3eCQDzLgFPwKonWQUKkyyPDxxqk8OiV6fKLTu0sypVfbCbOrk0B4+EHCwf+S8lWdwLbKDYhOJogA7o0xOnX4tW6MKEzPphp+BdFaEBc1AC8YDk2BABAAAkAACAyOANa6wSEfZMAp+BVE6yChUmWQKcRbHAgQHlWCJNgJsO0PW/S82wjg3hij/6a91o0R8WFsquFXEK0FvqoBeMFwaAoEgAAQAAJAYHAEsNYNDvkgA07Br5Jo/T//q8Xr+5vo8D/+B53/138OguGQg+y6v3bd/iF9jbGAABAAAkBgNxHAWrebfstZXcOvIFpzKBu/1wC8YLiypqmTW8t6QmsgAASAABDYYwRGvdbtsV82nfoU/AqiddMoGO76KcTbcGhhJCAABIAAENhFBLDW7aLX8jbX8CuI1jzObYsagBcMx2/akKziAvO0VH4HaFkXgZU8XfZt+Ukv4rjJ5hTRo+futNW646E3IAAEgEA9BEa71tWb4l72NAW/7hvRupeBikkDASAABIAAEAACQGDLCHyLsqkN/kC0FoA36pcUkHkFnuy/6dftbzpYvHYDXTzTd+iI2/5NwQhAAAgAgSIERr3WFc0EjU0EpuDXfSNaN93kb/MOmEK8bRM/jA0EgAAQAALjRwBr3fh9tI6FNfwKorUA+RqAFwxX1hREaxleaA0EgAAQAAJBBEa91sFnayMwBb+CaF3b/YNfOIV4Gxw0DAgEgAAQAAI7hQDWup1yF9vYGn4F0cqGmygHuJfF6PY9W9Lnyyk9/T6gxdEzfZ890o+Te9UqkPFo9zej5ecLiUr07k+VqMseZjOavb7K/30V/0sX9Px9R8dm6/kP0sOFxluZv0tbL8kcLva7b+c/oj8H1CZ0Gn3F5sTtgzKZonEfzOjiguj+vssynenS/gaj9Wyw/cLtw3IjEcWxN06YTMSLdb0TS6m41FITqesLbhE0BQJAYAII5Na6CUxxL6cwBb+CaN2d0J1CvO0O2rAUCAABIAAEtoEA1rptoN7/mDX8CqK1wE8cwBWpdWSRnJLEehPE5S/6axKjR9f0cndMmggziT95DXXl5ooIs0m9rt9L+tnotOo+rN8aIu/m0NYMJYNotMdrCFyDsMv97s+7IQipI2xzc0pjJ0hfZRdprVM55zePgP66ndPT6Z0ipZ02oTHMEMjZ8MnwCwcLiy63+jSxJ5tIj8SLwDXlWznWak6/P66UZqyDCev6gvsETYEAENhtBDhr3W7PcD+tn4JfQbTuTuxOId52B21YCgSAABAAAttAAGvdNlDvf8wafgXRWuAnDuA5ou4n+QQkuf8mZQAe6NzKYHXJT4d0dKUDTDKNbun3H6J/RoaqRcR64xlZlEJXNPc7iSYOwdzY86qzWRlzymPnOCvYp7DFJVoFN6uyezciWmWibs4vDCxsZtfxtYN9Ll6ETSnf6rG+bun285IuBQglsVFwf6ApEAAC00CAs9ZNY6b7NYsp+BVEa6WYNQ5RJQpVTG0+TlG86T1jO6yy6fTJ2M9tbhJ6AAJAAAgAASBQFYGitY45cleN2s/6zDTDaeYc9r1eJ/WusvYN9XGq4VcQrQXu5gCeJwtdIk0ZoDJWm3L/SKam1cYlGV2i1fxvEpmfjUSBNV9zvI6M9CCR9iR+dwlM0f7mkJZHC1rITF6dcetnn5pzOnBlAbQhroyBsyHX5e8dp5gjWo1DqpwXjGiZvbDh+p0OAhm0ll84WJgAZ7HNxMsz0UnKtx0oYaL1MxMbBfcHmgIBIDANBDhr3TRmul+zmIJfQbTWiNkvup0/0emdLQ9Vo2ezD268aekiey/X7H1ehbLWN+Es0dreQX9AAAgAASBQAwHuWsceq+FRJH8iOY93unbkINl91WpocC+u9GKtIcr6WdH89wddNUmELhdT1le4dQ2/gmgt8AQH8HWJVnndw7kkJZUOKXkl8cks1BzRenPoaa52HJwvd2DCkssCFW11m+XyjRbv1/R9d6zI44Zo5cxJtYnJLqgXAh+DBR05m/CSjFZXkiHlv+fzBzrJ+YWBhanPmsc2TLS28SLI34Rv4+RzQ3oLopVxfcFtgqZAAAjsOAKctW7Hp7iX5k/BryBaK4Tuak5zuuudvOTEm/64HSNTxR7t8QxEawWvowsgAASAABDoAQHOWscfVr33v193654l8cfvqIeWyraH8yU8MvMAACAASURBVEaKsocR2F2uVrQ6Pu7OIopUObP7CzSs4VcQrQUe4AC+HtEaKtWXjJ7S1Gz+QjqprV5pTjrAK3kXrGUTpO61zXhfqxXR8XHzNSVAaOrfW3LxlTydWZ3R2oyRmlMWOzf7M2Z3iXQAQ8O1JXeldEDOL5p0TmBhs9j0+yCFbYhoNf7t6iMgM2H4Vo7lZK+40gGp2Ci4P9AUCACBaSDAWeumMdP9msUU/AqidfOY7Q6/9A9N3bz3rod8vDWSWIHDV9teTNkjY6+pfjdLBbsMWPWTfS5CtzflHTDqVTcZZxbwDz01Dqw1gPX2ybrgzD0XIVSIFjjodhOf8eeyySjxa1OHtXZ+VIkWvq32AcGcg185bcS48QNi8/HTjiH9aZy10MZlcyhyk6199SGSTHSlnYhp/0BhlehhVuMpTM0PFKmYjc3Jmqflpn6eDSX+Xv8A5gu6oHtqzz6OPAvyse/34/rBxD93qDB/Pi90qasNGYdJa7flxq9yB8uPdFd0eKMPvE4dCG2PGI9Vt+Q7f4/pnlPPhFisaTvc32NZmhxc82tdAfqBDFZpa5PEVtBTD01HRLR6sxPr7Q0degfHrw9DDb+CaC3AnwN4liwMaW4GpAK8w68CTL1FvDqkY/jgKXPhXNF8TnQn67H0BtX4/euW5k+ndCeJ3tzvYe3T0IFc1oFezpyy2AVJ0ddmo9F9ATp7lBMzNFm77GB3jGTZfxMb5jzkYVjmoWQBv2TnYcVcDtuApm/gMKtWdkL2bfpW+ebvr5cue6XRZtOLjZ9ub19fcIugKRAAAhNAgLPWTWCaezeFKfgVROumYftFX18/6ac8F1PsZ/orzc/Gm9aJNQjG1OzC+9rwi775Mt3tfwziczajWfRA2vzBq/l9nrO3CyQGWFlKVjICGdIOjiZeD9nI/lxCZ0lsGnfx6/NYNrGaOSBYbX/jB7+2FmTaxP3yyTqgVs/n4uKNDq8EGewkTAgffhzS26JLsuD4wG1j/3c6ZsNzeqbz949GQqT/OLPJMUb1Yutv/4BmPl76HTHwLhQ8tyNykLNOGmpizD2IOR4zKlkqlCh173280Zh80e3tJ13KQzXUX+7Zlxu/2t0bev80sWHcg+m5cJ/ReUyEKel7Jn9uCxfX7FpX4oCQpKApJVDSV/W2IyZaxRrqnFmz6fRr+BVEa4EXcoDnv46JL+zNl0ya0ez1ldT3ybCAr/2lMfR10fmCb83Fb5/uL5QNYOp3xX/nzdso/W+/0nc28vrovgJL1JZLOlosSHQnvkRdvx/Ilwb1VUooMOgvbgrjiwui+/YTpwarw55nwyUpslVfb+PM7cOUD+iI7KZPK7tDL/rpeAn7NhUfaiybbA3PqeAWQVMgAAQmgEBurZvAFPdyClPwK4jWyqGb1Ylff7xsvDVEK0vvjXGgqrZUJyqIPd/b4T+rMsw7fFZelCEW1/qg7pBDIXkvzkGm4sP5jxN6cyrc1veKf6VHWrmH2dYcLNBXlmgt8L04vDd48Kut2RVvE3hZt5NGQrESix+dtHCg3keORIbrQVAfmeODXKKIBa2JWe5AZHlh/3Gm7Sv3t1/Zx8FLzqpJjgk/C3iHF7tJQ9aBwirVerMDpx1CUJxXYiXH5OJfVDayniW1b+SwtF3yHszNxUz+ouaMl9AzmtWP719OclWLUs6vBpzZta4E+hCpCqI1i+Bq/ps+5IetbFN2gxp+BdHKhpuoBuDthk4uuN3XqgIzwk0jZfQb94sOtoxAZCFjWeXrvJiXiQUH2mcsINEICOwVAnXWur2CbCcmOwW/gmitHWpinyDf0qu+oAgrs/FWQrRyDont3pAVsWW9qLc0j0F6ORlj+kDajhGS0k66YDtZpq2v8Up9m4oqQXaZMlE6m9dzp5sk0T8BZpFWocNsa4ec01+WeCvx/aZEa9Yv4T25XxnWTNLrL5xYw/EBq9Q5dFhw7kBkaWr/cdbdVpnzOBgffzh4qfHSH1E4/QSJ9lfDj7mYYc+nedK4Gf65+OceilzxPla4+WfJKMgTHztyc5EHPjHuMVY/rtyITsTqmDj3nrIS33J+NfDMrnUl2AdIVWlnc45PRR6xxKqm7UgzWq0q7DWmFbmkhl9BtBb4owbgIFoLAEfTbpOwFjGfOVnY0T4D3EAACAABFkECmHYSgTp7mO1OHURrffz7yARhPUcKMidjL/ZetplBGulqJ/Osg9ge3H2RtfoNJDJkycGOVQqTtewMpf4JMD2X2GG2fb/Y57DkHKarbfQPw20OfjUmkWyT9UuYBAoSIS0Z1Giuin382SO5ZeeKm1LkY8oH4YzWjvCLxqwgWrOH3vYfZ1yiNXQwsvvU4+ClrulK0UOZ85x+vErF5REtFkZcZWImFN+x+Tx/n9Gjk8GeffYxD0Wuv3KESezU/ZWdizxBPn+PcZ8JuXsm+XvBYdFV91bQaC0M1QzXUdib2byGX0G0FjigBuAgWgsAR9MNiVYACASAABAoR6DOWlc+Lq7oF4Ep+BVEa+0YES+1f+nXi9K1r/nHibesTqx46fz7i17kwZ/5w0jVHruZj6NHr+YWeon3NTR/nBA9y+yqpjTYObQ0Rw4qXs8gIprDVI+em5OkYyckuycpD5BpqImk6GG2NYMi0FcWS8Zhuq1v50+N5qjSa/VJzcThsLoMPHlALCN+vDhzpANaGYHujuP4IFYuLw8Z/vWXojF7ILKpH+jcPSTGirXxEK0/cwc0cw5gbn2QehYUHl6sY9eNq9y9zJ6P0mgV0gFWtmgu/lmHIvd0E3v3GOf+yj3HGfdYDpOmYjh5z1z+9DRcrWeGrELI3TcKV85ax/eAX2UyngrU8WW09vWhuJZfQbTyI7/yjVQwMJoCASAABIAAEBgIgbqbxoGMxjBZBKbgVxCtWTcXNRAvopYeYNHV6ca8eOu05L2MMydTTOstLjVh5BEc/guqn0EVyMJyyQLnvzUJ5ksHpA/0sV7yI4dhpQ4yVej2T4Blic6KMRHqijN+3vf5g1/F2F68B8j49AGxjPiRbjNJXkevN0AAczBw21hxKeUBuixLN2bzh972H2fa9/m56mdC7IBmzgHMnGcBp59AxAb8x4qZV+58/MO/cvGf92+dm9gltUKap6nDl9WtkTtUmneP5fuJHYZlH5AmMsn1RzV3PlxceWsd3wfyHnm/VhKTgQxXfk+1W46LaPX3L/5BcpsgUMOvIFoLPFAD8ILh0BQIAAEgAASAwOAIYK0bHPJBBpyCX0G0bhoqxqnOzUGidmn9pv1315fEm12e2/ThahW2L+l6DFvPtD0UVOukOhp7iijVL/GpA0Y78leM5B68+o/+0MFCK7eK0u2mNLz9J913U9YtSlC7E1SbA1uN08gjh6uqF+xOI5YodCjuZv7yyqK9uZgH0mw2VpxkTWHZjR8/0Nf2V2ici+dPOrwxD8j1W5lEenas6IHGhi0yfkkeZta6WMamcbDvxTN9Ht5k4mlJz+cPdNLGXGd793EiHbPiHo/OaYA4s0lWjr8dn3rax+k+lkcLWijtEPoU5eiBZ8HVh8gc5djS4e0+p3gxI64vmc8LXbbPDEcaIvasyDwb69257r2m7ePcg002f9ZWzjNazSh1yHdwTTHWvPDvvoZy+iBxZUfJWsf1RTdu/ec+1wa7nb13oMD6vF6/610V8695T67X83p7mNhYgxOtm04a1wMBIAAEgAAQAAJAAAiUI/D9/V1+0YiuANE6ImdkTOnj5XPz2Yf1/zbvFz1sDwHl0/frjsgxbVFlt4poTbcJX2/PC/GzPT9j5PEiwLkHOfeXmOHu3WPjXOvGGy27YlkNvw5OtO7yJr8G4LsSXLATCAABIAAE9hMBrHXT9PsU/AqidXdic5zxtnsv8bvj8W1Zyjn49ZTo0dBvdU1lHw6L+NmWlzHumBHg3IOXdMkSAt+9e2yca92Y42U3bKvhVxCtBb6uAXjBcGgKBIAAEAACQGBwBLDWDQ75IANOwa8gWgcJlSqDjDPedu8lvooz0EklBBA/lYBEN0AggsDu3WPjXOsQYJsiUMOvIFoLvFAD8ILh0BQIAAEgAASAwOAIYK0bHPJBBpyCX0G0DhIqVQaZQrxVAQKdAAEgAASAwGQRwFo3TdfW8CuI1oLYqAF4wXBo2hcCgVNG+xoK/Y4FAUfEW5o1FoHxsWA0fjuU1hpX52n88xmrhVjrxuqZzeyagl9BtG4WA0NePYV4GxIvjAUEgAAQAAK7hwDWut3zGcfiGn6dBtFqnZjYH3mSBjx/4p7t1P7s5ATP3rYxTp6seTLd3uK5ExMXJOsjnX3fEUseaCfmtG9GKqKc5KnR+zb34edbY3PhWt2dEOqf6jr8DPWIKq7elp/U18nrRXOz9jL1cerDr0Xzq9AYRGsFEAfqYgrxNhBUGAYIAAEgAAR2FAGsdTvquIzZNfw6AaJ1RfPfH3T1ckk/ez6pjgV4MltyZC9107wv8rNqXmaPQNrksZpAi6/bOT2d3tHlzwlMZi+nkD7NdC8h6XnSrLWuxAaxLt4c0qdYp+Xz952ut/3hwyA1Z6MgWs29DJHI3j65r/tBtrpfS2KgUtuOaP0moh8kDlg9/I//Sef/9Z+VRhhPN7vur123fzyRAEuAABAAAkBgrAhgrRurZzazq4Zfd59o/fqir58/qeVQxAvd4xl995D2xAI8SeIhK2uzkK90NYjWSkDuQjdfdHv7SZe8oy53YUL7Z6NJ0u3f7LcyY9Zax7bMJ8oFiXhzOIYsUmXbw/kIbFmtaHV83GXdy3Xqgc4/X6p9JKrrV3YAVG0IorUqnL12VhpvkIbp1R3oHAisgQBkt9YAbQuXwE9bAL0dsnSt26atGJuPQA2/7j7R6uAlyhP//nrppbyUBXgR0WqcrHf2SD9O7tVsLp49orgruxQNzJJCR7JgtqTPl1/098cJid7cTJ14P2po+3cbXFFqf/Xxmw4Wr80Pwo5/RH8OqPunJS2PFrRopuL0QM9by2IyFqHZjGavr0SzGb2K/w1odaZxyvstVSZr9q3lCzzcnRiI+0XFwumT6ReO332/yWwzLwb88lWVadV4NhCr/EdYnZZJX33d0vzplO5+/e3uL3mLmSXoeX8G7w1z7qs5zemKDm/0veDjlrIz5l/TzliM+P36vn0+f6CTzH2r/T8u/4azWVPPKRlV8jmYj+cc7u7v5vPUxf3iguj+3ng2Lo9oYTwIZ8tnOn84sZ6VOcy35VvWWse9fQMZrHJe79e9fBDlmtWseOMhWj3DxZp1Q4cgWi1kQLSWRfg2W/OfI0hC2KafMDYQCCMA2a3diAz4adt+4q9127YU45cgUMOv0yJaV3P6/XHVm9YaC3A20eoQf0fX9HJ33BKd5gu9JD6oI18VEWITOfqF3CTuXMKZ048MQBNHKYXwJsk8XXqtxjoySNOGqCJBbpzS0/yJTu8EyeFIJUgy6q4XEjx348i5vzXkSyPvoDG2fpPTT+HN91tLklhkpCbGTf85LxkBzBXRZ5TAs/xio+L7rZmrxiU7d9W+zURrYp22WHabjWkRc4+CABPynkqj1b5XuP7M+MjxR1lMNZSPc1/Z/kqPz/Ft+r5VpOTY/EuJrD7OnLPx0cZD9zxz+w2No++sbFvvHjFI/abqIoc5Z561fcta63IPXf27vDe6+0+vMa2UALefXtqNKKPVnZ+InT9E/5oPBjWmX9WvNQxaow8QrWuAtqVLePEGaZgtuQfDAoEkApDd2o0AgZ+27yfeWrd9O2FBGQI1/DoZonWILCwW4GyiVVJnMptmIQlKRXR4/xYkGhpyyMkm1ASsyKx6O/xnE84F/Qhy4/bzkmS1NYfQ01p3RhaZCuWxaNI6JJXrI3OOFCrXdPFm+E0To0S0WBgkg8D27zst7m3y2rr1I+SST7Ta5EWKEFJErUuQO0RrLkauPrwXf5dQLHuEbdg6Z68gsoKaya7/eP7k+Ei1ccg0jp0B/yQ1Gp0+s74N+d+9bwPEzlb9Kx8h/oce7YfsnCvhvhHR2jwDu0O8ArHhkGku5tl59uBb1lrHvX1D0g+jkYMYL9G6mv+mj6t6sgHCXVX9yvV/5XYgWisD2mN3rHgbzbOgRyDQNRDYOQQgu7UbLoOfxuAn1lo3BkNhQxECNfw6GaLVIjhe65/Wy35JWYdoPbKlAiyCJUI0hEmYEGHUxFRJPyVEa7NJlnIBRmbkqIhWl3BxfWT+N4WJHRtvPytNcUL24SWKGD2j94PuVOvV7S0d/HqnAydLWPFzguRdkC4+tsvbQxmtIaJVXy06DGc9e08ZTZDnYuSZ6KTVDDB7qXtgC/spmLNXZLBGDqezySueP3k+EmQ2WRngMbLQj5e0/ENq/GgpvVdC32Ruhu7bBisf/y35tyVanWzIxsAsAcmJj4BcSlpuxb6vshmtOaKVgfk2fFtjc9HGUYBIkXN6ODc+MLLv+soNR0q0asmTyif4VfVrZU9wuwPRykVq++3y8davNIxYe2OSPhxZlpQM1nL5RouMHI8t2dP5IywZFZbi4kjg6J6HSDgpiSofY7cyzpQhe6HLT7H/vm+kf07pSSSiiPejoLSaI5vWJp50VUpiLf9Hf5TcmfydaN7Iqsl5yP1RM45s0klKxbDkxM3uSjUZ3mXJbgXk5gplz8QS5+1xjD44eAclmLzEn5LIrdlWxOlf+vWiKupkAlLoAO+EfGAKH/HemJdHU/NJ3Y9WvFvTV/v/A5moY7xfMmXjYmMWj2fY5MsY2nJ56T2zI634669VCS2uXUd+Mr/W1Ywp9DUUAjX8OjGitXmIVdY10w5lAV6BaDVfQkk+3BziRpN6EWIzrs3K64dboi43mo3OXjjzbSQZrQVEq9KgzeEUJuZc8kDjKPVTJanwi55uD+hS6oXaGa0WfpEYKs1odSUmcsRUNtau3+lAnxw+1FMuMY6aT8ZXUSzN7F6ePzk+arYzVqZ6FldLS7QrYXf9lxo/59tOe/eIovftGDOLNshorYV7kJRvPuYpbeS47IDO6o9mtDIw34ZvWWsd9xkAjVYuUk27L7pt5XcKL800r+rXuqaxewPRyoZq6w2z8da3NExG0ictuZKXwVL7xZiMlqkRXiZNs470UE6CZuhgKJftMTPzyiSd7l1SzTgUWfv44uKNDmWFgLPfE2T8xyG9LRZ01BCtOSxL1uTuXAo/ESY3ztA+s8bLym7p922pC6Qk4daSPctLp3HwtuMtXPW5DTxt4k7EgCxhosufZTEexZjlp5wknrnnCEn+nYksm6yfXXzjz4B/RH8ZEoPFMoadBWbMaJI4Jq0o7Hw80x9ZXGKcFzXZtY7XDVqNDIEafp0o0fpIZz0cusQCfGOiNVR2LNkkSwrAfYCpcuXmq1koiy+ipxnsx3zJi0oHvFoHbY2aaHWzyrLSATm8Q8Sc/28tMSrlCBZ0dLGkw6vL5qu9QbS6GoaViFZ305PdrORiREgHhE7Bdk/LHupBmbNX7fxUBkNIZqP9UMHwJ9NH7dQ9OYpcTAWkHcz5SXLelqCQMdVscLO+Nb5me/rPGofYS++2/CvA3ORFnBUfGdwvf/qSG4ZvNyZaGZhvw7estY59n5svF+oie2PL7qiHhuPLaO1DMkADV9evPbiD0SWIVgZII2mSjbcNPqT9ZErDGK/e6gOoUUHmPVtdOZ1uQZf7iDdnH8653m0TrmQxydpCSSexzxmb7A/TNy4ZYmeSMSWdAjEUfoauaD4nurs7MOLgwP+oxcCSvyYbft0FqSbzucGS3XIeNJH9TC5JxOol0EcWb++acPLE4I9F50N6+L09Ix/oGu3OleMn5v3Y7M6Cz7qcjzxs2WMmErJKqmu9ULQ/gunEFZa0IiMBwp1vdq0bPPgwYA0Eavh1ckSreCD/IUeftAbaXH2zSKmyNMF78Q9sJIKbBufwq+Cior+SqcmGsv3cDLkQieGlzQfmk130MpvTSu4o6sZa4BwiM/vlPbaIm9q6QUK6O7zKIqLdts5/67IH9fWtK607e5S7RONAJzubc+MNfSt/YEgOOHN3XxIkkSnNUkUxQ/9xY1qUvLRlYev4M+kj8WJk6ym6OPHtdDNfGrsdSQs7Rhj6uxyN3oD8xbb9q/VuH87tD03dMy7xgsqI51A/aWx1uaJZTrVBRisDc87zltOm5N6tsbkwnwXSvqb6Qa0773Tdw8fQ8ufPuIhWb/0VH1BvP+lSCqZv/lfbr5tbVN4DiNZyzLZ1RTbe3A+YhqHZZxpTGia2H/ae/SE5ncxe1rIxcr1eT3RXeWmapiVX0smQSPL9vCXZH6ZvLGy8UmSupJPbzizNdhDxpHoCMnNeG91Hh6Xr03aUXZdqMuGKvMuG7stNZc/ksJqIbmwwZRyyeCeeI9t69rnVTEHc3PMcGmP9vVoCH46fmPejGj5NfKbk7Sys2WNuSrSG5fJ8vBPSit4+vHxfmF3rtheIGHkDBGr4dfeJVmdRdDcxG+DrXZoG3NELElcbi66vRyIW7Sv6kIdhzWj2+tpoc4b1Ze3r7c1T+5u1MRMCAuovqjtEZj8B+x0EfF2UhKaUs2iSNVZNr3D7Ss3P34ym8O4OLIv7zdwYSPxJaIXdyf+VGlSWb2zbZsslHS0WpCUgrt8PSMlWCbKJ1Nf4dm1R8aIy68wFRwZgqxVqb1TSWmDpuWstWn/zyfVE7XY5e9UezsTHvcf0Apy6D9M+ivnFlFhM2RnbSHbPs/j4Np5h366tGbb1+7YpR3MkK2rFcw738O+he25G4kv5/b17DyaiPbo+xF7ohvNtjc2FO/Mu/rf08u+5wijdUwslfW/pg5H/jOqMdbW6N3l+9uHXTexZ51oQreugtp1rsvG2QUYrVxqmm7n/oq1fxteVweJcH/4A7u7N4h8MWfNcIwOrz4gIJXqI8dzKtw6bM3r0MoZ5kk5yHk6VSVBjsW3zj+iPqf3qHEzLwDL7EcD4sL1TUk1mUEQr6wKZglZVVFdppbvLZbRacREYN4e3ukfse6jP+Gb1bRGgev8eefdwzmmR8zU07JP4MPykSudzknh6VmHiM2qD806r3/X5Y8aJVq6MoZLnsDF2q83a6kZJzcQSN3RCTpqUDfk/u9axggaNxoZADb/uPtE6oFdqAG6bO5LyBmlUlzkZetccT6lnBYdHFiZ+z2PyG99qtIwhAH+OOzbKvy6Pez7jt67+Wjf+Oe+DhVPwK4jW3YnUbLwNIA1joRWpTInK6bQXh8kA/SEudb1HEjmVbTkSSUkkZKSHGBI0g0YNx2anysYnZhiSTu2kdNsLuringHSc2ZcjHeDISUTligwJpazPdlWqyb5Z8rJbbiZplPTrqvsUKW7IYDH6yOIdG3e1Ijo+JnFGwVb+HNI+Kh1gEa1O3GfxYcijMe9HhVHgWZe1IYAue8wY0epo1QerRh2C3fng0pHvAtOctOIDnX82h/UxPra4M86udVsJQAy6KQI1/AqitcALNQAfNdGaOoDD1EopwGyUTUG0jtIt2zMKROv2sOeOPJKD9bjm7ni7+mvdjgMyEfOn4FcQrbsTjPl4i39Ey5IrDGmYnKQPZ4wo+cCU43HH0OSseTCLm43nZn5ypIdKpGGGiCCOzTY2LmHEk1bruHBVLRasarRIGmecAIGTw5ITN5w2uXGG8FNqDDdWPRI6KanFlD1L9qGsy2NpSzpJoZ2vW5o/ndKdWVa2BUCF7V2GtbDTlPljxDgbn5Q8mq5EjMvCddDEiNYu89uLiwiunGdATKrAxk1nrd9bFbp2XNgxoD7ciCxnUTmclla0E8kMUrYgXvJrXUFnaDoaBGr4FURrgTtrAD5eorUAiF1vCqJ11z1Y2X4QrZUB7a27SWXW94bS5h3XX+s2twk9bI7AFPwKonXzOBiqB1a8BbKHaknDtDJPjtSS4F7YY0RksPRJ1gpLjqxLh7omA9k2tKSy7iMsv8KRURrK92IcvlxSQwB9amktA0+GtJqakyCIbuhQZ6XJfzMkl6Q0DKksTQ2ClO85pSctx2XIx8Rs5/isjlSTlrYJy8kN5Ud/vk3Wn4uvLMkulz27/JmW5fpHfwxZtJTsmSMPZ0gzDYVVeByXuDM1hGvIlql83bSfmjtkLs57STxDopJ/Oem0eM5w8pkUHK+RVEyocPkyhu0NHZfSi0krXlzQ2+FVe9i4R/DqA5UNKb6Qn1lr3XYDEaOvgUANv4JoLQC+BuAFw6EpEAACQAAIAIHBEcBaNzjkgww4Bb+CaB0kVKoMwos3SMNUAXtynZR+AN/uwaz9wb+i29sDutxyZmZ/89vnnktjfB+wGquMYfo+5K11++C/ac2xhl9BtBbERA3AC4ZDUyAABIAAEAACgyOAtW5wyAcZcAp+BdE6SKhUGYQfb5CGqQL4pDopI6H8TLRpgGEdCDSNKWEWLQJlMb4fwDnarO6ktyRjmLsP+WvdfnhxKrOs4VcQrQXRUAPwguHQFAgAASAABIDA4AhgrRsc8kEGnIJfQbQOEipVBimNN0jDVIF9Ip2UkFAZcmYnEUGm9066rcjokhgv6hiNqyHAuw9L17pq5qGjXhGo4VcQrQUuqgF4wXDDNZVi27bI9HCDj20krYtk2hXWwxqb5bAHCACB3UdgDJk5k13rdj88NprBFPwKonWjEBj04inE26CAYTAgAASAABDYOQSw1u2cy1gG1/AriFYW1KpRDcALhhumaUOyisH0KajDDDzGUQTJ+khn33ckT63EHxAAAkBgcAS2n+UwybVucD+Ob8Ap+BVE6/jiKmbRFOJtd9CGpUAACAABILANBLDWbQP1/ses4VcQrQV+qgF4wXDDNW1O/jt6/qa7PWYYcxoswzkEIwEBILDvCIgy2pvDz/Y01CHxmOxaNySIIxxrCn4F0TrCwIqYNIV42x20YSkQAAJAAAhsAwGsddtAvf8xa/gVRGuBn2oAXjDccE1BtBLRF93eftLl5R4zzcNFHEYCAkAgh4B8Lj/Q+ecLVYr9rgAAIABJREFUDX3g8GTXuhzmE/99Cn4F0bo7QTqFeNsdtGEpEAACQAAIbAMBrHXbQL3/MWv4FURrgZ9ygAttvYPFa9PjjJbiBflT6Z/SbEnP5w900v7eDWyW7Nt9yHp++jbSTL3f227UeKdPrg3/iP4cUGfWkj5fLuknGVqksxnNXl+JZjN6Ff9LnSapPye/P3te/rzFeGRhY89rvTE4dsTmHnD61y3Nn07p7tdf5a/mz5VTSPkn5/8cDmLInH8F4cK3IRRjRlny2WM31ybOOL7IzUNk4hkQGmCntW67sZsY+tldatqlfbIODrPlJ/2jP859Go8Tay4zde98Jud3RR+/D2hx9EzfAXz1jGK2x7Gb0Wz2SvL2FH/tc6G7j8Xc1K2WHj/3jEk9EjnXhjATrozHtn5kus9IEQch35zS05pz5MT38mhBi+4RYMAxtA94IvwFSxi7aW6tY3eEhqNCYAp+BdE6qpBKGjOFeNsdtGHpNhEYg7b6NuePsYHAPiOAtW6a3q/hVxCtBbHBAVy9yB/Rs9T59LMk7d81+aDbK9KEdAm/1E99U4StRTrN6en0Tv1boI07hszWFMQEaZJVXPaDTt6a/250WhVR89P+rSVItI2SDvT6S887Py/fZsfGtewI2xp0+WpO80ei+3sBv9Jo1aRMR7aWzsP1f/56Rbam/JvvIx5jZ/T444QkhyTI9aNrerk7buep/Z+Pn5QN5umvqt1bE1ciVud0l5SnaIkw6wNDE2+vJgFbjoOM2/kTnd5p4j8d0/IeIf2hoyE0L5a0JJJ96I8Ven4WiZfAl5qPHP59/o/or7LP7Vthd0Z0ckL3DeHbPhLE/ft4Rt93JPFO+/eT9YwJPxbzmIcx6z4WbX6f/6K/G84xbcMpPTUxMgYfSFsfzpuPYwWL1YZNOWvdhkPg8i0gMAW/gmjdQuCsOeQU4m3NqeOyvUNg+9rqewc5JgwERoIA1rqROKKyGTX8CqK1wCkcwM2X+IPb3/T314tFLLkv+Sr7K5LpFykd9Ym4jhxURJ1J9sp/oN8HC3ptCRqHMHGlAxzyNt+fPWZo3hbMgXmtRcB48+LMPeLwhmy2M1h9QrlkHuvgECZabf+W2CAIYzvGQnOy/01lHxskZADnnA3qd4doZdxrMraJaLEw5vx1S7d/32lx7390aLtkxpRun41pr7/QJjo0vzy+xjcTZU7wPo9gF/iwspr/po8r/TGmcPxNytPdaxmY1bnPN5sjx4Zk/A7og5CtjNto4yactW7jQdDB4AhMwa8gWgcPm7UHnEK8rT15XLiXCGxTW30vAcekgcAIEMBaNwIn9GBCDb+CaC1wDAdwK6vNKftXnIpZ2i8UBQKHnWhiq7HNL193Mx4TRKsgBW4OSZbD6gzWIEGyoPYwLId4tV72Q/258wrMuyOUFtRVP3eHb3HID74dDUkYsTXo8iDRGiBuW2IsNY9mhmvgoLpP+5eHpUbZjbHwV3eTjBUEcUu0pjDMxOnaROvpGb0fdJmwq9tbOvj1TgeB7O72I0LgXkmRVNlYkvGQILjleAmiVUgHGJIfwQ8qSfxiJLXrvxXNf3/QlZQDkdHTSQekxs/6LvFgjF3LwKzOfb7ZHN1ncDtTN1M4+qFgQB8wMC1YwthNOWsduzM0HA0CU/AriNbRhFPWkCnEW3aSaAAETAQ2+XgNJIEAENhJBLDW7aTbskbX8CuI1izMXQMO4B2RoMq027LppptwRmtXEm2V9EcOqcoRcXqM5fKNFu/XkvDx+zUOWXHHiRCt0f6sLNrwvHPzKiFgOHak2gRdHsXazu7kz2M9HDhEK98GJYGgSD4dY2GSyixR1hmtKQxzNiiM18xoPb1TWsOyZPoXPd0e0KXUzrUzWnM2cIjW2By9rN5g0PCJVrcEPGd7Ejsjo1LgZGfN5/0rNWatjy7GR5bM8zBlNyf7ss59vtkcOTZk43coH4BoLVih0TSHAGcPk+tj27+DaN22B/jj5+It+tFLD2F8/LLbOjruUlrnig5v9HkE3e/+db7ud1yX+4LkHsE6eyF3PkCHT1hPPqw97p7hYCZhxOZu6aFHPux31+a1768+4okgLBucj5Vx/5aeKRGOOY5v/TMk4pr8yRhrTMhjvj1tdf6diZZAAAjURCC31tUcC30Nh0ANv4JoLfAXB3DzJV5lBpKlseq95DcEH4nMVkkm2SXTouS/zTRtyVpORuurlS1rESSuRiRLOiDVny8dYM3bJQsCpCaH/NCbIHMDas+ryxhOtQm7XGtwBjIRLS3btH+S/mfgkCVaGX0kY8w8LKnNeLSJqyzODBuyRFXkvms/IpCSuzi6WNLh1WVzqJxBtDJsyBOtiZiOEe+rFdHxcZM9yiVaHWKQYXuapNb9XdDFPdFZoymsIA2RkO4BaPlnTJhXdrJ8Mx9odB9fBmZ17vPN5sixIR+/w/jAJegLlquNmnLWuo0GwMVbQWAKfgXRupXQWWtQTrxxnse29rf78dg/qyC8L4xpsud0ue9IEZAl5xT41VCceeb3LJ0NVom6+R5hHujQvjM0BGpW+z5SxWX1Y9vg69i7B/hufqZEKvh8zHJnSDSru/nBWScktJr8gRhr2twcNlWICcy3tW6vdZPiIiAABDZGgLPWbTwIOhgcgRp+BdFa4DYO4Pai75N37qZAk1ryyzfZh19Zvx2rzcP79TedPc6J7swDmzJkrt5EaMLQ3VQ4hIm7qS3fIDrzDmq+vpIpiVA+RnizxOkn5nIb74B2ZvE8SnBg+rfYBvdQr4C+ZU6T140fhg15oirsBTNb2z+wzSVau//2fBc8PK0bMx8n+gAuQz/565bmT6d0177IMDVaXU1PFn6ZbGDnADtjZt5BddaBeZ+pZ0zmYZi1O49ZHvfwi5794pyJ4cwcOTaw4ncAH2xL742z1hUsnWg6EgSm4FcQrSMJJoYZnHjLPo8TGub3wSxO/0Nc7ONzd26Bnkx43eVc77Zx5YKy8yzZswhM/hD9ayWD/MNjTfeUaN+zyV6GJruwgVuBpw+h9c+USAfaOr4RPSar/OSQzv69APMUhozbBk2AABDYMQQ4a92OTQnmElENv4JoLQilHOCa7FFdNmU68qVfnAM+o4sLcap9p52ph+6yLzVR0fSwXNLRYiFPERdtrt8PSHSl2pMiVNruSktx7LFsGDpyyZ9TrmzKn/fy075m5szrH/2hg24inkcEIWuXNHFKr8JtRCm6OrXcL6NSm0KzdMptk/aPPY9yHDj+vfxZYkMHpRdjNKPZ62ujl1tWZvf5ckpPRuy5/nwRRKSj40mkY6rZvAbwN7HXHx7mdNd8gBB3gfpTBH0JDrYfOTH9KV9gnHvELIuLzk+TgGF81QzStr+cPqnD67oZU/sS0v6bwPGGDj/1IVj6h9z4mbEvP2kevT9y1wqV2DhmHNx5ZX5N/EViOIWv/XCJPSMu6WfUv2YPfflAH5cW679g0VqzaW6tW7NbXLZlBKbgVxCtWw6iguE58ZYlIAOHDwoTQrrnqi878aDb13G0+xlEK+ecgmbPLvdCzZ+9/hkgRuURRBt3b2bMQb5XuH/hg3UV2cnTvvftTNmQ07EvJFpLzlWwcE37Nos9J8aaD6sszLck+VNwa6IpEAACFRHgrHUVh0NXAyFQw68gWgucVQPwguGGaxopkx7OgMRI0rZ3urbKo2tYtqJbof0ZKLOq0ft4+wjrWw5v71TxHwrfFc1lYrtQ4TX/ao0/Zv/UmuOmUd+vD7aVzSpQmexat6nLd/z6KfhVEK3/z//5X0Tf3yJQ6fv7m/7bf/xPOv+v/9xx7/jm77q/OPbniFall+6Tp648QIdevHQ8r92fJlo55wPoj6K2Nj6nUsNtoz9amkkUNqGoPgjn/3RWKUf73vZH3Abr0NTkFp4jdXaktHBDZ0pkpqftLfGN6NKMH1aMNSQwC3MQrfmgRAsgMCEEOGvdhKa7N1Op4VcQrQXhUgPwguGGazpmolVuiDqphFqgWOVMtTrdiX7GQVJNF/9h8BUvF/YhWDr46ow/bv/UmeOmt2ufPnDlWza1tfT6ya51pUBMrP0U/AqidXeCkhNvOaJVVxfIcwyMD+PJZ2RE5iav3Z8iWvnnFMjPn46GZ3aeIekA59DFVic2drL9akWr42N5CKr5x9a+L7YhcIaEpWPPzWhNY5uKeJ2tmj+7wdTYDUkHSDY/HmMFmEub5GGuPCJ8d+5oWAoEgEAIAc5aB+R2D4EafgXRWuD3GoAXDDdc05ETrXWBUCTNw7m9oao7xph72zZJNXX8h8D3i27nT3R6F9rEbzr+Lvhn0znWuD/780GcwK1hN6+Pya51vOlPttUU/AqidXfCkxNvHALSzQ5VJOYDnTfSOav5b/q46mR01tFHVagypAMa+HMHbmkCUJ9FwJlnOJtUyQG4GaS+dEKswsImO5Pa9x7RqjNaQzbYv2lyWenYK2mzWmdK5InWBIka0b51/ZeLMRkd4gCte1OeIYz5NqtRdufpAEuBwHQQ4Kx105nt/sykhl9BtBbESw3AC4ZDUyAABIAAEAACgyOAtW5wyAcZcAp+BdE6SKhUGSQXbxzdbp0VqEgubZarReqeOVCqOx/X5VYEp1ZM55wP0EGnsyw587T1yXUfsbMXFKmcxkT1UaJ9b5+FwLEhrsmubdv8TIn4uQrluCZ02VsiNRZj6t/zmG9PW73KTYtOgAAQKEYgt9YVd4gLRoFADb+CaC1wZQ3AC4ZDUyAABIAAEAACgyOAtW5wyAcZcAp+BdE6SKhUGWQK8VYFCHRSAYEx68Z300M2awVXowsgsGMIYK3bMYcxza3h18GJVubc0AwIAAEgAASAABAAAkCgIgLi8Khd/gPRujveq/GSsjuzhaV9IjBu3Xg1821rq/eJP/oGAkAgjgDWumlGRw2/Dk607vImvwbg0wxFzAoIAAEgAASmggDWuql40p7HFPwKonV3YnMK8bY7aE/V0l3QjVcSDeEDSqfqF8wLCAABjQDWumnGQg2/gmgtiI0agBcMh6ZAAAgAASAABAZHAGvd4JAPMuAU/AqidZBQqTLIFOKtChDoBAgAASAABCaLANa6abq2hl9BtBbERg3AC4ZDUyAABIAAEAACgyOAtW5wyAcZcAp+3TeidZDAwCBAAAgAASAABIAAEAACFgKbVuKDaC0IqCm8pBRMd/pNV3P6cXJPF8/fdHc8/elihkAACAABDgJY6zgo7V6bKfh1n4jW3YswWAwEgAAQAAJAAAgAASAgEJgc0drniY/plxSlI7R45QbWBT1/3xH4PS5elds1JKvoFURrZWzRHRAAAjuNQB+EnNCwO5AL5IyWny90+XMMEK1o/uOE3paf9DIGg75u6ffBgtQ2oj5Offh1aC+CaB0acYwHBIAAEAACQAAIAAEgUIrAtIjW5iWFenppYr2kJLMkR/ZSVxotU2vfxMsRMlqn5lnMBwgAgQ0QYK11Jf2LdfHmkD5fLumnfO6+0/W2PzQapOaspz1DCUREK5r//qArgZE+wfq+7gfZ6n4tm2CV1iBaq8CIToAAEAACQAAIAAEgAAR6RGBCROsX3c7/0vvbPb2d95OdwnpJSZJ3imglEHs9hnRB1yBaC8BCUyAABPYFAdZaxwZDVXu8X3cSLX1WnrDNkg1HdKL1akWr4+OuykWuTw90XjH7t65fy5Cu1RpEay0k0Q8QAAJAAAgAASAABIBAXwhMhmj9up3T0+kV0Z8DetgZorWRGzh6pu+zR6kXKv8ununbEQ3tyi5FA7Ok0JEsmC3p8+UX/f1xQqI3N1Mn3o8a2v7dDjtRYn/1ocs/tR3/JOatZMJsScujBS2aqTg9eHIJqfHktXI+p/QkZBk2wklboshuad5sRrPXV/m/r+J/yc8eEoSAdkvIL9bv0laVjdSOZl5v/O77wcdR95XyGaef5/MHOjE1LZz4ivtgRhcXRPf3nR5GPp7ceVzQBd1T20U7tuEHM0gMjCxsMxIPvDgyM8WaQS0s+PdjLC5K7Kh7L3Ygmj6KjeFi213d3QP8uDOubj4iBa/9VJrINMvHxBAZhsP4SjyrnXsicA/Mls90/nBiPUfd+1ZLnHh2B9aLUHxyfK49WZWQC2Swyjm8X3vrXF8bnXi/IyJaPSPFM/KGDkG0WsiAaB3+LsGIQAAIAAEgAASAABAAAmUITINo/bql+dMp3V2SzJzZDaLVIfyOrunl7rglOk2iQb4gU0e+qhdmW79Nv3ybL+N/f71Yhzxx+pHhs5rT748rpVknpRDeLE09NdaRQZo2BBU1pOj8iU7vBKnlSCWs5jSnO+/gKb8/MewPOnmzSWNJjG6IU9fvJf1sZB401tZvTenmzWGTHR2QpbDxbPxpkB6539M4GqQgy/emP3z82izqgD+Fy9WHijulm+i0CfnHfMyk/dfFwb1LRItxHs8k2RLCXvlf4eDGd+gxl7dD4RL26adNwGfiLBUXXDty9/Ta92Jz/31Gnxv/iP6m79GzR+4zp4s7d972f3/R7e0nXV5qVermfknERNlStl7rmr5K3UOyLFx84MnM170P/OevUxURuJ/DMf5M5+8f7OdyVaJV2igKOQxNclNKYD3XVbpqxESrWHP+EP1zPt5tMvGqft3EkA2uBdG6AXi4FAgAASAABIAAEAACQGAQBCZBtK7mc6I78RLX70sT6yWlSDrAJCh1JqTzb8HyQZ/UU/yoImBFFuLb4T/7cI+Cfujrlm4/L0lyIhyiVWvdeRmdPE3aPNlRCyeHpHB9Zc6V/JdciwTx8DSyIUU2cu73ljw0CFIXR6bP8vgZz5JIOapPEnXEyOZEaziOVvPf9HGlDsXxsV2QrZ0bigH7GZnFIUBc2MQWM84c8sMlx1h2eCXB4Xu6+F7UkDBjRxOA1mFAzGvdearnj5sRq+L74PY3uR9+Qs8WMyaGWAFr+ip1D2nS3P1o5c43T7Q6qLi+ysa4XCmyB0Cx1jqug0KkKojWLHp93AtV/ZqdQT8NQLT2gyt6BQJAAAgAASAABIAAEKiHwO4TrVaW5I4SraIk3pAKsAiLSAaiS2qokEiQUSX9lBCtzQuzlAswMhCVPfkXemm1lyHrEG96XpviFCIlDgxCzyReqSlz9u61hkgKZWmZbXO/u/MO4cj0WbQE2iS+rdOshTpFp5eofOBmtLpEaycf4J6GzRrf82Ho4BcTQP/EbTUORU8sz8ZRk8HsPz41OeiQ5U1D/34M6WKECcY2f7PN0NaZ1HaWuLxbHKJS3dKFHz305JixE7xHmde6fk/KSgTK29vnVXtf2zFRb5mL98SLGZ6vskRr5h5oY6B9jmpZmMDp87H7ORvjvOdyVUIuQKpK3B/OPamVIXxuj9HvnmHt+bRVOqYQzdq9tRdW9evm5qzVA4jWtWDDRUAACAABIAAEgAAQAAIDIrDzRGtUdy6gl7kprqyXlHUyWh0C0XwJpQi55GU+ycl1cgRh0sMnqUL9pEtgO2J0uXyjRaOzl7LHypYLOCFLdkSI1mKcSolWfUo202azWS4LVHFoSoIhhiPX9zn8ZAm5Jm8i8ZknWrvMW1e6Ijd+SxUYBN7pk53hGJJ08MlgV7LCoUxyhH02iy5MtFqkULaP/IcDrl9VjMQlHcwYssqy29ji3O/+x5AYoZ3L3I3HxRk9/jih4HMgERObPq851+didzNfOeXyikltpVjce6Dzp/6oMaPl8ogWC5voTWZ/M+KT8wGMtdZxAFaTot8H73RtSAdI3KHRGkFQHOyppT24IPPaVfUrb8jqrUC0VocUHQIBIAAEgAAQAAJAAAhURmDniVaHatkhjVb5BirtlYc8tRmtoRJ0mcZnSQG4equqr7/06+WOjpusJouoCmiMqvd+W4tR9mO+5EWlA16tg7aGJ1rXwalQOiB04rM+GTpGWK5WRMfH9DP3u6E76unxOqRozvdJsuj6nQ5MfcQKRCtHwzUcD9pnF3RxT3RmEC8h8ug1dGhXIgsuR5opnwRO8W5P++bej6k+8kSrjo2cX/n3oq3PK5+J7Ps9kHXOvNbD27nO/F1IB4SzkeMxUXmtC3bHixnO8zedFd4NXjhf9/nrZsq793M2xuVTf1jpALk2Sb0NpQHdrDuPZ3ZW/RD+9scYX0ZrH5IBet4gWrcTZRgVCAABIAAEgAAQAAJAYL8QANFa4G/WS0qI5NRjeARGoNQ/criJdfhVUP/TfpENZaW5GWe+jqgiiSwtxcB8suREi2n+hV5xQn6mYlY7cy2cHGLZISlc0tkv5V6RkgMWBeG6rLcrGRd4qkPZ5PFNikR/jf3OmXenu7vUJ08HiJQ80dplxOlyb0XCKxvfr7/p7FHrHGu7umzIEi3OYKm8eY818eRmXIezJV8NiQOHJA/ct/k4CpXnB3wqD3VrNJOjcWb4VRBXbVzU9es696KGhnO/x0g3zrUu3nZsuThENGgV60Y/Tu6tDzcFj+WNmvJjxijft+5B3j1kGVky3yDRGrufOxLT1MqVPjbic3iitYkFncEayHDdyIkbXTwuotVbf8U6Yh0it9FkibWH2WyI3q9GRmvvEGMAIAAEgAAQAAJAAAgAgQ0RANFaAGD6JUUTa0aHhnyBL3EgiJor+hBkHM1o9vpKqmA0oMfX6jfqvk2SR5NH4tKGIHJ0+szMVtsOs5+A/Q42op+rD0GKGqWtn/+I/ghCsWmsbXA0BIlsm3XXts6jmHuov1N6qoCTGjM1T9/GOF6Bvjy5Cmcs43fevBXZl7Ih388FXdA93Tf+mS2XdLRYkFAZFWTn9fsBndyr//9ySQ05rL2jDla71xe38dDFaH58g7SU1wvC7YYONXHs+iOJUZcR5962JXZk74EN7seqdpiyuKx70ccnGb+Ze5Qfd51xmkD3cXihy0+te+w+49yY0HFyQveR52HBYzvatI6vuvszdg+1H0laS0Lz9c207dO6yvYzxb2fX5qU0ajvmM/lPgi5zqbwWlDDp2V9dFI78rqgjnBZj5u0dv3drvaOnvYmY/Th103sWedaEK3roIZrgAAQAAJAAAgAASAABIZEYGJEa7/Q1X9JCWtC9juLWO9dZpZxLldHDcx/0PZKPXvCKamnux0vTH9UN7tuTDPuKc6Kpzjme7F4MowLUjGxotvbA7rUNeeM3sbfZMz3gEKv/lo3fq/sg4VT8CuI1n2IVMwRCAABIAAEgAAQAAK7jQCI1gL/1X9JGQuxI0DIHMBhnn5egFmdpj3hBKK1jnsKevFLYwsu7r1pT3FWbPeY78XiyWQvSMWEdRhYtqfdaDDuewBE625E0XpW1t/DrGfHJleBaN0EPVwLBIAAEAACQAAIAAEgMAQCIFoLUK7/kjIWYqcAhK007QknEK0De7O/07TrTKSnOKtj3ER7icXEuLQz64E/9nsARGs9X4+vp/p7mOHnCKJ1eMwxIhAAAkAACAABIAAEgEAZAiBaC/CawktKwXTRFAgAASAABPYQAax103T6FPzqE63/H/23//i/6Py//nOaTsOsgAAQAAJAAAgAASAABHYOARCtBS6bwktKwXTRFAgAASAABPYQAax103T6FPwKonWasYlZAQEgAASAABAAAkBgSgiAaC3w5hReUgqmi6ZAAAgAASCwhwhgrZum06fgVxCt04xNzAoIAAEgAASAABAAAlNCAERrgTen8JJSMF00BQJAAAgAgT1EAGvdNJ0+Bb+CaJ1mbGJWQAAIAAEgAASAABCYEgIgWgu8OYWXlILpoikQAAJAAAjsIQJY66bp9Cn4FUTrNGMTswICQAAIAAEgAASAwJQQANFa4M0pvKQUTBdNgQAQAAJAYA8RwFo3TadPwa8gWqcZm5gVEAACQAAIAAEgAASmhACI1gJvTuElpWC6aAoEgAAQAAJ7iADWumk6fQp+BdE6zdjErIAAEAACQAAIAAEgMCUEQLQWeHMKLykF00VTIAAEgAAQ2EMEsNZN0+lT8CuI1mnGJmYFBIAAEAACQAAIAIEpIQCitcCbnJeUr9vfdLB4DfZ68fxNd8fqJ7vdjJafL3T5M/RboKvZkj5fLkk0T/Xjj2P2pcY8fTLtFf/2j+jPAbVTmC3p+fyBTrp/CLZZHi1ocR+a9gU9f9+RmPZq/oNOdJuLZ/rWYHjzyNlJNFt+0ksDmI+BO4cLuqB7utduacde0fzHCQmTZstnOn84seatMbbsJiLTj+6MrbZRP6V9GsMpP0+er8S8yI1Twx/xGJ7RxQXRfQtkOF4+r9/pL13R4Y2Oo0x8N2PXmZ/ja8MHJX4seCygKRCYHAKctW5yk96DCU3BryBa9yBQMUUgAASAABAAAkAACOw4AiBaCxzIfklZzen3x5UiAldz+nHyZhGpkvChjmhUBFCIjDpqSUphpmz31pGsnH4U2Tqnp9M7ReQG7FEEV3osv80X3f4+oAUJe07paf5Ep3eC/FXk5ZsmQldzmtMdnT3+oJvDhhz9uqXfBwsigyxd107tvvwcGlLVIN7ktQKPx7OW9A1ibGCuycAQ2Wr7oxnPIzDzPk3hlJ+nJt/NcUxfdT4iTfwHYyIeM+lYuKSfTn82pgqX2Nh15he5V5h+LHgkoCkQmCQC7LVukrOf7qSm4FcQrdONT8wMCAABIAAEgAAQAAJTQQBEa4En2S8pX7d0+3lJlyqN0yZaJcn4QOdGBis15OR9CSnH7CdMYAqeS2WZqt/XIFobsvTVJS5dolUNQL//EP1rsnBDpPG6dvKJ1jDJvJr/po+rLpvYIgWbOR4ZmchELmnZguj4tWl31BHqWZwZOGX7CPkz6quY7SFyvosZz4Zk/z4O1i3nxHGt+a3tx4LnAZoCgakiwF7rpgrAROc1Bb+CaJ1ocGJaQAAIAAEgAASAABCYEAIgWgucyX5JSRGtgezBlni878rss4QTsx8+gRmQO/BK35ssSTH2zSFJuQAjS1BB6WS0qsnRj1YzwAS8m+96dnZZwNFyd4sIdklh+X1cAAAgAElEQVS/Fc1/f9CVSwBbEgh2prGyUxDTIiG3I2jVHG0C2w0tnk9D+gsFceESrSlfaYK0MdSWtnAzWiNEa6L/IE4dMy6zmjs1ByWrkcWIOT9XJoCI6ceC5wGaAoGpIsBe66YKwETnNQW/gmidaHBiWkAACAABIAAEgAAQmBACIFoLnMl9SUmV6sfIJ7dkPUc4KY1Nh+wLyAvwCUyedMBy+UaL92tZau/anCRabw5bXdkY5D5u6cxbU3JBac2m56B44C7DWFzz99dLq5urfjbkGRqC2JUJCPkm9G9rEa0ZnHJx0en2HlHKV7mMz5QvtA35WJDRZ0hMKF3h1Ni9zK/AjwWPAzQFApNFgLvWTRaAiU5sCn4F0TrR4MS0gAAQAAJAAAgAASAwIQRAtBY4k/eS8kW3rV5pTDrA1yd19VazhFNE59Ttpy7R+modQsUmWoMyBwKbFa2Ojw0Jg3gWpZqHQ6Y6pCmLaNXE39EFXdwTnRkSCh7RqjM+Qwd3PZzbxHFQZoDoa7UiOj42Di5LkMEMnLJxYRwsZh4Y5hPIBokdsD1PtHJiobm5zOzrTyfz1xm7yvwiZO4rx48FzwM0BQJTRYC31k119tOd1xT8CqJ1uvGJmQEBIAAEgAAQAAJAYCoIgGgt8CTnJUUQRVaWZCCbzjv8KkCwcQindD8qk/D9+pvOHudEd0qTNZRRyxmL00ZBGZAO0MSXIY0g20mzDta2U81fldUfMHRmW1c3PjGJSP1bOLP4lbqsVucwp7bTJnPz1ZBD+Lql+dMp3clTyHhl8eaclIauxkn9F8cP2TaO7ISWXbh4/qTDm3zM5Pr/DOneat9Hx15TOqDlcgMHxSUPv4r5seCBgKZAYKIIcNa6iU590tOagl9BtE46RDE5IAAEgAAQAAJAAAhMAgEQrQVuTL+kaKIt3qFZgm5rSLpapSJzU6tXCm3Jf0R/Dqj7p2WbTZnqR/+mCEVSJdytFKvSrFQl9+mxns8f6IRjj6P5SWTPK2ZruZ0aY/4cPg0dVkUG39ChdSCZ4z9Pn9bEyNBmtdxd0ke5T6M6tI0NIr6uPvL+/Hw5pScjFmbLJR0tFmSqw8Zi5uKC6P4+F5t2/7Y+qo1RaOzYHfT/s/f2Sq30Wtvu4FymCShW1fd+Vft9q8wBrAKCRURKZod2QkY4MxI7tDNSIhLsI4AjoAiws+9v1977GJZ3SWp167cltbuNW75JnmditXroGkNq+vbQUNz4RjSiJVUmVnNF52fXbE1YCtAUBLImkIMgl7WDGg4uB79CaG3ofFwGAiAAAiAAAiAAAiBwMAIQWhNQxwitLIOUHepj/jAx8e3O/VmCCWjaCgE9S7SVLn+7Ey5yf9OTUQrht81q7f65j681UOgIBPYnkIMgtz+F/HrIwa8QWvOLS4wIBEAABEAABEAABHIjAKE1waNBoVWtzWr2u53TfDOhiUOETTABTVsgYJV3aKHPY+hiLWoxlDVvj8GmNm3IfXxtskJfILAPgRwEuX3Gn+u1OfgVQmuu0YlxgQAIgAAIgAAIgEA+BCC0Jvgyh5eUhOFm2tQ4rCzTUWJYIAACINCUAJ51Tckd93U5+BVC63HHGKwDARAAARAAARAAARAggtCaEAU5vKQkDBdNQQAEQAAETpAAnnV5Oj0Hv0JozTM2MSoQAAEQAAEQAAEQyIkAhNYEb+bwkpIwXDQFARAAARA4QQJ41uXp9Bz8CqE1z9jEqEAABEAABEAABEAgJwIHF1pzgoexgAAIgAAIgAAIgEBfCOx2u76Y6rQTQmuv3QfjQQAEQAAEQAAEQOAkCBxcaO3zH/k5ZIOcRFRjkCAAAiAAAo0J4FnXGN1RX5iDXyG0HnWIwTgQAAEQAAEQAAEQAAFCjdakIMjhJSVpwGgMAiAAAiBwcgTwrMvT5Tn4FUJrnrGJUYEACIAACIAACIBATgSQ0ZrgzRxeUhKGi6YgAAIgAAInSADPujydnoNfIbTmGZsYFQiAAAiAAAiAAAjkRABCa4I3c3hJqYa7pvHZDS218Y9otVvQdQKT02kKXqfja4zUJLAen9Hb3Y4WWS8OmOPS73k96zCfc/IrhFbEMwiAAAiAAAiAAAiAwLETyEdoXY/p7EbKhkOabT5o8qdd/PUvn1uaXw1o+um657EJmExQeKM7iKqRAQJekaDQLDsCQnyk1SmIrFgTuxTktvMrGvAHZDfP52ZTT8T312xDH23/wdDEoO2crgZTEn9GtM8pBwEdQmuTwMI1IAACIAACIAACIAAChySQidC6pfn4nW4XE2pZW9V8EfWSUrwoXZbChMySav+lqWmgbOdjer9dtC5EN7Xn2K8Dr2P3EOzrhoD48uj7KXeRlQhzXI+gqGddStCxL0L/XtDmY0J/+DPym55++4s+RdQcHoXQuqbx1Q89MkZExLLIb5btfknbul9TYqClthBaWwKJbkAABEAABEAABEAABDojkIfQuh7TmBadb2uNekmxhFb+xiSybUcr2v363tstzecbmkyy3gPc4oQBrxZhoqs+EVDFsT7ZnWwr5riJLOpZF83ZFuyZiPj34hiySIVtr/dHYMt6Tevr66p0D/9b4pXuW9yd065fowOg1YZcaP2//zftdjuiszPa7f5Nl//t/6L7f/2z1fugMxAAARAAARAAARAAARBoSiALoVVkfjAE7WZ/NHr5dAmtVGS1Dmc8o4fKLZTFHVQBlovGj3TxV5YhUDNhi/IElyva3b1VpRIMAbfaounofzun8fstLc6flVILTAPWs9bq+qh4m4RGNJt90VSpn6BmCul9Dmk0Ilou7VoLqi21Yylur9lTsKiz0axDa9qllZ2I4tWCX2r9zjLu5LZbNmg9O9piVLq98qmPYwwnF1/ped+9mY2mf82sMXtML0QPSvmN4YxW9690ExlP0m919jK7/TYXo+Lz9JbeWSmQwFyz+7Mz14P3kzDLeVzVCmXMXuih2HKt+H5TfHkznNHsckpTvdiyjICk+aiXW6nPZtUYF+talYXnehyJtXlQs/Y1XVfcPrBjiWdTukwLznGjLExDPznX/tIePW5S17SUdTemrE6rgpwjg5XPie+n4/ji8ViEVis22Trwly4gtGpkILQ2/XMf14EACIAACIAACIAACByKQAZC65a22z/054/cameLhm3BjHr5dAmtcosif0EnveYhz3b9qmrKGv/mL9xfTPg5p2d5eNVwSMPLJ/pYXJeiUSViGTUVHf2P35jAycouioOvpBBUCZx1fahlGoz6dkVm8eMPEwUvnQdriXtVn9X/OzCWYntlmRlVcKbZiu6/f4pSEm4bZWIx50tVprEQOBTRg42plpdygM6eflHjoPL7hDYhG0sf+rj6OL4QPcuSG25Od29K5lnJV8/+0rZdG/Fm+teci67P1bEzYayuD/MzLVPOY28lzOkxmj7XijWnLn7kgNdjuvp5FHUgNUb6lzClEMjavN2VQpQ+TjUDs935WPqnJptOnzOF/XxtGyglXFzxdEd0o9R71TjsNw63TwuBlMQXXN6yMsE5znrf109V5NfNF34nNdszYU1LWXdDz8SoZ12oEyX2RZlf5aDFo8mWPqKMVntxpKsHope62I31QdGuVb8m3rut5hBa2yKJfkAABEAABEAABEAABLoikIHQaqDhL+/GS11L9KJeUiyhtcqGMrNGuVm12wOVTEmuDLqEg4CYYPZflDHQbUnso+TpPkgkRRhzCWXeunTmWNi/jRdRU6STAonzsBMne1U4ui7LPtTzasEvWowqfn/8cWwfNWx0iJG19f1qxq1xiuJr1Lc05t9BhdZIe8NCKxPlInwaEz/Sr9s5zTcT4hU7Al+uCLHtin4eqwP9VI4sK/T5/MNRKmX/+VhNbeMLIGUc+nZmc40q1bXwIUPetS99HE6fyi+4lIxb56Mgdk00/dbQT7bQqjyvomI4nU9oHppcop51sc9Vl6gKoTVIz1wDghdENGjVrxH366IJhNYuqKJPEAABEAABEAABEACBNgnkJ7RygYSrb60f9hT1kqKdGly5yhJZjXburftUZboKVZbXk+PbmZVar05Rzde/U1TwZA0GbPSJmPZW6SpD1J3BWpUPcB5KEhiLPSHUEhI1p0o7hBMhcimHkETxasEvxSAEH8XvMTY6tsMnceT3dnCStYUtwHqJjjrhqC4WKnHMLh9BijgWHU+R9jpFOel3nj2uCK11cy3SN2Lq1git1rzWD8WxOHlrPdcJcCpj/3wsXe37wir6i6yaedfBumL5tBDyeFmF0qeeR2fUHHetv838VCu0RsVwi372IIl61sX+JeIQVfmcfr2vzzSO7X+vdkea0SrLWbAM+BZ/WvVri3aldAWhNYUW2oIACIAACIAACIAACPwGgQyFVjsbrC2wUS8pzhqtugVa1mVtezOrzi3omS+ttf177ufMLJUChdfGmMwqmdErxJ3b9/rSAebW/dqxRGVF+QUfS9Qs3BTjH2srt0MAT/KLFiKV30WNUlNwL8RgRUByZwZXglp4TB6hVZ4UXjOJwkJrtUXf9G966YCaeIqKBzGQ8H3Dc03UWg77RtxvTO+3C/Hlj0ugVX7H5oiZsVrZe0dvZzfkzNB2ieXWWOvnY+lmj4gcnxnpnnfhOGQWxKwr8gsRWzTm9UqL+p92hrsjkCPXRH5lC34KCq3BORfDJ9LPnnkd9ayLfbCiRmssqaKdWkYj8dJA81b92q5p0b1BaI1GhYYgAAIgAAIgAAIgAAK/RCBDoZW9YD7T+YdSD64luFEvKSGh1cwIi2ova7i6xB/jd8H+7W3nQj+QtWAn9CfYhwQa88JvixN1NVpFKQWuXtEHP7DL2FY7mNKlPLjLt/VYO705nFnH76VkDvlrULJ93+JHF3Da8IsRpFLQWd3Tq1Baa2x0CIcpHMWI7K3eUXwTSwcYAl5Y8HSMzRC7yniKtJeNNnzfCJ+qjL3xw++m1C71CK1lVuuIRkuiO7WepWGvOFDKFnhjBUpTLHTWU/ax9ImS6zXR9bVSB9WXIV0zn6vZ5Sw7YPnMGUufpGZzRwmtsv6qkSnsvlbGRXM/BUsHuE6aj1jT6viYX3CFHolRz7pQJ+Xn9i4TxvbtTj+AMbq7VhseX0ZrFyUDJLJ2/dqqI6I7g9AajQoNQQAEQAAEQAAEQAAEfolAdkIre9l01y/cn3DUS0qScGofRGW+ZOllARx1IwP1HuW2a7U0gfU7U1TxCBh2jdkYoVVmVqmnjocOw/okfi/S60S6xmKXTVjTeEy0KEsr1AitZZkA5fArh8AU5OWq55nolzq/k3lAl9dGk2s8R59I5+c74GUsvp92dPfGgSsHq1UiYKgGb1jwNEXR+ngKx4NYB8L3jZhrCfGjrUmerepCAF1qQqFctXR73V+WxAmt9fyqVdInQOnX868enNucfUJrdfCfaz6L+8esK0aJjyif+p8B4TmuXNvIT3HzhY9eLV0ieUSsac4s+0/3uht6GkY960KdKJ9z24osY/Fl2jc9GV8mJHTXYtPjElrtv1/Ug+/2H3bbft3fovQeILSmM8MVIAACIAACIAACIAAChyWQgdBaiA4FN2dtypaY1r+kSAFCuZnzEBa93XA2o8vplJZEhcBCog5rWVJREQFLQW9Iw89PEk3Uz7nqoV1v9y9qvul1Lxv0YdWiVV/ozZqbatkA+dmQRiOi5dKuz1n5MG4sQpiQ3JX6oR4bq7xUcY33elMoKJ3i4UX7+KXO7/U22jVMheHRHG/feRZx5Qm9BquPj/y9uI9tv9u/5lbvKh5mmxeiByX2hzMSpRPi4omVpmCJpSF/2rFv33fzcUvvbB7W+jQUP441wViL9C8v2Fr2ly6Kccimzrm6EaJsOf9JZIKbPhTZr2n8ShO9pRiMcZnrnHfeRcznBusK83mcT8/p+eyGltaaKUZcvyaqjmvmp+Hwkz4/Y9b5mhhuwEdks6rz7Im+B34ObKRdCHLVvNTXl5Yezw260f92IG/t4wZdN7jEt447D9Fs0H9Xfm1oSuPLILQ2RocLQQAEQAAEQAAEQAAEDkQgA6H1QKQ6evlMs95dNzKtD7RunwD80j7T3+6xDZ+KPljWr3J2naJjmtunzWzs42Dweq+Xrfhtq/a//5rm8wFNGh80dGx+akrEz6ELobWplbiuPQI5+BVCa3vxgJ5AAARAAARAAARAAAS6IQChNYHr77+ktCH+JAwYTSMJwC+RoHrUrA2fBg612c5pvpnQpEix7rLsSXPw9aU3mvf7e1dqNVIbmHGcfkofSB2H33/WpY8HV4QJ5OBXCK1hP6MFCIAACIAACIAACIDA7xKA0JrA//dfUtoQfxIGjKaRBOCXSFA9anZon3Z30ngb0I/n8KJ9RtNGPc7j9lMcnTCH33/WxY0ErdII5OBXCK1pPkdrEAABEAABEAABEACBwxOA0JrAPIeXlIThoikIgAAIgMAJEsCzLk+n5+BXCK15xiZGBQIgAAIgAAIgAAI5EYDQmuDNHF5SEoaLpiAAAiAAAidIAM+6PJ2eg18htOYZmxgVCIAACIAACIAACOREAEJrgjdzeElJGC6aggAIgAAInCABPOvydHoOfoXQmmdsYlQgAAIgAAIgAAIgkBMBCK0J3szhJSVhuGgKAiDQIoFcDlFqEQm6OlICeNYdqWP2NCsHv0Jo3TMIcDkIgAAIgAAIgAAIgEDnBCC0JiDO4SUlYbhoCgIg0CqBQx+w1arx6OyECOBZl6ezc/ArhNY8YxOjAgEQAAEQAAEQAIGcCEBoTfBmDi8pCcNFUxAAgQ4IrMdn9PdiQx+TPx30ji5BYH8CeNbtz/AYe8jBrxBajzGyYBMIgAAIgAAIgAAIgIBKAEJrQjzk8JKSMFw0BQEQ6ILAdk5Xg1e633wQtNYuAKPPfQngWbcvweO8Pge/Qmg9ztiCVSAAAiAAAiAAAiAAAhUBCK0J0RB6SWE1GAfTT3+PwxltPm7p/WpA08sV7e7e6OxmKdqPVrRbXGvX6v0NaaYIM757DWcsU45oHnEPqw/Fhuoz/b7MQPW60WpHjz9y3CltxVCFvSKzr268JtRDspb3ZpmI0l3SX06bN2Ph1+GMZpdTmhYu1scwotnsi6ZKvDRl4bSPx9qEGFnbxheihwGVt1bausbo9o27DzLngBbXytZ5T+zH2Lq6f6WbyniabfzjSbFdzS+tiy8W84vr8Fj8C4G49vUeWa0Jyy+aHpBA6Fl3QFNwqxYJ5OBXCK0tBgS6AgEQAAEQAAEQAAEQ6IQAhNYErDEvKUKguaTVbkFSNuXi1RcTvs7p+eyGuO42HNLw8ok+FtelEKYKbfwaqsRXIYC5xFb1Xluajx/odflJXO6tvceaxmc3RFw0IqI1Ewe/3GKuSyz79Ai/0W11RtINLn4+Fx2Stbbdm2ckTokKkVi3Y0vz+YYmEwaV+eOdbhdM8BS8v6SwvB7TmBaFSL0/Cz1exL2WlnDui0shyNaNsRIs6/qoi6nCpmBcSmHYiGv2xQGZ4nF9GzVu7FgphFKlTyvO1mO6+nkUXwRo8yN+LLWx+3pfiuEJyxCagkDnBGKedZ0bgRu0TiAHv0JobT0s0CEIgAAIgAAIgAAIgEDLBCC0JgCNeUmpF/+YoOUSeIzfObcWx4lnYjgR9zDH7bjndj6mdyKaTpkeWwjH2znNn79pujRF2ZS2thjdvtDaImvG5oHopcgQZbZW4jlPHy7F9cH8ip7PP4R4rf0YQmvxWZ2wHC06W76zD10KxmVgjFVmbL1Yqw3ZZ5cmbtqxatlaCNufVpauYoujjWpLTJ/WUsBifTMhrplbX0Q0mGPKDaJ9m7A+oSkItEUg5lnX1r3Qz+EI5OBXCK2HixfcCQRAAARAAARAAARAoBkBCK0J3GJeUoKClhRBWekARY0TGasjIWg6sktLcU+2KbeEu7Ih3aeba/eolE2enSkLHoht0eJDLrTe3tH3oMrEXM/nNDj/poGV/ZrS1iyxUGXHpghQB2PN/eHa/y/8xcTVsmSEowSEoFkntKrlJhqw4PYpYrgjpoOsAmPk+bm+0hiKAFoEjiem4uJSs5XZ9fdClGDgWeFqOYQi9j1tvEJrRHs5jqDQWjeP69aWCJ8lLE1oCgKtEoh51rV6Q3R2EAI5+BVC60FCBTcBARAAARAAARAAARDYgwCE1gR4MS8pQUHLI7Ty64qtxCJDku1M1w/LUbMofRmGhURa1WhVxFz1HnKruChpMKE/RUbgpSW0Luj2Xdp2Tu/zAU3Onx1lBpjQGttWzWgtxLeiFAG/l1F6weeig7EuhDkp8pn2VHbc0ZtaHkBrGJPR2oxFjDgdZBUYoxDe68piVOUH/DHlFlrNuJT34TVsv5/4FxK+2K9r4xJaY9uL8YqY5iWEfRmthtBqjsW7vEBoTVh50fTQBGKedYe2Cffbn0AOfoXQun8coAcQAAEQAAEQAAEQAIFuCUBoTeAb85ISFqNcYpPxO6MGqDTRrNvqF9gi7mEKPTVC64RETdLL0YwuHic04Yc9OUoHMFEqqq0h2CkiVvdCawPWvlPi12taX18XGa0iu1Jkt9oieX1Gq5KV3ISFw3dcKFyvia6vlQOxarb9B8ZYZbTW9BGMqYi4VDJnrZrFVkbrp3aYminG2kJrfHu9vm6s0OoWkl1LTLQgm7A+oSkItEUg5lnX1r3Qz+EI5OBXIbT+L9rtdkRnZ7Tb/Zsu/9t/0v2//nk4kLgTCIAACIAACIAACIAACNQQgNCaEB4xLynRQqtap9JRKsA6/MpZQ9WX/emoH2new/i33BZulw4QGX2aiOU8OKvK/gu3dWW0qtvw3YdDma46JGu77MKaxmOiRXmYmbTZrqUr7E7JaE1lITNhi9ITXGWd0/j9lhY8HTMhG1UpTcFtLsYY1UcwpiLiMtLWsO/1aGnSXqu1W5RWqOZH3Fh8y4t28FjCGoSmIHAIAjHPukPYgXu0SyAHv0JobTcm0BsIgAAIgAAIgAAIgED7BCC0JjANvaToNSxZrc0XoocBTWUJTl7L8pbe+QnqQxp+fha1Uau6nKo5QtyTv1FENKtepnm9FIHq7iHFOdH/cDajy+mU2O1YJuELPZR1R7m4RGMa04L/V61Xyj57/KlqlKa0rcYq7BfZrCUsmm2eeH3YJdl8Dsla2unyh1afVdrJM345SVH+ocjyrSqxOmq7ljDSWYhLdX+SdXCUWgdWD3pVXPfFXBLv4lZmTH3wc8PqYz/mPqv7V7rR4sQ1z0QpA05Gqy3rm5eyvcHRsT4IXilzTJ+7QnT/SxdGaZCEpQhNQaBTAqFnXac3R+edEcjBrxBaOwsPdAwCIAACIAACIAACINASAQitCSDbeUmJ316cYJrR9BD3aG5d+pVrmrPasEV2Zvz1uXFgI2/KwkONZ0p/0xM7hC0ebMOWffCHsPH7qToUTh0sE6Lf7hSh1ajRGgMG2awxlNDmNwm086z7zRHg3i4COfgVQitiGwRAAARAAARAAARA4NgJQGhN8FA7LymHEJsOcY8EcHs21Q4lSuorLw5s6M1Z+MGtRX0ACK0c0Zbm43e6XVQZsRq57ZzmmwlNZEZrotBq1llOCmc0BoEDEWjnWXcgY3GbaAI5+BVCa7S70RAEQAAEQAAEQAAEQOCXCEBoTQDfzkvKIcS/Q9wjAVzjpmIcr/cb+kjOZi1EM7ZVPVEMa2xupxfuy6JT4yI7zyUum8UWK2Gg1X2NpIZmIHBoAu086w5tNe4XIpCDXyG0hryMz0EABEAABEAABEAABH6bAITWBA/k8JKSMFw0BQEQAAEQOEECeNbl6fQc/AqhNc/YxKhAAARAAARAAARAICcCEFoTvJnDS0rCcNEUBEAABEDgBAngWZen03PwK4TWPGMTowIBEAABEAABEACBnAgcXGjNCR7GAgIgAAIgAAIgAAJ9IbDb7fpiqtNOCK29dh+MBwEQAAEQAAEQAIGTIHBwobXvf+SfRFRgkCAAAiAAAidLIIfMx5N1Xs3Ac/ArhFZENgiAAAiAAAiAAAiAwLETgNB67B6CfSAAAiAAAiBwQAI5CHIHxNWbW+XgVwitvQk3GAoCIAACIAACIAACJ0sAQuvJuh4DBwEQAAEQAAGbQA6CHPyap18htCKyQQAEQAAEQAAEQAAEjp0AhNZj9xDsAwEQAAEQAIEDEoDQekDYB7xVDn6F0HrAgMGtQAAEQAAEQAAEQAAEGhE4GaF1ux7Tw82SPhmm4YhmLwua/GnEjNbjM7pZplw7otVuQdcpl6DtLxBY0/jshr5GK/pYMG+taXx1Q8vLFe34v/EDAqdKQMwNsexhPcs9CuoEue38igZT/iR1/AxpOLqnl8WEGj5ec0f7q+OD0Pqr+HFzEAABEAABEAABEACBEyFwEkKr+8VwT7FgO6erwZQLt8PZhj5U1XY9prNCibU+O5HA6uswNUGeDWI4pNnTB02gs/bVpbC7LQLlurbn2tmWPeinMwJBQW47p/FgyoV3+Yzbruf0cCOeiTSc0eYDYmtnDmrYcdCvDfs95GXIaD0kbdwLBEAABEAABEAABECgCYH8hVb2Qvh8To+La55hU4muQ5ptPhpntVKk0Dpa7QjJkE1CE9eAAAgcFQEIrUflji6NCQtyVYaz+mWi+qUmnn1deqhZ32G/Nuv3kFdBaD0kbdwLBEAABEAABEAABECgCYH8hVaVynZL6+cB3/a/d6ZpQ6F1Ox/Tw1SUMBiOVvRSCMDMTP+WTDWDbEvr8QP9XX6KzCEa0mj1UYm5SjatGRDVi6/o42ZZbP80SymE+qAqY5dbMFvR/esNVbtJhb0DY4vpaLUiupHbj/Wspzougk3FTYz5hRb0XGYO87GOii3+6zFd8TIRQ5qtPmgSYy83raoH4RtTVGKrwS/Ul2/s9SUqRiRwOmpYWKUx6v2txd1oRKOvJYnQUL6MMGNiH9asjEYso1As8goPhb+HI1p9pJfocOrpeoEAACAASURBVMbWdbXxuTX/SGZNVmp2TQ0L0aVj3vn8ydsH1gHepiif8cmSu4f0+clXLlZ9hT6Xn9YaZs5Vc43zzmUP73Kus89jYyY0rsR+vGtt4Uf/PHXMUTMGEm1xrtnBORLjZz0ow4KcW2itWOhfZDadY3UxH/08K+YOfyY0XCOaTtljuy7s12Oz2LYHQuvx+wgWggAIgAAIgAAIgMCpEzgdoVV7GS2EOuXlPjkQGgitUtDiL4iDYuul9uK9pfn4nW5ZfTulfzUzSLzIFi+xGyl46lt5S+FM2b7Jfvd8LgRZ+TI8Wm34v+dXA5p+mi/GRR2+QB/lFlGnvduib10EFWUVqvuFuJif85INwxmtPiaVmFvauab5mOj24i+vIyjG+KeqqyvbOewtRYKaNrFxEttX3djX4zHR44Ku/1SihowF/tliQSTrBRc2M2FiIL5JKLfuhv2t+ImJdRsmVsrSGLafqr6bsxbaR1HrOMA7FM/7CK11scU03H39U33Z0M52e4sZE0KL2qmq8CTmdCG+evyZEhf8i6lz+cWGGIuMPVdGo2+NS+WtznWhqYdjJjyulH7q11qxHqxJTMdrFjBlSRnpj+qLDHcMtDGmujly9yaY1a335roWFuTsuKvKrgxpNHuhRVFOJ9XnvCSB8lwMzf8Yf++zRsSu+X1oF/br8Y8CQuvx+wgWggAIgAAIgAAIgMCpEzgdoZWJJts1PT/cFNl67MVzj239yUKrfDGVL9tS3NKzVefzDU1YQdCyf10AXY+veCYqf2kuMzrDImkZ6GW/1X3LF9nAy606WayXX0XIdgo+SgakLrQGuDjs9dtxS5vxM/082gedxdgb0yZ2wbDFAZcgFhMThZBjiWnCEvM+TGUeTLmqIg7wivK3QxCn6ndlDUaZocyF0f1Yu2z/4xQN7TG2dshOILa4gMa5183ZNP/sa3tcXEX48/a9EARr1gFzDTK/2JFzXvmSo5ZXiHfoc0e8/zHXnYEUOlPXN9eXGeG11i+01n1Boa8iQZ9GjMklRhYLRNjPjkUtLMiph6OpHbBdBC90e/1HHIYV9Gl4jnnH5unf9TyLXbdzbxf26/ETgNB6/D6ChSAAAiAAAiAAAiBw6gROSmgtpCk7y7JJFKQKrd7tnapIuqWQ0CpNZdlDz38dW7xdYoQ6PkedRV/GED9Z2nOoiXbNC9HzOxFNxeEodgauzGgd0HosSjeUGa2leGM6ISaTzFFugWW6vkzITFaOsTemTWyo+MtAKHyiYiJSyNO0jhGtXlgmrLrd3CE8lb51CXNK1l8h2lpj2oO1JrQ6oKoxVCu0xDrE1S5Uc7Qj/wyHI7p/eqRJg4z6oCjHa1tE+PPurSi7URMXJp/ofzeby9U2cX/2b3COlmVC6uK9rkyL/QVc3VorRurKaHUIrQoWNQaCa0XEmEj7EkQ5hCpyvTc9FhbkXF8cOWqge3ZdlPeLmGO187/h+PZZNvp8bdivxz86CK3H7yNYCAIgAAIgAAIgAAKnTuAEhVZFfNqnZmJjobXuEK41zecDmrAtl56M1rJmIs1o8/QttomrtTQPLrSOaHR5QY+Lc3p2ZV2u53RVnEQ9HM3o6eKbbljGpbS5fBH3cClfpN2fqy/hq/tXuuH7pe22VTu/vTFtYheMKEEsMLbqXm5RQxMry9IB1cnfXKyMEGn+xAhzi2ste3Zf1i7bD57RGuIf+rxSixzb98WHVsaxLO1gfCHRalzF+LNTobXZXK6EVv8aGZyjUfHuypL2ZJxfsYxm/1qbJLSa5T2KGHj8Mcu0GLZEjOlYhFa1dALPqi/jrGFMtPQ8i51fubeD0Jq7hzE+EAABEAABEAABEACBYyCQvdAqXsyJZpsPKkrGlSLm5SFLB3hqrmpBsB7TfFBse3cKrcZ27rJm4i+WDihFTb8YaI5RKx1Q1gL1lHIIcDOFrI2s4Vhu9zYErxp7q8wyyTNyTI6ZHCW0xsQE7zteaFVFU77lP2aLuFOYC5UOmNA+rI9CaA3xD33eQGi1/FMuSnGPg6i4ivFnTFyklg4I8dr3c+3AQM8cjdhmHxd7cWttE6HVjIEXeuD1pNXax1rd3Ygx/WbpAK0Ej5qhyoTWxx+rZq0W6aGYCAmtUaVR4ubWKbSC0HoKXsYYQQAEQAAEQAAEQAAEfptA9kKrfQoyO4F5QDdU1LAUb93Fy2BdtqnhKuUFsayHWTRRt4KqB8VUthQHDv3Z0nr+ToMJ2+rJtp/+0CM7CMtrk37Sc/mC7stoNcRGOYKYw0OqMTQ/wMUZ3I4swXouyhZ2eVDTH3Zo2DOdLxbVYVjlWJXagaMVbRbXnGfKgTP1B3zFTdmY+3EJVRWG2aFFWkyUHvNmTJr3KQ/DUjImw/5OPAyrBdba2GMPw/LE8z4H3bj4y9jSDl9SYq+as2H/tJ3RGhdXcf5MiYvYw7BC8dyEt9MfEYfa1R3+FOYYWmuL58iSreUX9PZ+Kw5/cjxLQjEgD6uqW3dCvqpbr0PXula0oCC3LQ5zVDOzt2saD1gGMPthB07qhy+SY/2OmWOxz6Law77WY7q6WdLncESrD3bY32n+BP3aAywoHdADJ8FEEAABEAABEAABEDhxAtkLrcRe/pQDsGg4pNHTCz+JvvxJFForsUCNHibSPtF3+aKpfqYcpjN+oOmSHwdObCv9CxdWfQeLyD4qsVMehkXshfHljt6KsQ1HK/pghx+ZNe+c5RGYSPDAD9UqDKHZi3KAVKgP4/PhbEX3rzfFKeesR1+NRWOcao1QJxc5ft3ekpvPTjOrqty+WgzXZe+K6EYUjxVIosfkWEGS+DDR2BUT1dirE+S5ZVV2tq++IYvx++rUb1azs9bfWgbkjGb0KmJ0OKriok3WuwVdxzIKxSJDspeI4omtanHoxj/mGhTzIIplFuNPfr9QXLAmcv0c0mhItPxka8aIRqMvWi4/ia07L8WXGWII4XhWY7FaAwNzvfCzyIYPzdG09c0316k4eNC31lZrMTsczrWOj2hlrCuV8cVzqDzQcI8xBedIhJ+N+KsT5OpqyrL1aTi6p6dHtU72HnMsOLbION5rjYiZnP1oA6G1H36ClSAAAiAAAiAAAiAAAv0mkL/Q2gv/MAHyL12sXqwDcrZrVnPzm56YONWLscDI/hFwH57Uv3HA4lLsvBqILz72qUNt4gwdHgb82RDIQZDLxhktDiQHvyKjtcWAQFcgAAIgAAIgAAIgAAKdEIDQ2gnW1E6VU6sdl67HY6IFhNZUqmgfSwBCayypfrTryJ8QWvvh/haszEGQawFDdl3k4FcIrdmFJQYEAiAAAiAAAiAAAtkRgNCanUsxIBBIJdCRMJdqBtq3RKAjfzrqK7dkMLo5MgI5CHJHhvQozMnBrxBajyKUYAQIgAAIgAAIgAAIgEANAQitCA8QAAEQAAEQAIGSQA6CHNxpE8jBrxBaEdkgAAIgAAIgAAIgAALHTgBC67F7CPaBAAiAAAiAwAEJ5CDIHRBXb26Vg18htPYm3GAoCIAACIAACIAACJwsAQitJ+t6DBwEQAAEQAAEbAI5CHLwa55+hdCKyAYBEAABEAABEAABEDh2AhBaj91DsA8EQAAEQAAEDkgAQusBYR/wVjn4FULrAQMGtwIBEAABEAABEAABEGhEAEJrI2y4CARAAARAAATyJJCDIJenZ/YbVQ5+hdC6XwzgahAAARAAARAAARAAge4JQGjtnjHuAAIgAAIgAAK9IZCDINcb2Ac0NAe/MqH1//s//4t2tKMzOqN/7/5N//iP/6T7f/3zgCRxKxAAARAAARAAARAAARDwE4DQiujoiMCaxmc39DVa0cfimojWNL66oeXlinb83/gBARAAARA4RgI5CHLHyPW3bcrBrxBafzuKcH8QAAEQAAEQAAEQAIEQAQitIUL4vDGB7XpMDzdL+pQ9DIc0e/qgCXTWxkxxIQiAAAh0TSAHQa5rRn3sPwe/QmjtY+TBZhAAARAAARAAARA4LQIQWk/L3xgtCIAACIAACNQSyEGQg4ttAjn4FUIrIhsEQAAEQAAEQAAEQODYCUBobeKh9ZjObpb2lcMRzV4WNPlDRNs5XQ2mVTYnDWm0+qBq1/yW1uMH+rv8LNoYnxv3GM5WdP96Q9MyPXREq92CrtV2wxltPibEbs9+tvMrGsgLtM/EvW+WRWeq3a5rtZEW9y3bjelhKrJWh6MVvSyu6U+s7Y4+iHN6obu3AbkQi0tGtFoR3YR8kGCHlX2rjHk429AHdyp+QAAEQCB/AjkIcvl7KX2EOfgVQmu633EFCIAACIAACIAACIDAYQlAaG3Iez0+E0JgIWDSekwD9gspaK7HdPXzyAU6JuLxz5hAyMRRVrGUXz+k2eaDJhsp3OoipnmPP4p4O1rtStGWCaoPr5/0+Vn0xzXBLc2vBoUwq/5e3ptotNrwPkQ7vQ2/fvxOt4sJ1d2XCbnclsGcxoMpLUeiBmuK7WofXJwezmh0+U13jwu6/iNqvXJ6xZjX4zHRYkEU8kHJufKTcywaV8bkT2V/MZ6GYYLLQAAEQKB3BHIQ5HoH/QAG5+BXCK0HCBTcAgRAAARAAARAAARAYC8CEFob4iuzRaXQOh/TYLpkaqB12JMUWlnGpzgYiomdVzyjlIud9FxkyOpip3kPNVNUF1rn9E6vNJ1+Upl9uZ7T/OebpswmReCtMm0rUbe8j2b7lubzDU1YQdVSiFTtkwKo7EcKu+LfA5lNqwjPMgu4tL3sVxeYdZfYQqv8PMYHUQwd4yuFYgitDWcILgMBEOgrgRwEub6y79LuHPwKobXLCEHfIAACIAACIAACIAACbRCA0NqQorYtX/YxHNHqhWVhVp3KdsPRjJ4eJ9pnrBUTYZ//Lkns4q8RWl+Int+JaDrVsjt5H/M5bW6J/vJSBUK0pPmcBuffViYty7wVgqdDaDXKC9QKrb7yCcUYbt+LsgWsT5/tDltsd0QIrepFhg80odXLsLoHK9HwMrmmjcyWhdDacIbgMhAAgb4SyEGQ6yv7Lu3Owa8QWruMEPQNAiAAAiAAAiAAAiDQBgEIrQ0pWtmU6zk93IiarGq2qRRTzdIBRGsaX7Et8TPaPElB1Ce0jmh0eUGPi3N6NrbRl0LrZFJupR/NZnRBtzQ5l5mySsZotNC6pvl8QBNWm9SV0Vr2Y5YcEEArPjW2B/oQPUUIrWX5BtsHUXYIg2n8MC0EbyUoILQ2nCG4DARAoK8EchDk+sq+S7tz8CuE1i4jBH2DAAiAAAiAAAiAAAi0QQBCa0OK1pZ0pSaqfXiSKRZW9VN521IQ9QitZaarW3TkGa2TiXIwlnlQliK0OrbrO0sHrMc0H5gHeyn2eerFSpxVxq+8xmF7oI9UofWPwwdRdjgE3bu3ogYvhNaGMwSXgQAI9JVADoJcX9l3aXcOfoXQ2mWEoG8QAAEQAAEQAAEQAIE2CEBobUjRexhWkdH6+DOmza0oI1An9jGh9YUeiB0IZZYOiD9Qakzvt0wULcRMKQ56MkZlv/7DsNY0Hv/QIzsIi/Fx1mitDtXiZQg2bKxbWs/faTCZVFvvZTkCj6hajlHpYz5+pvOFODSsLqM15ANWDjeeYVHqgLMbVAeJQWhtOENwGQiAQF8J5CDI9ZV9l3bn4FcIrV1GCPoGARAAARAAARAAARBogwCE1iYUffVJh0Ma3b/Qgm23py2txw/8wCv+MxzR7KXIEFUOw2K/X73c0dvDDd+2Xh6YZdyD1Q69f70hrsfyHyNrtTyU64rebz8q0VU2N+qv+m2rMk/daNSDq7Y0Hz/QtBgjq0P7wsTZWNv5DXROZR/FZ/OrgTJmJaM2xgeRdpCsx2rWly0A2BnKTYIG14AACIBAPwjkIMj1g/RhrczBrxBaDxszuBsIgAAIgAAIgAAIgEA6AQit6cwyv4IJrX/pYvVCE/VUL35wF6uB+k1PO5ltmjkKDA8EQAAETpBADoLcCbotOOQc/AqhNehmNAABEAABEAABEAABEPhlAhBaf9kBx3d7VjaAaMH23Tt+1uLDYlv/8VkPi0AABEAABPYjkIMgtx+BPK/Owa8QWvOMTYwKBEAABEAABEAABHIiAKE1J29iLCAAAiAAAiCwJ4EcBLk9EWR5eQ5+hdCaZWhiUCAAAiAAAiAAAiCQFYGDC61Z0cNgQAAEQAAEQAAEQKAnBHa7XU8sdZsJobXX7oPxIAACIAACIAACIHASBA4utPb5j/wcskFOIqoxSBAAARAAgcYE8KxrjO6oL8zBr0Jo/Z/E5OIzIvr3bkf/+I//pPt//fOo2cM4EAABEAABEAABEACB0yEAoTXB1zm8pCQMF01BAARAAAROkACedXk6PQe/QmjNMzYxKhAAARAAARAAARDIiQCE1gRv5vCSkjBcNAUBEAABEDhBAnjW5en0HPwKoTXP2MSoQAAEQAAEQAAEQCAnAhBaE7yZw0tKwnDRtBGBNY3PbmipXTui1W5B1436O6aLch7bMXHOwJb1mM5uljRa7WjR/8DPwCFpQ8CzLo1XX1rn4FcIrX2JNtgJAiAAAiAAAiAAAqdLICOhVYhAX7MNfUz+dOLR+peULc2vBjT9VG+tCmzG58MZbT4m1I2lnQwfnQYJsBh8o7ssRFVzsDmPLehYNEghUIis7BIIrSngjqdtF4Lcdn5FA/6AHNJs80EdPaYTIXb/d0OSQds5XQ2mJP6MaJ9TF35NGl8LjSG0tgARXYAACIAACIAACIAACHRKIA+hVXk5Gf6a0Fr4SYoMoxXtHKlc6/EZ/b3oTgzuNFrQeS2B7XxM77eLIxEQ2nVWzmNrlxR64wSKNfkSGa29DIjWBTn2XPx7Ib5c5LHxTU+//YXUgf5uiA+ANY2vfuix+AKW/a1ws2x3N0Trfo0fXGstIbS2hhIdgQAIgAAIgAAIgAAIdEQgD6FVvNnzjNLX++5EzNiXFJG5Q3bWDnuxeyB6QSZrR+H8m91uaT7f0GSS4z7pnMf2mzGT8b0htPbaubHPurhBimfz91NVRuJ4vnDs/u+GOEZEtF7T+vq6KjHD59Ar3beY/duuX6NH1mpDCK2t4kRnIAACIAACIAACIAACHRCA0JoANf4lpahlaZQHYALsA70UpQ3sUgKr+1e6UWoPyG231ZbLwlhHtqzIfik+V+6r/V4b64hmsy+a6rUOeAtxX8O+8p5VnU41e1i7j2Jf3f1T65ZaHEoc+9aBLMZ6uaLd3RuvLVmA0LKSa/2wndP4/ZYW58/V9Z6t03o/+vbQGF4+1gmhbDWts4llJ4bGZl0/u6TptKpUO5yt6P71piqt4YvRg8R2NXwfS5vHC9GDUhpkOCN9vjI/htoQqXPGF8/cOs7nnJ6Ler9NMvVr+y/vcUvvrORJIPZZ89oY4UYrNXyHQxp+fhINh/TJ/kt2Zl4ojn1rmvSe7/MY38myLb4xxfZB5XZ499rs98GQRiOi5bKqNWP6OGiDMYvbjK34Z13EquPIYOVj+35y7vqI6LHFJkcktFqjYvPpL11AaNXIQGhtMfzRFQiAAAiAAAiAAAiAQCcEILQmYE16+SxKCFQvv+4al1ws+FLqtfLrvpRsWCFekNyCa31OxPsgWaqgEDu4YDWg+fidbhesFqxRi249pjEt6PGHZd9eloc1iZd7+W+3YEzMhre78iVZy04qMtmIl3Cg4P1TD8rR7ZPiT2V/gjuLpoY4dPlEH4vrUlTS/VfjB8bzjQknzFXi4CsplKh1KnVfFb5bSrF1G+R196aUntBYN6/2W28T08/ixmb6Rm4fF7HA7FME7cLx/tgR4+kutkXfZRkPB0trPNIeZb42bSPj1B3Pn2VtU/b58/lH4wOl6u2rhFwmiA69sW/6wYxbMRptLTPWP3OdC7H3+11kjIc+t8ddxB5Va20o7sO+Da/NzFat7Iaxfrvuoa5hIRuE0Ote//aJraRnXWjR5WOu1sXCgVUpgdD1nX5+xEJrBztgWvVrp37xdw6h9ZfA47YgAAIgAAIgAAIgAALRBCC0RqMiSn1JERlXQkS7fVezWaubhoVWw0BzO6G1vdAWswoZxHlYmPkybtWFcwq7V/TzWBxm4ngZtMYk3qxbOawsaG+CP6umtghTioKKMKN1bXJ3nrJu9OvcCqoK42rZAQevaNYJEGJsihlbKSyroo8hRJlCa2g8XcZ26N7O8Rhi4h5tpIe8QtpSZDx+XcgM+ASfKk1DQt0f6RMtzpvEreFrs3SAuo6QXUJFWzNCfg997vKLrMcpM6kj4j7MLrA2Fx/bQqv5ZYz/i6KQDSlCK1+Fi2dSKLZSn3W10anWZ5UNXb9rFuJ7XnW8Qut6rDxn9xylvLxVv7ZkU2o3EFpTiaE9CIAACIAACIAACIDAoQlAaE0gnv6SIkW0Gc2+XllxVuugJF2UlNv1HacNa6cRK6d5u7KFnGNyC53m1lZ7i7Ip3OoHdvDs1rJmgXpjc6twm0Krf7ttgjtVOYrXEOTbp5UUW0t0ZlfU+mFpnbKuCSUO0boSPyJ4RbNOoBBjk1NotbOJbVEoILSGxtNlbIfubW2VV5gqZQ+8W8Nr21Tz253R6BL+E3yqRrYj49G55tTFfkyMOL8AmlJ5GJYqvFJgzQj5PfS5KbQWot7sckpTmY0cMaaBWRZAcjVKwnjXhKJ9WGit1jPzpPlQfFmlC5ST6veJrfRnXU18OkRVbtvrvTgcq1lot3TVkQqtslwL3wnQ3k+rfm3PrKSeILQm4UJjEAABEAABEAABEACBXyAAoTUBepOXlPJF2VF7Uuh2bOunfNEe0ozXtlRLBxhZdEamWGjraTW8OqG1yqhSs3DLdzxFlGCZudpW5ujMpDaF1oC9CT4VTd1ZwKYYYGfdeYQkJTFV9Y8QbuxD0qIzgKNZxwMQ9gVs8hxs5N6anJDRGhhPp7G9UU5B9+AKZRPyYghBIdNso3+ZwuaTvfXbXQc53qtVy7B94dgXYl5MjCgH95gxYwqt8gR6x6BCfg99Xq2rl6IOdVELVJ1nMWNyZYu6SiCUpV+882RM77cL8SWbIRK7M/TrhXh7HHLOtRdbTZ513vhEjdbEqauWkEm8NNC8Vb+2a1p0bxBao1GhIQiAAAiAAAiAAAiAwC8RgNCaAL7ZSwp7+X1wZrM6b21mWpnZW3UChirwrddE19dKtlCc0GrX1VSFyBGNlkR3RQ1SoVF6TkY2T1DuqHSA294Ep3qFVkOACvlBHgRkCOoucbaqWSrsNGtFFr+1Sy1Es04Yv6fOa6gGZml3bb3SiNIBrlO1Zez4hKs2Yvv23X2itxK3YZGyidAqxTbxZYottLK4e6bzjwVdezKJE7wbIQS7hFbjdwkxUtaSDpUO2MfvEXEhv8CyDuyT8RoxpqD/g2uC8FQ4o1X5csJY/0M2WGKw8aWYLuLHx1azZ50vMu1nIFtf3u72PcQwZSbU2Tag13tZR7qNPvfro4uSAdKidv263zibXg2htSk5XAcCIAACIAACIAACIHAoAhBaE0g3eUnhL8oppys7hdYqw1UKCNUBSzKLSdl67tx2GCe02v0XgArRx3X6ub3Ffk3jMdFCO+mqm4xWr70JfnXWY032g+PwK4cwamUM+8RTjzAdxzpp8GXdRib8iTOrbPHc4uxtk5DRWtaMVMsmqLHTbWyHWIZErv0yWsWYRZazmpGofynjyziO9XB4DI4yBY5t9TFxq4nzhhjqPniqqd/DcREet+NALyOmg304RVF5kJmw8ftpR3dvfDFUDsirsoPdGa0Vl5ANutCqc9kntpo86+piUnsOOjJcY+O5/XbHVTqAcdIPv9vSfL6hyUSt392cQtt+bW5J8yshtDZnhytBAARAAARAAARAAAQOQyAToVU5OZ5x82zT3xdp9EuKWv8xwRa9jICswypfnoX1w9mMLqdTWvL/N05zLysQVCdr84uMuqJEqsij1geU93Bl9zDGf+lCinEGTCHEyF8a9UY99099dTT5yLu5xN80X0uxaUjDz08SRMw6uTF+cJSCcPCqZVXjL8kreH3a4HnrmD51/jofn2+cphg1LuvvrXOnQH3M1Nj23dse6wvRw4CqKh8zWt2/0o1a9mMTalNGrJLNWpUNGQ4/6ZP9U47RqCNbfbkS5+CYMWw+bumd1SemutgX9wvHiOErzUyzBnGov4DfZbkPx5oXN25RG3Qf/5fsChvMtfnpe8DXRLE+kagDXS634rCz5dJcf82yAUpZGTO+3JOrldiKftbFhaIRP3YsJHTTYtPD/N0Qa7BvDU2d93X368KvseNrqx2E1rZIoh8QAAEQAAEQAAEQAIGuCGQitHaFR+83h5eU5qRcWarNezuuK911Ko/Lxoys6aDWbEZ0DjyUjmLfs73/wIPD7RoSOO1nXUNoPbgsB79CaO1BoMFEEAABEAABEAABEDhxAhBaEwIgh5eUhOFqTe0tjU17OsbrOhKbjnGoR2FTd4e9HMXwemVER7EPobVXUWAae8rPul47LmB8Dn6F0JpzhGJsIAACIAACIAACIJAHAQitCX7M4SUlYbhK09yFsY7EpmawcRUIHJBAR7EPofWAPmz/Vqf7rGuf5TH1mINfIbQeU0TBFhAAARAAARAAARAAARcBCK0JcZHDS0rCcNEUBEAABEDgBAngWZen03PwK4TWPGMTowIBEAABEAABEACBnAhAaE3wZg4vKQnDRVMQAAEQAIETJIBnXZ5Oz8GvEFrzjE2MCgRAAARAAARAAARyIgChNcGbObykJAwXTUEABEAABE6QAJ51eTo9B79CaM0zNjEqEAABEAABEAABEMiJAITWBG+2+5KypvHZDS21+49otVvQdYJNaAoCIAACIAACbRJo91nXpmXoax8COfgVQus+EYBrQQAEQAAEQAAEQAAEDkEAQmsC5fZeUpjI+kZ3EFUT6MumQqD+mm3oY/KHCIfuNGCIS0AABEDAT6C9Zx0oHxOBHPwKofWYIgq2gAAIEjkGxwAAIABJREFUgAAIgAAIgAAIuAhAaE2Ii7ZeUrbzMb3fLojphPhJJ7CdX9Fg+lldOFrRboE84HSSuAIEQAAEbAJtPevA9rgI5OBXCK3HFVOwBgRAAARAAARAAARAwPE+tdvtdocC0/c/8tuxf0vz+YYmEwiDh4o73AcEQAAEQCCeQDvPuvj7oeVhCOTgVwith4kV3AUEQAAEQAAEQAAEQKA5AWS0JrCLfUnRMy6HNNt8VNmr2zmN329pcf5MZzdVhdbRakcyKXM9PiPlI27hUG6VN+zV2hqZnVbmp3Itu9/jj5oZyux8IXoYUJksOpzR6v6VbqpfONtsPibEknN9ttg8mt0nxRY21Oq+hg+0z4hU9rW+M67TXVHdo66PNJ/ofq+7loYz2nyc03NR99eMl9prRYBRyI86U3viSI6+jGOfDaqtTdjJ65tcq/q+GtGW5lcDml6uaHf3Vs3T0PxSP1+PaUyPdPFXzidffKgcRZvb99C8HNGIlrSUSd3WPCUaDof0+Vk2qJ23Pm77+sviKc0pOVV1qoUPqQF3fW77bI5d78QccNXP9q/BCY+Q3jSNfdb1ZkAwlBPIwa8QWhHMIAACIAACIAACIAACx04AQmuCh2JeUrjYSNVWdiE+KmIAE2DeiJZLKg++kuKAEH22NB+/0+2Cqw40mF56D8hiff+90GuVkinIrsd09fMo6pmux3R286UJv+Le6j0KkYkq4c1uU4iqX7o4V2dLTB/NbLHtVV1aCi+aSFZc86mLNEHfFR1rpR8MplF9JPtEkawMf+mxI8Tl5/OPUrS3WejxxO1N8CPvr9Z+IVKR/OLA4OP0cRHvm9DcKYVuI17H70Q0pWndvHNc64pJUkW24ZCGl0/0sbguRftKFK4fpznXTM51MVQJ2vXz0uzTvGfMnAvF677+quKvEC8VQV/G0tnbHe0WVB0OWMM9ZK+LnTqGgWNN1TnKtaE4mPBEa0DHPOsSHp1oeiQEcvArhNYjCSaYAQIgAAIgAAIgAAIg4CUAoTUhOIIvKfyl/JXu1QxWKdxIoY8LT0sti5LILRa6haBS7aOrB6KXIptU6F+6aMZbbuc030yIVyqIEVoLYeFTEUSCgg27JmBLsA+XiBZji6ONLi6Oictw00rY5kyev2m6VETnGN95hdai79g+Un2iDMjLcTmk0Yjo6+JFiOqOn6APIvwYE1ParQ0m3piOZOe8vuG14kuQQlDTjRaZlcqXDb45Wl7mtEF+qmTIFmnrttCqxGfkXNhbaI3gtq+/NKyO9Wc9vqKfR5nx71oHld/xRPjA+upgp/o5LLQWgrBcryG0Jjwh0fTYCQT/hjn2ARARhNYeOAkmggAIgAAIgAAIgMCJE4DQmhAAwZcUh5BQCqBS0HEKrXKbu55t6NoGW251LvqxzTeEoxRRj/X594Jml1OaKlmO3m3nUoyNsCXYhymQ1NpScPK0sYTW2zv6HtzQV5Htu57PaXD+TQM1uzfGdyGhNbaPKJ8oh32Rue3czHKuz+ot5b5QNl+EH6OFVimAFzfXywo4srQj2TmFv6RrK66+chylqMpKByiHrDmFWc84deaklw/hsa4ciMftrxFaPXHuzsSMKFGgzVs9w91cr1zCJB9bJHN9fTIF5zWNr37osfyyyBakNXtWRDdGRr61vjrKe/hLUyjWWV8sFT4j9uXZlC6V0i4Jj4zeNg0+63o7stM2PAe/Qmg97RjG6EEABEAABEAABECgDwQgtCZ4KfSSIkQgW1TRBBFPhpRLQDJ/p5Uh2AhRVNbV9A0jdovybPZF0+8nLizZ25ztEgZam0IIqrMlmE2pCK0xttS1sYXWhah7+XrP65i+zwc04TVyK5EpyncBoVWIUgH/O0W2unIOepkDUb/TFCrNWpcNM1oj/MgQhGKqLt59GZKx/P3zJIa7zs4q61EGjlvw4/fmMaTUJJZfSNRmPrrKccQJreG5oNRhnV3SdGrGtL9UhChNUs/NV74k1l/WuqQItCyW9TIX9dxFjeb9/OyaP76dAExgrcrKVjW0Ex4ZvW0aetb1dmAnbngOfoXQeuJBjOGDAAiAAAiAAAiAQA8IQGhNcFLwJaUQW8w6qXpdQWNranF/18u+JSqp2bADV5kClmm2pvX1NbFKATwzr6h/yaU3b+mAT+2wrWSh1bdtWrElXmiNsaW+jUtoncjMtNGMLh4nNGFCtZodF+U70bM3GzGqj1ifKAKZIU7ZNXWf6fxjQdeebGnJI+iDCD8GY8rMzjQEyPqt6FxF00ofmDU5/aUDGlzr8Zc7o9UQAQPjrBMYWWWHuIzW+Djn9wvWwzXKi0TE677+spdXyXFEoyXR3W5RrFXFeiUPISsziRXujz88uzQ5RpRxvtCD9UWFvfaa5QqQ0ZrwmETTIyYQ/BvmiG2XpkFo7YGTYCIIgAAIgAAIgAAInDgBCK0JARDzkmJlyTnEK7mNviwD4BG4ajNa+dlWZo3JNY3HRIuyDqSRMeYQ4oLim/MAIvdhWHq9S9sWMxMzWdCNtMUptEpeMgPRWS/SOLhM84sQX76fdnT3xiFzgcjM7Av5n7XXsviCPtEP59G3crPPeHFckmVZfZmGQiAOZCbLOr9a3dLEmHKKfZ9lTWKvcFfeWzmgzDt37NIDIe6u8VvzsAwcRykGM14C49Rrj8q5OqTh8JMuAzEU66uwmBvrbz/zff3lXF6LmLdLN4S57+vnx58wE23MqNGa8IRE02MnEPM3zLGPAULrsXsI9oEACIAACIAACIAACEBoTYiB2JcUIQbIjl2H7UjRS9n2qx2gZX5eGVmKs8Wv3PeS4px/cKwfITqoNvDTZqj61YzEdt36NtpWase49fqsTNRpdp8UWyqxStjOudGYxrTg/2UHkpUeUuov1vlOfiYEIhIHJpUlPyuxqj2fSAtF32Lbc+ULJtp9sn96auWqsRLjg3o/xsXU4lpvN5zN6HI6pYq2Pibz3K46/vYYKoGZ9Rp/bTUv3HVapeA3pOHnZ7F9XBEj+eX+cdbFx/mzWBvq2ph+ds0Xs0yHWQN5OBzSJw8O9uOec+nzVucdYu5ffVhW/1+6MNa86sCxOu7N/SyyWeuYyPsWvuZZ71Xk+mv6JjxEetI09lnXk+HAzIJADn6F0IpwBgEQAAEQAAEQAAEQOHYCEFoTPNSfl5Qq+1I5y6ccKROk3u5Oq+Zggps7atp3n/Td/hS3umuFpvSAtnUE9CzpqiW4H0vc9OdZdyzE+mFHDn6F0NqPWIOVIAACIAACIAACIHDKBCC0Jni/Py8pRh1Qc4zqqfcJ40fTfQj03Sd9tz/FdxD8UmiltrXKZ5QdgHsqy67a9+dZ1xWBPPvNwa8QWvOMTYwKBEAABEAABEAABHIiAKE1wZs5vKQkDBdNQeBECUDw687xdYI9uHfHPa1nPOvSePWldQ5+hdDal2iDnSAAAiAAAiAAAiBwugQgtCb4PoeXlIThoikIgAAIgMAJEsCzLk+n5+BXJrT+v//nf9KOiM6IaLfb0T/+4z/p/l//zNNpGBUIgAAIgAAIgAAIgEDvCBxcaO0dIRgMAiAAAiAAAiAAAhkQYMJkn38gtPbZe7AdBEAABEAABEAABE6DwMGF1j7/kZ9DNshphDVGCQIgAAIg0JQAnnVNyR33dTn4FULrcccYrAMBEAABEAABEAABECCC0JoQBTm8pCQMF01BAARAAAROkACedXk6PQe/QmjNMzYxKhAAARAAARAAARDIiQCE1gRv5vCSkjBcNAUBEAABEDhBAnjW5en0HPwKoTXP2MSoQAAEQAAEQAAEQCAnAhBaE7yZw0tKwnDRFARAAARA4AQJ4FmXp9Nz8CuE1jxjE6MCARAAARAAARAAgZwI5CG0bud0NZjSJ/fMkGabD5r8ad9N9S8pW5pfDWgqjCh+RrTaLeia/8v4fDijzceEOjCz/YGjRxAAARAAgR4RWNP47Ia+Zhv6YA/D4hl5udrRQjyQan+6EOS28ysa8Adkd8/o0Ljszw1O6R20e0XHf8t04dd2AYR7g9AaZoQWIAACIAACIAACIAACv0sgA6F1TeOrH3osRMv1+IxulqrA2R7gqJeU9ZjObpZEoxXtHG+0zL6/F8XLb3umoScQAAEQAAEQKAlUwmbxK88zyYUs6lmXwpo9F/9eiC8XuZj4TU/ll5ApHbXYVhE1h1KQbrH79K66/1umdb+mD3LvKyC07o0QHYAACIAACIAACIAACHRMoP9C63pN6+vrImuUJY6yl7hXuu8gqzX2JUW84JKdWctseyB6QSZrx2GN7kEABEAABJoSiH3WxfUvdnN8P1XZtMfzhaOw7fX+CL78PMDfMu36Nc77bbeC0No2UfQHAiAAAiAAAiAAAiDQNoH+C60WEbYV8C9d/KLQSiS2Iy6N8gBMgH2gF7GV01FKYHX/SjdK7YFRsc0zJjNJZPIWMJT7ar/XWI1oNvuiqV7rgLcQ9zVKHZTZUMXY2AZQJQtIu4+SOVV3/6qsAtPH5bZS3aGSQUzg+/qQY3r8qb+Hfj3b3vpC9KCUgxjOqPQRHyMJP0vjOPdbei9KSKi2+/gk3ZPfJ2BXTZu6UhUxdrDryfSTI0uuSSyyWBjU9B2Kjxj79fnl4jiiES1pKct/qP4ufBzjUxkOTTjUz0nRc8x64JsvIY6p15XtfWuOER+hOco2AdSNz3e9uhbZsVCVkqm7/oUeiq3tvnnWfXzo86vYYr8pdkkojOPH6F4vQmVrWhXkHBms3P7vJ+euj5i1vr02RyS0HuBvmVb92p4TknqC0JqEC41BAARAAARAAARAAAR+gUB+QmuHWaNJLylFCYFKAGAC5RvdGdsluRjzpdRr5dd9KdmwQtgkWVvP+pyI90GyVEEhhHKBY0Dz8TvdLlgtWKMW3XpMY1qQEB8vy1qy4gVe/tstGBOz4e2ufEnWspOK7ZjERVgK3l+trqDfWwoulW1R82M9pqufRyFmO1iF7mF+XgriJHwkhJBLGo2+6OKRCTiFIH1Z8Gdcfy7oazolWQ/Rz0dU6LXvWfhUiYuQXVy613zHexZ1gwvbQ/WAw3Z0GYt3RDf1cZ7uu2Ycw3NS9FuWANFiXlDuek7WrQeheRLiWC+26vPRZBXiUsCpmaPhGHPGebHObbS1sPDDUq8JWne9nN9WbW1lDnUbH9fGPN7SfL6hyaQqrKrHVsIYE9aCpGddKOD4OsweYbJeOZ8gVSmB0PWdfn7EQmsHf8u06tdO/eLvHELrL4HHbUEABEAABEAABEAABKIJZCe0rsdX9MMFsGgG0Q1TX1JERpt4yb99V7NZq1vGvLRrBpqlEaxSCYbwV17sPvTDFB2sGrdOYVdh7HgZtMYk1BX9cBYH9aAtMZ7azmm+mRDXJSKEVnO8lggj6/hZh5etaTwmWjAxmwkYXGhVhe3C2Ag+YYHTIaI67Iq33Q0yxo4uY7G2b4eQHPSdFDzrBGsHx+CcDPm06zmpgmpQKqXpPAvGR4iLtDswR1PjoGzvZKF+8VQcS2h9IVHdMWYOdR0fqg0sy/v5/KM6wKrpGL3rmHstSH3W1S7NLlEVQmvwadbF3zKt+jU4gm4aQGjthit6BQEQAAEQAAEQAAEQaI9AXkLrdk7j91tadKGyElH6S4p8yZ/R7OuVFWe1BGD9pV1u13ecyqydRiy390sx0cgWcsZHndAq90rr5QBEN6Zwqx/YIcTMcvO8cmfzQLJYobXOlojAjxJa/ffQhJZCDJhdTmmqZh1LM6yxO/wWwce7ndraKlxkE3rsSrLdgTLGDhESrA7ylCTFcju9K3MtIRZr+3ZsmTcPsImxP4ZRcE6GfLonB3MczoN6fD6ImiJ6CY3Yg4CCQmuIi7QtRmitGZ/LDt6144sV8Wv9gETv9aaY75lnXceH5n+zNEeTMYbWMUfMpD/ragLPIaryMb7ei8OxImK2uyZHmtHa0d8yrfq1O6fU9gyh9ZfA47YgAAIgAAIgAAIgAALRBDISWrfKNvXo8Sc1bPKSUr40e0581kWVIc1mlzSdqqUDjO3PhQAht6XXiQb64FIyWg3BUHm5Z5m5WoZVdGZSrNBabU1WM4JjtfPtfEzvtwshaEdntFbjlTx5rcyihqAzQ7fsu6jjyjJa796Msg9xW2SDApYiANXZFW27J+pj7NBYtByLdX0LfVcvc2HGR4z9MYyCczIQ813PyRCn0KIW4ui7Psg3ci0IzdHQ+Hx8xe/tQwjN+RsjtIbnWVnI116z94yPyr47eju7oS+lFnbqGIPrmMfZTZ513rhDjdbQlDQ+7+5vmVb9mjiqtppDaG2LJPoBARAAARAAARAAARDoikA2QmsX2+xM6M1eUljGzIMzm9XpVFMcNLPjDHFLZhdK4VX2uV2via6vlWyhOKFV9idqrMpcI5nVOqLRkvQ6s76ty+YJyg1KB7htqZsKxgtqhNBq3kOKbNZBX1pGq5rla5QOKMsIFDUVI/gEBSwlm7POrjjb/fyCdnQZi6G+XTVojdqoQfsjOVqEzDgK+dSco0WHrczJ82e93qXnXrWzxNw676gx67o+yDfEhXcamKNN4qBc9ESmtb52mfVy62s/N5pDLceHWidWHBCniMceX5l1WxuNQ3F6s2edV6K3noHM3rc7duhiV3/axPZ7fBmtXf4t065fYxm32w5Ca7s80RsIgAAIgAAIgAAIgED7BLIQWtlLpZZlyV7mjQNE2kDX5CWFv/CmnK7sFFqrDFf5Al2dfi7LDShb9Z3bDuOEVrv/glyxLdi1zdiq68pEVV6/VH2LTs9o9dricaYVB4XN6knxplhk3iMoJrF7az4yakA6xN0Qn5h7ttUmSYAza5waY2s1FoN92wJZE9/FcAwKrY7t6LwGcRnzHc5J0g/LS50jXOo0hNbYPmLYxcS6lRF/syS9/ETdelcvlFpZ8A7xNyajVT24yV1zWomS5DlfHx+6fXaN2aZjDI6jM6G18Jl8DjoyXNt4Pjfr47iE1q7/lmnyN0wzrt1dBaG1O7boGQRAAARAAARAAARAoB0CvRdapUhg4lDFtXZQJdRoVWsVekoGuGwyxyLGIF/KxRXD2Ywup1NiVVEr0VNvQ+bBTUa9QyIhyopsqapeqbTJXbORvfD/pYuN+6Ax8fIvezDqs3rur8qwPj/G1Y80xu+Ay1g+/tSPV7eBlRMoygKUu4RHNKIlLdm/uV+JH/BVDptzv6V3ltVathGj9PEJ33NGq/tXuin95LIrrk1dPcQYO7SxtRyL17IWcMHajPMXeqiN1Rj7YziajNxzUgRYbcwb42lvTsasB/4Vr+k8i+Er2bm5xM3R0Hqnx4GjJnLAL/Y4qvUsZYyScNvxIbJZlbIEbL3dyDrY1XjrYq/JOMyI6UKQq2w263e39YRO7acQscvHFlvTfy/F9hB/y3Th11Tq+7YXQuv/oB2rm09Eu92O/vEf/0X3//rnvl3jehAAARAAARAAARAAARBohUDvhdZWKER2ksNLSuRQHc1cWarNe2v3SiHifD+5t6IezzbVdkeN3kCgPwQwR/vjq4QvFfs0KNja4EDP44MGofX4fAKLQAAEQAAEQAAEQAAEdAIQWhMi4pSFVntLYwK4zpsGDg9RTznv3BbcAARAwCaAOdqnqDjlZ12f/JRqaw5+hdCa6nW0BwEQAAEQAAEQAAEQODQBCK0JxHN4SUkYrtK0u1OQm9mDq0AABEAABLoicLrPuq6IHke/OfgVQutxxBKsAAEQAAEQAAEQAAEQ8BOA0JoQHTm8pCQMF01BAARAAAROkACedXk6PQe/QmjNMzYxKhAAARAAARAAARDIiQCE1gRv5vCSkjBcNAUBEAABEDhBAnjW5en0HPwKoTXP2MSoQAAEQAAEQAAEQCAnAhBaE7yZw0tKwnDRFARAAARA4AQJ4FmXp9Nz8CuE1jxjE6MCARAAARAAARAAgZwIQGhN8GYOLykJw0VTEAABEACBEySAZ12eTs/BrxBa84xNjAoEQAAEQAAEQAAEciIAoTXBmzm8pISGux6f0dvdjhbXoZb4HARAIGcC2/kVPZ9/YC3I2cmesZ3Cs+4E3Uo5+BVC6ylGLsYMAiAAAiAAAiAAAv0iAKE1wV85vKT4h7um8dkN0Qoia0JIoCkIZExgS/OrAU0vV7TDNy8Z+9keWt7PupNypTbYHPwKofV04xcjBwEQAAEQAAEQAIG+EIDQmuCpHF5S3MMVgsr3E0TWhHBAUxA4CQIsy/3vxYY+Jn9OYrwYJGWR+Qg/5imgQ2hFZIMACIAACIAACIAACBw7AQitCR7KVmhdj+ns7wVtPiYEKSUhINAUBE6BwHZOV4NXut98ELTWU3A4hNZcvZzD3zAQWnONTowLBEAABEAABEAABPIhAKE1wZexLyksA+xmWXQ8nCkCprIV9+6NzmSjkb01V+vD+JzVThxMP52Wj5St/3V9VBf7slnjbdXtGdJMEWT8top2t+/qWNjvXogeBlQOT+NHZN/L3Z5MRiHGxX02qu80wiNa7RY0qOnXN1bpkxjbV/evdFMN3snDbvNBk81YxFMxjpjxx9jDxHerr5LLcfqQfVmgxX7LfmTdheJ68keU4pDLgDRhOKsyQ13zs+pXn0fmPdV57pt/PhtVG+rmrrlGvN4jqzXhcdHrprHPul4P8gSNz8GvEFpPMHAxZBAAARAAARAAARDoGQEIrQkOi3lJ4eIJSeG0EFu4yEeV8DIc0vDyiT4W16VgYwow5VZdnk02JVIEGm7yekxXP49iOy/LSL350gRObbuvrw+h3jiy1RSRKMLWarxS4DLF1jG93y5ENpzDViH2XHIhU5zBVYi8pIrUiuxjtS/u+yXbG/VmPXxsP81oRkS3C5bZK/r4ktzXYxrTHdGNUsc2Yizm2OyxmrZLEa+eh97PlubzDU0m8gSz8PglzVj223lffMjm2oDm4/dO/Simjo9JEb+fQpy/LubfpfEliG+Ol+Kn9uWA7FOfW/p6Y88/p38LNvxLhXKtcs9dLU5e75H1nvC86HPTmGddn8d3qrbn4FcIracavRg3CIAACIAACIAACPSHAITWBF8FX1Is0dI8TMYlIBq/Y308EL0o2/i5mFKKiIXB2znNNxPi2pop+MX2UQi2pkgr7hBpq7WlWBWXC9nUEqTYmVtSVHUIi4Uw9Wlks/rFQVus1Nxq+iXoJw5GF1pdceIQqU1hS2QtFoJbmQmpiqgRQquDh3oflmVbezp8zdZvS4jzsLdFxT74sDs/uoVWycSYA6bQGpifxOYLEU2nCmM235+/abpUvlCp+5KkEGldwr6Y3jVfsDiyv739JKyfaNofAsFnXX+GAksVAjn4FUIrQhoEQAAEQAAEQAAEQODYCUBoTfBQ8CWFC566AKV37z7FWxPjeB/mhmPWSyXWSaHEK7TG9lEKrS6bY23VM2lFl6a4aGb+1Yh0Rb3Y2eWUpqa4XMD0bts2hVkpGhbXldutg34KCHS+fh1bytVMZaFveco+KLZropaHh9aPQxirxLQpySIT6nZzGZcx96oXFUVPsf3o93WUv2jVh935McRE8GCJ6B80IZGVXma0BubngH8xcUffgyqjej2f0+D8mwZq5rojo9qcf6LUhS7scx9EXCvzo6v2dWtbwkKKpkdPIPisO/oRwEAXgRz8CqEVsQ0CIAACIAACIAACIHDsBCC0Jngo9JISzvpyi5f8OrktN/Jgqtqt3JF91AkuZUbrpV4/VrVV1O4sxCTlFC0zAzc2G3I2+6Lp9xPtFtdCrK0VWuuzQrXrjYzCsJ/8Al1dv5bgWIrO1XbvlNIBdTyqfu7oTS1xUMRzyE5d8LykEPt++rA7P4aEVs63TuivOXxOsub1i/m6cE7v8wFNzp+1EiGamOuZf2KO2kJrzLXawXhRX04kLKZoetQEQs+6ozYexnkJ5OBXCK0IcBAAARAAARAAARAAgWMnAKE1wUPBlxRHLUaut6zXRNfX9Edux9fES0N89W3zXq9pfX1d1TAta1B6Sge4TgnX+igG7t1W7hKFXbba9WPNupFxIt0nWQcFNRVaTVHItXVbzTCUKEo/eQS6UL+u0gBGfdx4obWeh1k6QBO8I+zUhdYw+376sDs/hoVWpfQGP69NyWgNzHGR0bqoMmFHM7p4nBQHnpmlA+rnX33pgPDc1eIENVoTnhb9bhp81vV7eCdrfQ5+hdB6suGLgYMACIAACIAACIBAbwhAaE1wVfglxTgER6gxNH6/pQU/CcpR99R3UJNS15PXCx0TLRay5qlRk7PYiqxuDTe375t9VMMWNtkniqfYqhzQU4pIXF2i76cd3b1x47lI7MqkixEfVTcF2xtM5Tb7ik/IT3UCXSV02f3a9WbNNkHbG9VxNWqCBseveL/2YLFber/qsw+78OOGLv6GmWh+9hyGpdbuVeenKmprmcnetcI1/z744XN12dtijfBfq8457XC9hDUTTftJIPys6+e4Tt3qHPwKofXUoxjjBwEQAAEQAAEQAIHjJwChNcFHcS8pUsQrOtZqTkrxckjDz8+idqZ+irg0R4gg8l+yPqvRt8N2W2w1+3Bc5Cw1sK+tslYrFZmqxAXdaVmWU4ybb48uf8l+JwTa6lcz7aRzvcapr70QCGUfw9mMLqdTYjirrNkaPxlbvqv6uPo1Zr8v9KCMpeIs7xlj++r+lW4CPOw2H0W2Ix+hxdA9frNerJslr5W77KEPiy85WG3UqhKsex6l+lHOTeFXM66l34t5vdFrLltZ28YcFzVVhcV8LtOYxrTg/1VrN8fMczvehPhqCqj2OmOuEUzI/0sXrN6scX3C8ommPSIQ96zr0YBgKieQg18htCKYQQAEQAAEQAAEQAAEjp0AhNYED+3/kuKu0RpvgrieZYkWya2WaPJ25/6s/h6urNZ9bY0fFVqCAAgcLwFksx6vb7qybP9nXVeWod99COTgVwit+0QArgUBEAABEAABEAABEDgEAQgOTuAiAAAgAElEQVStCZT3f0nZV7zc0lytzWravp3TfDOhiXZceOwAxfbzL56lp5Q5MA7Diu0N7UAABPpPwKy33P8RYQQxBPZ/1sXcBW0OTSAHv0JoPXTU4H4gAAIgAAIgAAIgAAKpBCC0JhDb/yVlX6E1wdiGTZmwIrJij9/WhkPEZSAAAhEEWOmB5/MPZ/Z8xOVo0mMC+z/rejz4jE3Pwa8QWjMOUAwNBEAABEAABEAABDIhAKE1wZE5vKQkDBdNQQAEQAAETpAAnnV5Oj0Hv0JozTM2MSoQAAEQAAEQAAEQyIkAhNYEb+bwkpIwXDQFARAAARA4QQJ41uXp9Bz8CqE1z9jEqEAABEAABEAABEAgJwIHF1pzgoexgAAIgAAIgAAIgEBfCOx2u76Y6rQTQmuv3QfjQQAEQAAEQAAEQOAkCBxcaO3zH/k5ZIOcRFRjkCAAAiAAAo0J4FnXGN1RX5iDXyG0HnWIwTgQAAEQAAEQAAEQAAEigtCaEAY5vKQkDBdNQQAEQAAETpAAnnV5Oj0Hv0JozTM2MSoQAAEQAAEQAAEQyIkAhNYEb+bwkpIwXDQFARAAARA4QQJ41uXp9Bz8CqE1z9jEqEAABEAABEAABEAgJwIQWhO8mcNLSsJw0RQE+kNgPaazmyWNVjtaXPfHbFj62wTWND67oaVmxohWuwWdchjhWffbcdnN/XPwK4TWbmIDvYIACIAACIAACIAACLRHIA+hdTunq8GUPjmX7l6S619StjS/GtBUGFH8qLYYnw9ntPmY0J/2fImeQOA0CRQiK5/9EFpPMwYajZqJrG90d+KiqgtdF4Lcdn5FA/6AHNJs80GTo3j4CaH9a7ahj2MwSPtbpn1OXfi10dTb4yIIrXvAw6UgAAIgAAIgAAIgAAIHIZCB0Lqm8dUPPXLRshAzL1e06yCtLeolRYo+I7cN6/EZ/b04kpe6g4QYbgICByBQCBSXEFoPADuPW2znY3q/XRyJ4HdcTKOedSkms+fi3wvx5SKfq9/09NsCtyJqDo9CaFX/liFifyvcLNv94rh1v6bEQEttIbS2BBLdgAAIgAAIgAAIgAAIdEag/0LrdkvbP3+qzFD2Qvd293tCKxGJzB2ys3bYi90D0QsyWTsLaHR8ogQgtJ6o45sOe0vz+YYmk1MuEOBn164gJ74A/X6qynoczxeOwrbX+yP48nO9pvX1dVWygq9pr3TfYvZvu35tOvf2uw5C6378cDUIgAAIgAAIgAAIgED3BPovtBqMmMj5fP7RSZ3G+JeUou6fUR6A2fZAL8UWRbuUwOr+lW6U2gNyG3S15bIYrCNbVmS/FJ8r99V+r7Ea0Wz2RVO91gFvIe5r2Ffes6ppqGYBafdR7Ku7v6sOojXWcshxtTd915dD52xu6Z2VeWCZz3dvvLZnMXBLoPeNi7Wvuxdj+Pjj3yqrXqtud2/CUfcj2276QvSglLEYzsiMLdV3tcw4r3N6LupY1mV+tc1e78+1jVaprzkc0vDzk2g4pE/2X0cJkTpfMn/65pCMHd/ntp02f1kmxDem2D6o3H7tXgv8PhjSaES0XFa1Tfwx8HsxFGItPw/Hhjk/jfjZzmn8fkuL8+dq/hulJ6x7zC5pOq2quQ5nK7p/vanKxfjW3cj1eqOu4UlrtWjsf064ytbUz+n4Z13EHymODFZu6/dTJ1+IRlikNDkiodUynK1vf+kCQqtGBkJrWoSjNQiAAAiAAAiAAAiAwOEJ5CW0rsd09fPYWa21pJfPooRAJWa46wFy8eZLqdfKr/tSsmGFmERyS7T1eSEQkSxVUIhP/OV+QPPxO90uWFkFoxbdekxjWhRi4GV5+It4WZf/dgvGZGQNa9lJRWYh8a2YFLy/q8KDboMUECobQ9PEvL4U0TjnSmBgotzw8ok+FtelSGGKx2WZB21cSnFBNeYcvinFD01skcKHLv7sw1GIujojM7ZcXHThyoyDz7LmaewXGG2yvyljWoqgNq9y7hjzzRy7n63wJW/vnEMi4zH0uT3uwsdUzW29D3tM9eyqOVy3FgjBTdkSb8RkSgzo80bUk065Xsa++oVRzJdgIdYhjra/HPHD1r83JjyzpVUcfGXaW4mXyryy1gG7XE2zWJvRjGjvtbouNlL8kfSsCy3IPAYrzsWEqkoJhK7v9PMjFlo72AHTql879Yu/cwitvwQetwUBEAABEAABEAABEIgmkI3QGspWiyZS0zD1JUXYJMSh23c1m7W6SVhoNQwytxNa2wt9dWrdh36YwolVF84p7F7Rz2NxmInjZdAak3izjj50JGhTwJlhwcoWwUjW95XCWOy4tnOabybEdyA7hdYxvRPRdKoIDeya52+aLhVBPfZ+Ho7hMaeJZKVYtRSZkF8XMhO7Hn7Yjkj21pZZ9QsEDlv/AsIsHaD6guySHVqMhuZQ6HOXACnrP8osR+c2YH1MYXaBtaD42BZaTTHR/aVFzP1ThNZGMRRiHcGRYtoUwrx+eJodm/Z4jbgz64KH5nFofDVrZdK66Nl2Lp9JoTmd+qyrXRXU+qyyoet3bTykk/s4XqF1PVaes8njcl/Qql9bsim1GwitqcTQHgRAAARAAARAAARA4NAEshFaBTh3pmBbUNNfUqSQMqPZ1ysrzmodvKKLkjX2a6cRK6eru7KFnAOuE1rd24k1puUBY/qBHUJcrLbTVrc2D/FIFVrrbGpJ7DMOTdNE5thxxQitt3f0PahOtl7P5zQ4/6aBmrkce79aobViVhJStjPb28qrDFG3gOYSRQ/FXs3qFvfU/OP8wmFK5WFYqvBKgRgNzaHQ56bQWohIs8spTWW2ukOEN8c0MMsCSNRGCRIhJE5JelsXC10ZrXbWZuVFMwZ+OYZCrCM4Xke3WZYZ25JHOJs+ILSG5nFofCLSnV9KmfPXWcYjEBvWF0qe6Zz+rKtZFxyiKh/L6704HKutB3Sjfo5UaJWlLSbt0mnVr414738RhNb9GaIHEAABEAABEAABEACBbglkJrTKl9R265pJFzR5SXFvHa+cqr88D2nG6wDqIpOdfVcJSnUZZnropGS0GvUMFeGCZeZq23+jM5NShdYq607NDI557wxn5rmzfrWX/8hx1W3TZvzl54ybEBbO6X0+oAmvDan4OfJ+9SJMSukAXdTn9hmlB+S9mIweeyp3G+xFHVL7MLnaLFQzo9UUWuWJ5471NDSHQp8LPwt+vF5uUXtStTdmTKJNvQ/r1oJKLDRLB/gzWs2s+9D9dRbtx1CItfi8PjZiWIuT7xVhvoDXitC6R6wJM5qt1TGxETunmzzrvH+qoEZr4l9xW6XkTuKlgeat+rVd06J7g9AajQoNQQAEQAAEQAAEQAAEfolApkLrG90Vdffa5NrsJYWJEQ/ObFanbWY2lpkBVScoKQdob9droutrJVso7uVdZsuJGqsym0YKkyMaLUln6zsZ2TxBeY/SAW6b/J5tJvYZ4mvUuIwXYl/pgNsFTdj2dSbsjGZ08TihycaoxRt1v3gRhrc06v9aXAwBXRfZGI9nOv9YkMgQtLP/XB5ojz1X07R6y67anWVNylDpANfp3TJGfaKbnEOhz5X6ntYBcTKjteijbkxBdqG1oBQL44VWtdyFS2w/eAyFWEdw9K0XodqvUXPGLFnhKh2wT6wlCK3aOPkXN3p5EltIjp/TzZ51vjXZfgYyX7zdxR1w2OYz3O7r+DJauygZIMfdrl+79Yyvdwitv8MddwUBEAABEAABEAABEIgnkJ3QysSKB4qrJxmPSbRs8pLCxZOU05WdQmuV+SgzYKvtwjKrTNmq79x2GCe02v0XlAqxzZXZaNV1ZWLEmGihnXTVPKPVa5PHgUHByqzHKhQW4xAyY6u6FECUcbH7WNm9hiCpZrxqolWD+4nhxvkxLBrpcSO2rctsSlsY8WUSmi5ol72SWe0QojXhzBDo3AcmqeUs1BgNzaHQ5+76t6ZIaWVmG2MKsjNiRp8Xwsbvpx3dvfEgVQ54qjJAzXuoc1ePgSLaasX6LmIozDrEsYz9oj42/77IET/WuuJto2YZB0oHmCUurHUjPL7YOa7Zz8tjhJ4T+hd+dXO6ybOu7nmqPQcdGa6pz+L22h+X0Go9U9izar6hCS8Cvv9P237d36L0HiC0pjPDFSAAAiAAAiAAAiAAAocl0H+h1aiJF7vFuQnm6JcU1SbttPn6u8oXZ9lKiKnyxVz8djib0eV0Svp2br0NBWo6EgnByVcT0s2QCQz+kgzaYWRF/+WroVE3UN7f9epoMpAsYv2qX8+EuheihwFNZelJzuaW3q8GNKUhDT8/i1qXRrmE4sbucRm8HW5lvnv8YeKluDH3JY1pTAv+X7WurVpjswlH3Y/uMa/uX+mmhFBSLQ9qk3YSYzL8pE9mtowjY46ZNUFlb4dhr8Ku84NZI1gK5+XsKk+bF78JzKGaz+PGLWpR+vwb10cRt0Usm2vB0/eAWLlkMVeIC6+Vy8WhZsulWYO1OqxPjQHXvDlEDMX5IuRL0UvtXCrCwOZe1dH2rUXOVdxYc+vvXRNrnrUyvFbXPydkbMTO6ehnXcKDtGJiz82EblpsWtRQrx64tNO+HGzxVhFd+eLNt95GdGk16cKvTezY5xomtP4///t/VF3sdvSP//5fdP+vf+7TLa4FARAAARAAARAAARAAgdYI9F9obQ1FuKMcXlLCo/S1cGWpNu/td69012iNt6nKHnS9lx/Pttj4ER2u5b7sPZZ6tpwfbly400kTiK6x3A9Kp/2s64ePmliZg18htDbxPK4BARAAARAAARAAARA4JAEIrQm0c3hJSRiu1tTe0ti0p2O4bl+xL3BYyXZO882EWtrteQzAWrRhX/YQWlt0BrpqjUB3Bxi1ZmJCR6f8rEvA1LumOfgVQmvvwg4GgwAIgAAIgAAIgMDJEYDQmuDyHF5SEoarNM1LRCi3iV+ufnWraDNf9P0qCK199yDsz5/A6T7r8vZtDn6F0Jp3jGJ0IAACIAACIAACIJADAQitCV7M4SUlYbhoCgIgAAIgcIIE8KzL0+k5+BVCa56xiVGBAAiAAAiAAAiAQE4EILQmeDOHl5SE4aIpCIAACIDACRLAsy5Pp+fgVwitecYmRgUCIAACIAACIAACORGA0JrgzRxeUhKGi6YgAAIgAAInSADPujydnoNfIbTmGZsYFQiAAAiAAAiAAAjkRABCa4I3U19ScPp8Alw0BQEQAIGeE8jl0MDUZ13P3XYy5ufgVwitJxOuGCgIgAAIgAAIgAAI9JYAhNYE18W/pKxpfHZDtNrR4jrhBmiaIQERC1+zDX1M/hBt53Q1mNIlYiNDXzcdUnFA2Gfs9SNa7RaEpSWW1yHbdXTY2yGHQETxz7oDG4bb7UUgB79CaN0rBHAxCIAACIAACIAACIDAAQhAaE2AHPeSIl60v58gsiagzbopy3IbTBUVbbSiHRT4rH3eaHDrMZ3dLGnkFOENwb7RDXDRoQiw3Qx/L4ovVw510xbvE/esa/GG6OogBHLwK4TWg4QKbgICIAACIAACIAACILAHAQitCfCiXlKYWPL3gjYfE/qT0DeaggAInDiB2mxnZMn3Kjq4L1/pfvNBLJG9bz9Rz7q+DQr2ZpGpDKEVgQwCIAACIAACIAACIHDsBCC0Jngo/PLpzmbVMxqHNNu8ED0MqExyHM64MEs1mY9WVqRpN+/jlt6vBjS9XNHu7o1nx/EfJYMyxpbV/SvdcOOYrbpQoF6vZt6xDC55O/V+RMpWWo9NMS7Q+i94qfqF7/7a77UbVduvXdf6eJvZhjbPilcMa1WQj/OxEPDr7htiHmIyCGTg+u3U4yVlPP74MceqR4v0hy9r2GfDUJZyqGG5z7XMytgYKkfUQGhtOu8q2xrOceeaVfS1EZm5pMzT+HlS+TfGR2o0OO+h2RJeH51+szLQhehdrK6lCaq9cg6+3vczqzX8rItZtdHm2Ajk4FcIrccWVbAHBEAABEAABEAABEDAJAChNSEmgi8pNVlMQgS41GorcpHkS4isf8jIWOPbiL80obO+j3N6li//wyENL5/oY3Fdij22aKHaUoihJG1RRCJNZJC1JHVxRtsmW4hFxIWsTSVIBGyqcwPnRHK7fSFyKHb57080H7/T7aLiW9ZKXY9pTAu6e1O2+Gq2/ynYVZxM/rpdREL0comN9axtsaguTor7lDzM+yoikJP5iu6/f2qY3BHdKPWFHXEoxKgxvd8uRLaep00lWoXHU26zNnxQslmP6ernUdS5te5XP3fsebMt42KjxZbtw32udY3fNYebCq37zrtSmIyc4745qI9pS/P5hiaTqoJs43lSzN2Qj/zzR7UlNC+kIBpah+UaWHxRUyOOcy6v973c3RB81iU8N9H0eAjk4NdKaN2xasJEux3947//F93/65/HAxqWgAAIgAAIgAAIgAAInDQBCK0J7g++pOwpOGmmOETbsFhrC6ZldqMloiriVyEWfGoZaGN6J6LplJ3pVRy8s53T/PmbpktFAGbXPhC9KKUSdAE5ziavGywOxmEzwfvLnh01LgPXigzjipMQUlWBxdwabIvAls8crJOEVqeYb943lnlE3U/Plwe20KrEiTKgYMzG+o/F3mZCXL+rmWf81obNXnEzguU+17qEVi2GzKBPyWgNcgvHADGxPHaOa9vg9TmoMmLZ0M/nH9UhgBGMfYK8y5cCmT3PJMpaW2R2vbIWutbH+nXYuHdIaDW+XEt43Pxq0+Cz7letw82bEsjBrxBam3of14EACIAACIAACIAACByKAITWBNLBlxQuANUJTo5jxc1t8FKIK+xSt6oHRSt1m75y2JIp7mj9FDVlZ5dTmpbZtTJj8Y6+Bzcks0DX8zkNzr9poGbaFgf42Bjl1nz3Kdy1gpPaWQ1TobkU25QtA8yT2R2iYuBacwu9tjXYI/Y1Ya2aHvRx1H1jmdcIrTVxKIQxM6O1odAa678YodVjs1csjWApYkDPyK3iTs84F+GoiPGO8gH69nIjaFOE1iC3cAwMuA9j57jbvyIWlMPezG32EYyZdr6Pj6rc2YAtkesj90pwHSax24BYLdYpXboOMAutXQnPnkM3DT7rDm0Q7tcKgRz8CqG1lVBAJyAAAiAAAiAAAiAAAh0SgNCaADf4krJnRquWCeoQXYIinEdIMLewyn5msy+afj/RbnEtBCJLaF3Q7bvc/npO7/MBTc6f9ZIGwcO/3IJP7Lba2q3WUmiNOnzMI7TWXOssFVCUBuBcpoXYohSLtTkKoa6OdYrQKrJsQ/eNZe4WWkNx2LrQGuG/UKmCOpt9MSR+X8/SzGqWvoq5tqqla2ZF23VRVXHPKdq5SovUcgvHAM9ovQ3P8dAcrD6/o7ez6ouZSoQNxatfaI3lrPuF8bZt0WoXK19EmWtRTPzXCbHlfIbQmvB0RdNDEAj+DXMII/a8B4TWPQHichAAARAAARAAARAAgc4JQGhNQBx8SdmnRqv5Ut6a0GoLLjIDTc2u8wmtZcbWaEYXjxOa8MNljNIBrtO112taX1/TtVP8dYtATld4svy26zXR9TX98TEv7y979ZQOqLHdymZU64fevvNMNlGLtlJazXqUMaxThFYx3tB9XXxdv/Nl+erlIlwZe61ltEb5r6qpykmbX2gE5k799v96lvtcWwmNdpkOM26ShdYgt3AMlD6UWZm1c9zO2pRzUBWjxZxRhNWoeK3JaI283hZaF2TZErMWRazDWrkBfq6hO6M19sukhEfQwZoGn3UHswQ3apNADn6F0NpmRKAvEAABEAABEAABEACBLghAaE2gGn5JEeKG66TpYDaqIR5Jga5R6QC1BmHyoVryVPtqa7gmwjr6s8sArGk8JlrwrDFHrchQjU3NJ8bhM0K9ovH7LS0KgbP+/jVCq2OrN6//WNhu+sz0iXX4VaO6unoABuOktFnJivTVsQ3Egax1WR4Q5hAx9TELX3w/7ejujUOiatu3nbXoFBql/Ur2dMh/zAat7mexbb6cG4G5U5eRGfLhPte6xu+a12UEmOPSFXhLYN933qlief0cr5+DOiP3YXXaIXGR86ScueYhc9FfaEXULnaK9tUXScF1uKbcg3ZYWcJz5hiahp91x2AlbEglkINfIbSmeh3tQQAEQAAEQAAEQAAEDk0AQmsC8aiXFMdWeq2GITGBjKdB0VSWbOV1Wm/p/ar63XA2o8vplJZExDJPX+iBBtUF9X3QkIafnyS617cpx9iyun+lm+JeXMyiMY1pwf97dsMsEj+qCCxEn/KT6gCtUmj121QebmPYWrlGCj3Fb8y6tqX46Lq/XW+RSK/f6rLdrM8qezZrbPrHbdSL9PpdCNvsJ8Y3m+LQsbr7VuJ2DXOjBmXFRGdtxuHT94D7WXAgLryWYdkg1urHY/jdMVdFDPpt1i9xb9n3sbT98UFK8jLvOt7/lSV2nVbHOJUY1+/BZ145v5rOO3VscXPcPQdFNmu5kIm6pTzrna9c4t9/Ujil+Uj1r9Nfmi3FuluzPpZzpxiSHv9yTS5sLPsWVuh+ZSLvX7ooxp/wmDmKplHPuqOwFEakEMjBrxBaUzyOtiAAAiAAAiAAAiAAAr9BAEJrAvW4lxR/VmvCrRo2TdiS3/AO6Zel2LSmOasDa6pZ6Tc98StSmB8zqiqDVimpWRrMRMa3Oya0HvMYfsu2XGKgTX6HY9LnbFZGPO5Z16Zv0NchCOTgVwith4gU3AMEQAAEQAAEQAAEQGAfAhBaE+jFv6TUnOaecL/0pocTEuJti7dJq/sZfwO0tAjEMz9ueEZtVtPY7ZzmmwlNILQ63JhLDLQZoYdhYtZpbnMEh+or/ll3KItwnzYI5OBXCK1tRAL6AAEQAAEQAAEQAAEQ6JIAhNYEuqkvKYfPuDuMkJCArKrRerminTf18DezgNNG04/WxxgH/SCXj5WIAduX3TOx6gn3NKBSn3U9HebJmZ2DXyG0nlzYYsAgAAIgAAIgAAIg0DsCEFoTXJbDS0rCcNEUBEAABEDgBAngWZen03PwK4TWPGMTowIBEAABEAABEACBnAhAaE3wZg4vKQnDRVMQAAEQAIETJIBnXZ5Oz8GvEFrzjE2MCgRAAARAAARAAARyInBwoTUneBgLCIAACIAACIAACPSFwG6364upTjshtPbafTAeBEAABEAABEAABE6CwMGF1j7/kZ9DNshJRDUGCQIgAAIg0JgAnnWN0R31hTn4FULrUYcYjAMBEAABEAABEAABECAiCK0JYZDDS0rCcNEUBEAABEDgBAngWZen03PwK4TWPGMTowIBEAABEAABEACBnAhAaE3wZg4vKQnDRVMQAAEQAIETJIBnXZ5Oz8GvEFrzjE2MCgRAAARAAARAAARyIgChNcGbObykJAwXTUEABEAABE6QAJ51eTo9B79CaM0zNjEqEAABEAABEAABEMiJQHZC63p8Rn8vNvQx+dO6n+pfUrY0vxrQ9FO97YhWuwVd818Znw9ntPmYUPtWtj5sdAgCIAACIHBCBLoQ5LbzKxrwB+SQZpsP6uAR3cBDaxqf3dDXrJu/GZIN2s7pajAl8WdE+5y68GvyGPe8AELrngBxOQiAAAiAAAiAAAiAQOcE8hJai5cU6uilKeolZT2ms5sl0WhFu4WQWNWfLoXgzqMFNwABEAABEMieQNSzLoUCey7+vRBfLvLn9Dc9lV9CpnTUYltF1Bx29DdDmrVrGl/90GPxBSz7W+FmqX5Z+/+39watcSTbvu/yYO9PojK02tz74B5416VBD3dL4vhosNFUg26qwNBItNFgg4aGPTBuqjA0lI73QFPTA2GQyoM76YHUX8CtBqsm9757H7yvsA8cPSIjIzMiMzIzsiqzVJX106TbqsiIFb+1IlP5rxUr6vXma924Xxc3qXYPCK21kXEBBCAAAQhAAAIQgMCSCXRIaJ3JePhG7j6fy+fDdrJTQl9SdOaO5LN21IvdkcgFmaxLDnOGgwAEIACBUAKhz7qw/vRujruzBzHfPa7OF47atg8t/c0QxiduNZ3KdHc33gGjNsEoQfqDHDaY/dusX2vNrrHGCK2NoaQjCEAAAhCAAAQgAIGWCHRGaJ2Nh3K1fypy1N5LU/hLit6OeJ4pD6AE2CO5iMsa5EsJXB9+kD2r9sDgWr+Yplsu4yjwZMvq7Jf4c2tc5/dOEA1kNPosJ26tg6iFHjdjXzJmPDe1sdHKAnLGsewrGz8tq5AalptrMuX0JT10LZRtVbXHGVzfy/Zrq+xDwVwv5Cje+qosUNs6L6J4SxD2R+L6cJltPFTiOJBky64/foqYm62r+1dmy6++Ppv95V4fMme3j+Lxo8Hk/uapvFHryTN2USyE2FSvdEe8Hp5dy8PBpc5a14sll7letBaK5ql4hsSWsTc/t3Qbdui8NzEmTKyUxpsOcLm/2ZcrVQomwN9l/lDdhcVDvE38Pt4R0R/J6NmJnJh7eubere6dvcJ17StTU28NhT/rAu7GngzWiNndmXfXR0CPDTZZIaE1Nyv1rH0t2witDhmE1gbDn64gAAEIQAACEIAABFoh0A2hdTaW4dW+TI6l1eyUWi+fcQmBVJRSL02XcpDZLhm9hH+26rVG1322smG1sCmx6Cq5z+MXeTGCTyyERgJQT8bDK9mfqFqwmVp006EMZSKnX5SI9iypJatFA/Nvv2Ac2XB5kLwkO9lJTvkGqRzfU10hFpaLbKq3DhIRxBHEjBBh18ALm6vLR9uS9WG+TTyepH5eXj/V8aPmoL+omOi6iZ4Y89lre2K++aQ9ZK83frO/bHjz9CbJiAuJghA/hPQj8dqJNK9+X/rPzuRmspt8AZL9wiGpEe0pZeK1KV6jWvxM4z6p62zFTRRryVo3Ip5by7HaF5sbE67YarO213EqSob4u8wfxfdGXZ3b9dVMxuN7OT5WJWfUDo2ye/eByF75c2GRNVTrWVe1iKL7iXqEmXrl8T3GlHiJcYoAACAASURBVBKour7Vz1dYaG1hB0yjfm3VL8WdI7Q+EniGhQAEIAABCEAAAhAIJtAJoXU6HIpM1Etcuy9NdV9SdCaTFkFUVmCazZr6p1pozfgyu50wt73QyrxzVEz/oR9ZUSZXF84r7O7Il9M4i87zMpibk5Yjgw8dqbQpOLxjAVFETk6sF/3ZWMZv7uTk3Ba0/QLjdGjNNSeMaEMqhVZTC9DKNK4Ww7IijNlKeiK3NftxcBVsR80Lra4wsmyhNeF63pfBQOTztskED3d+zmaPH2r0pg+7s0TPnBAasBbKOFba6/Wd/cVKfOxeTrDNx+imxkSY0Kq+mMp/OeL1d25rt+WP0y+5UjFl9wqVoer/MiHg3lmwrs0zqO4aqvusK11Hdn1W09D3u/DF2GDLdv9mWMTQ7LNnkb7MtY36tQmD5ugDoXUOaFwCAQhAAAIQgAAEILBUAusvtMaZmVpTbPelqf5LinnpHsno8wdVnDV30rL74u3LtIzjwTmN2GzvN+JgJlvIG0JlQqs+41j95A8FyQq37oEdOvvRt781e4hHgFiQTLV8q3qdFaIFxAO566UnS0/HY+k9vZOekzmcxk+0XTgKqMxcE6E15WWB0we9ZMXYWFCItgFbmcu1hdYF+olsLIqfhHk2o9UntNrz9mVRhnDx9+EXIH1iV7j3nT4L+NXoTQutSWzoK50vJgLWQrDQ6rPX86VHzobAGN3UmDD+rl5//i+s8v7OfFljx8S1Sjotvzc6ZQcKDlAs/ZKqYl37sqJDYr7+s66kV4+oGs37w2FyzwyxqZ027f7NMLfNyS4dnfnc1E+jfm3KqJr9ILTWBEZzCEAAAhCAAAQgAIGlE1h7obWwBmimPmoTZOd5SfFvXU+tydX3Gz2TkxP35d0RY+MX62dO/VZ3C6x/rnUyWl0Rzd5KrjJznayr4MykukJrOic7Mzja2l7jx2RqRnVGoxf7p3I17snx0zeZEg1xp5aYlZtrzYzWqAZuXIewMuu1JDN20X7K4segrJvRmvVJtXDl2SathMvbNOPb3TavLPPXAw51v7GpjF9oX4lglRFaHcEoYC2ECK1F9urSAvlD9uaJrU2NiTTes2Uaslm/fqHV9nelP87upFexPT6NhwO5fJJ+GeTGpf/eGeLDedfQPM+6wrVEjdbw20zU0i4bUfPSiuaN+rVZ04J7Q2gNRkVDCEAAAhCAAAQgAIFHIrD2QqvLrd3slPleUpRNR95sVq/Ps1lr2fp2GaHVZCoa4TUREqZTkd3dKMNS/4QJraY/sQ66SkWmgQzOxa0zW3QycvYE5QVKB/htClsxiYAo6gTnE3k2GMn26bEcR4fO5LPRSudaS2i9zR8WNldG64L9VMVPjLGu0Jqt41pfaHVLNegDt7L1Sd/I05uJ7MaZoqZea5jn00Pkcoe22TWRQzszW8kdoTUjxgWshWqhtcTfnpqv0crO1G2t9MUGx0Ryf6wsr+ATWn3+jpTv+IDD+E5r/KFKB/hOjbfujbav9OFWeSHde+8O8qGyd741NN+zrmgx5Z+BKmYvD+ofcBi8XIMbtvs3Q7AZVsM2SgaY7pv16zyzW/wahNbFGdIDBCAAAQhAAAIQgEC7BBBaa/Cd5yUlepGuc7qyV2hNBcHsASeJMHhrbdX3bjsME1rz/RudVpcIyJcWyGyfNqJuVDZX14yM5Ye5a7QW2hTgO1tAdDLACrZha/OL51opYtUSY4sO4/GUIEjc4B6eVmlPZp4uSy0y3J09yMGlqXNsBEpX8Kmqm1tph+/gnyijVcetFpkMj7wwo/v3iVDFQRBiU0AIxU08ZQyKDqY7t8tmTEWXkC6un2psCLE3l93tEXcr+9ngmAhnXcff1g6AjD9yNa/VF06F8ZCvt1t47yz1obpqsTU0z7OubC05z0FPhmv4Omy65WoJrYqTW6fXPiBt8bk37dfFLarfA0JrfWZcAQEIQAACEIAABCCwXAIIrTV4B7+k2LUaC+vu5Qd2ywiYOqymbqtu3x+N5NnJiajKf6no6baRbNmETB0/EVvcytfV9ImpOqvqtWzf5+vMam1SHfxl5pSpz1owvi3DugJIqE3lzrN5RtmQMpShTKL/2nVl85mS/rnmyjzcX4gcKbEwtqM/kuvDD7KX/kJGlW3yc1D2nH6x69QqIWe+se5v9uUqEjT98XN214v8pn0uug5pgt/e1p/1SSou1edi5uzrvy/9/q3cquFMHGdqn4ZktobYZGrqht0CjPDWl/7trWgamRIbcUdFayFvU7qW6thbttbC+tnMmPDfY/xrK1k3Mr+/zXi14iHKtI/u7tEhisdxJn66+sy9tfy5YNb1vGso+FkXtniiVimHbP3uGp002jQtTRJ1W+NZ3agZcWfZ53/yNI3LBDUxZht+bcKuOn0gtNahRVsIQAACEIAABCAAgccg0DGhtV2EXXhJmZ+Qm4k1fz/rcOUjznWlsr3WwVfLstFfs3NZozPOsglstr83+1m37Fhb3nhd8CtC6/LihZEgAAEIQAACEIAABOYjgNBag1sXXlJqTNdpmt/SOG9Pq3/dY891qvcWiy/jd/XpddXCzRbeuurV4nlttr83+VnX5Vjvgl8RWrscocwNAhCAAAQgAAEIdIMAQmsNP3bhJaXGdK2m7Z2CPJ89bV61SXNtk2PX+t5s4a1r3qyez2b7e3OfddWRsc4tuuBXhNZ1jkBshwAEIAABCEAAAptBAKG1hp+78JJSY7o0hQAEIACBDSTAs66bTu+CXxFauxmbzAoCEIAABCAAAQh0iQBCaw1vduElpcZ0aQoBCEAAAhtIgGddN53eBb8itHYzNpkVBCAAAQhAAAIQ6BIBhNYa3uzCS0qN6dIUAhCAAAQ2kADPum46vQt+RWjtZmwyKwhAAAIQgAAEINAlAgitNbzZ/EvKI55uX2PeNIUABCAAgc0h0PyzbnPYrfJMu+BXhNZVjjBsgwAEIAABCEAAAhBQBBBaa8RB4y8p06EMZSITjpev4QWaQqAmgdlYdnoncptc1pfR/Y3sXw3lan8ix/dDebJ3Hn+qPzve8o8xG+9I78T01Jd+/1Zu044rDBvI9cNEWO41/UfzpRNo/Fm39BkwoI9AF/yK0EpsQwACEIAABCAAAQisOgGE1hoeavolZTocikwQXmq4gKYQqEVgOnwiSkMdXD9YX2jEJ8rf2r9PfyeDa3nwfvsxleGTPVGSrNPfVAu17hjGTH3N59G93BSpt7VmRGMItE+g6Wdd+xYzQgiBLvgVoTXE07SBAAQgAAEIQAACEHhMAgitNeg3+5IylfG4J8eILzU8QFMIhBMw2ad+AVREibCXB6kAq774uJRzOT/3Z7Wq/o7unomcn8szW7iNM2ad3yVmaqFVHKE3fA60hMBjEGj2WfcYM2BMH4Eu+BWhldiGAAQgAAEIQAACEFh1AgitNTxU9ZKS3VY8ur8QOepJutN4JPc3x6J2Jc/G8bblLfX/7nbkouvEaWcbbrZCh/VjdkXnx71Jt1H3ta3lYxbPz2QSGitTscvKHFQf9kdyffhB9hJIbrag04+VaejanrIw42Q/71sZhUXXRr1E834qb+LMRfs6M0p6fV6Qs/u2Bb6ieYjEPJ5dy8PBZbqFPZNV6fVV7MjS+SRz2pernZ6cFIwTGoNbkmZ1OhE4upezu16UPZr/Gcho9FlOrC33xWujqP9rOfywl1lLZX6K+4nj2FsJYDaW8f2xHMd7+aMM89Ntea3KDOSyWpWfjkTODuXD3glCa437Jk3Xj0DVs279ZoTFikAX/IrQSixDAAIQgAAEIAABCKw6AYTWGh4KeUnRgtUzqxZjLKRJKrJG4trwSvYnWnRVP2HXuQKtRFuWPzs1JUP7cUVDY+9MxuN7OTbKU2JbKgr7xoxExM/p/LL/9mUWZtsU9ft6O95yHWcNSk4wTVln555nkTrb3/Y22f6tPn/z9Kawfm4iTDqCnBGRXQFWzdU/j/tkK7r0+9J/diY3k91EeDcib8RK0u3sWrR1x/DNNWWcCpJl41THjplfXGvUyeS0YzqzXT6uRXz6pWptlPVvr5MAP8Xb+YvLAOQXvinlIRHfTD1V1d/lgTycfonqvZLRWuPGSdO1IxDyrFu7SWEwQisxAAEIQAACEIAABCAAgSUQQGitATnk5TMnVpmDeOzMutlYhlf7MrHKBgRdl8mE1eKk2pWc1nkN7ccntPYKxEU7+9Y3piOaerdR58XmSqFV9XMkchFnACt7/QJuKrRqATIVyOoIrUn/530ZDEQ+b1+U1tSMmIjIyYnFX2VIvrmTk3NL/K6cR4EQr7JPlTgfJQ1/kEPngKY4WzOX4WsL/FleFeMk2ctWH7nYzYxbuGXeX5e0OjbD+jdCc6mfYqHVl5FctOSTmskeUT8pM9DTB2shtNa4cdJ07QiEPOvWblIY3Bmh9f/7f/8fdZKrytGVh4cH+S//7f+Ww3/7Cx6GAAQgAAEIQAACEIDAShBAaK3hhpCXT0dMUmLP620ZPTuREyvj0xEu4/FDrlNNq0TP0H5coTU+Nr3gEKCqMbNlAkSKttRLkn3riqaeTFCTkZjzT1ZItc6Szxw4lN9Sn9rlF2F9YqQ/QDSTA7nrpQcdTcdj6T29k56dZVw5D6t0gHUAUyIaX4vsZbKWU1G4XFT2MlalA3zjPExECe1JNnZh7Ko2sR/FIzpGuAKE1oX6D/DTIkKrEfWNaG+L5T5xmRqtNe6iNF0HAiHPunWYBza6BLrgV1U6AKGVyIYABCAAAQhAAAIQWGUCCK01vBPykmIEvKgm5d1ZJGrlBK9M2QAtoGqRq/g6bWiV6Bnajyu0qizGA7ksOB29akxnfgUnsBdt1dd29GU0eiYnJ1YmaCzEmZq2Pjdl+8xuqXc/d8Xc/avsNvZUIFRlRqsyIQ2TqJ8Ph1Fd1yt1uNnTN245h8p5+IXWyPYPh3H92lSgNhyqsnsTMTYR+MvHSevxVsegmEzX2Jj8YVPlQmtVjIf2X+onXyZ5xVpPMlo1vKherooDVXs2OTQLobXGHZOm60og5Fm3rnPbZLu74FeE1k2OYOYOAQhAAAIQgAAE1oMAQmsNP4W8pJgsSluoy26tz5YNSIXWW0fgy22vDxZaq/vJC60mozEv6tUSWo3A5TvMKRIk07q0Dvpsvdmon+yWeSWATWW6uyvq/KKireimjmvuc2uMvNCqhMg38vRmIrsFYrFtb8LEZHUORrJ9ehwfJpYpHVA6D58Aav0urglq16ZNRFSrbmt5jVbFvGIcT23YvFgbRaqMnbIGmW30EaQyobUqNqv6D/eTybTOC8GxJ1WMvXka1cXVcx2KTEwZDvvQNqteK0JrjTsmTdeVQMizbl3ntsl2d8GvCK2bHMHMHQIQgAAEIAABCKwHAYTWGn4KeUmpErwk2nI+Eas8a2RB+XX6xPi7swc5uEzFIH2NK4xWjZ89fd1tb9fI7EWCWsiY1Ydf6X7l+qHwcKnCQ7acQ4mmorUwLYyFHGiVHkzmHrTkbJOPxMOoIGziFx9br9C6lamF6jmgLFs7NhIik3l4tsFn+sgdfuURoav9Xj1OdR8Z5ovWaK2qu5vrv66fUrE0l6HsyTSeDnfky2kaA3ZW641ZsL45lwnznnqvNW45NIXAoxAIedY9imEMuhCBLvgVoXWhEOBiCEAAAhCAAAQgAIElEEBorQG56iXFrQmq6oFGJxnJiSkj2h/I4Nm2nE7crM7q60a6zuu52dIuOqswKU+qa4/qLM1kMM/4IyejND/uTZyRGW3Kln7/Vm5vy8bMzi/t39t3VuWN2WdrqdoZiG791+L6rMaNRlDL12dVLfyczDzFHFiWqauazYi0+44+k6EMZRL9V203Nz8h80gzRPvSv70V7b18jdsiDqngXOV3LdafKL96xqmOQXNdbNu9O9dEyMyUFRDRPtPCdpmN1f2rLfwR3kA/GT94Y8HOuM7W0U0+s4VdO8M1ibZkjSROtw69y9cutjJja9x3aAqBZROoetYt2x7Ga4ZAF/yK0NpMLNALBCAAAQhAAAIQgEB7BBBaa7DtwktKjenSdCkE/LVTmx96WeM0bzk9QgACyyXAs265vJc1Whf8itC6rGhhHAhAAAIQgAAEIACBeQkgtNYg14WXlBrTpelSCCxLAF3WOEuBxiAQgECLBHjWtQj3Ebvugl8RWh8xgBgaAhCAAAQgAAEIQCCIAEJrECbdqAsvKTWmS9OlEFiWALqscZYCjUEgAIEWCfCsaxHuI3bdBb8itD5iADE0BCAAAQhAAAIQgEAQAYTWIEwIrTUw0RQCEIAABNaYQBcEuTXG35rpXfArQmtr4UHHEIAABCAAAQhAAAINEUBorQGyCy8pNaZLUwhAAAIQ2EACPOu66fQu+BWhtZuxyawgAAEIQAACEIBAlwgsXWjtEjzmAgEIQAACEIAABNaFwMPDw7qY6rUToXWt3YfxEIAABCAAAQhAYCMILF1oXec/8ruQDbIRUc0kIQABCEBgbgI86+ZGt9IXdsGvWmj9X/IkEoyfiPqb8r/8t/8uh//2l5Vmj3EQgAAEIAABCEAAAptDAKG1hq+78JJSY7o0hQAEIACBDSTAs66bTu+CXxFauxmbzAoCEIAABCAAAQh0iQBCaw1vduElpcZ0aQoBCEAAAhtIgGddN53eBb8itHYzNpkVBCAAAQhAAAIQ6BIBhNYa3nz8l5SpDJ/syblj80CuHyayW2Me3WoKk275k9lAAAKPTeDxn3WPTaCb43fBrwit3YxNZgUBCEAAAhCAAAS6RKA7Qut0KE/2jATZl9H9jRxvNeuq8peUmYx3enJyWzTmooKoEhQv5WCjRdUsW5g0G+H0BgEIQECkDUFuNt6RXvSAbOf5PJ/f9Bd1n0f3ctP0HwzzGDQby07vRPSfEc1zasOv80xzkWsQWhehx7UQgAAEIAABCEAAAssg0BGhdSbj4ZXsT46lYW3V8UHQS0r8ovTs+kEmSZqpybqc/8VpNh7K1f6kcfF4GUHW1hgwaYss/UIAAptMIOhZVweQ+iL09bbc3xzLVvSMvJOzx/7S0BI1+yshtE5luPNFThUjEZkOn8je+aJf0LpOatyvdWKgobYIrQ2BpBsIQAACEIAABCAAgdYIdENonQ5lKBNL2GyHV9BLildoFRHzUje4lodUgQ00dCbj8b0cH29ugYA8KJgEBg/NIAABCNQiEPSsC+5R7/a4O0u/fFQi4uvtVcgi1bZ9OFwBW6ZTme7upmWAor8ZPshhg7tzmvVrcAA02hChtVGcdAYBCEAAAhCAAAQg0AKBTgitOvND0Wk2+yPLO+glJVBoTbdR6lHsjBr3s76Mrg/l7su+TJ6+scojiAysrNncNfcXIkdWKYP+SO5v9uVKlTd4di0PB5dpXxnxN2ubeMThlLnCnorHzu8dgPV9k5+TVQ5iNpbhVTkTkbicwyLzjUT8U9l+bVjms5KL7MxxjHkU+60+yyI/FI1ttqPuX5ltvAHx54ml68MPsmfVySiN31goKLI19L5WFpdeH9zH5UT6Ixk9O5ETt7ix8YaMRp/lJJmL8m9+7WTna2w2vgxbfzpTrTSu444dVtHatbPcfMQGQfMw/VQxD4nd4j7C1p26vm78qji7kKN4C3p05/T6y8yzjHWozyTZ8p4sYOfLskXWmuoxxI7w9ZbxShQ7T+VNXNs7NHMz6FlXFUTmc08GazTnu7M5vnQMHTS03QoJrTmT1U6Y17KN0OqQQWgNjW3aQQACEIAABCAAAQg8FoEOCK0zmc22ZGsrfWm3hawmwQa9fHqFVlO/1RXp9Av2M+9hVs5nSuy7FDk/l6SteTnPi3Z2f/G44r5sS78v/WdncjPZTV7y0xdwXeZAjIgb1b797NS8dbKR4vlKtPVSrBIOmdp3NbOOIwFGsgKuxa+SiXVI1iLzzcw/sutzRvgqsTPrY/ffZaztchh+lgeXVlaY4wddQMMpreDxY3D82eKfNfc61xfHTGixj+q4dO2xM56rWZ5+ya5Fe+3YAmm6vsp9q6HVjZfkmiSm4jiOvszoVa6vkHmE3hND5pfvK3TdaTZJVqM3fj0+iUvEaPGz6F5nidJl95BE5HTvwa7PquNu0bWWiq1ldhhBNuB5YYm39hcBb57eBO/6CHrWhQZSdO9Jn13xwkhLCYT200q7FRZa1Zo4ErmIv2RpYvqN+rUJg+boA6F1DmhcAgEIQAACEIAABCCwVAIdEFozvHwvdQ0hDXpJcQ6zsAfOZ3QGC1XxQV+ugFwtBCXlCpKMuPw1SdZnJMZ6atxmty96Xv6yYlIsMc1/yIh3y6QtOO0qlSbKyC1n0sB8ndixMvVU+YcAO7M+Lq27V7hV1HNgS4Af8kKrK3YEx9+iQmuArbWXqIeVPZ/eeEf8wpL/8JscC7OOrWzSKl/6eDprIyBe8jGVibkE1PzzCGVdNd/ifgLWXUBM1IrPrL9CWAcJrZlZFqzRRdZaG0Kr6lPfa/oyGIh83r6oddhT0LMuNJDs+qzmGt/vQvtrtN3qCq3T4Y58OW32UM9G/dqoH8I7Q2gNZ0VLCEAAAhCAAAQgAIHHIdA9oTXaLh6lgTR+cFTQS0pB6YBki6y1zT6/5TTN2MxmtOZFxXyGU+6a19t6y3SShegXbbziX0YwTgTNWODMh2tWSF7gNGdP9mUqHMTjeIXWLJMG5htPVLMVJ7NXi71utm/WTiX46ZO29Y93624R6+QqD8sAP4SJP6lt9inXhduhc8Jj2fVx9l2ArcG3vxJWjs2FtZADBMpYBHLXTnaLd96XlcwC4mU3+Iui+ecRyjo7n9Bt507JDqsetXOfCYiJYKHV568Q1rlt+xYZK86j31as0UXWmu7evU9YN4zkC7Dg50VysU/wDvN+0LMurCv9pZg5CMu+n3449H+5F9pvI+1WVGg1pXGOQzP+w2A06tewIRtvhdDaOFI6hAAEIAABCEAAAhBomEAHhVb1Xtd8JojiHvSSUlSj1cowGsU113JbnVX91FsttuoamrFQVdBn0dbeqOZkXP/OzTb1C49RP9ZLbz4L70Se2aUEMi/N/picX2j1iprZbdhBTBqYrzM5V7jQ25cz4mvGzuwWZ5NlZmKglHWV0FrhhzDxJ92KbNvmxF9sRzZzOTh+G8peq2KV2nMgl0/25LP3JPFygbJ47eS/2Mj6siqjdZ54Kb7fzz+P0GeIP6M1X6M431/AuguIiRChtchfIazTernlW/ar4k4LpUO52p/oL/c8YnkVy6rYydvqlqPxrVeRtIxDuEiuvRn0rAsPJNnp3cnZwyQ56CmaLzVaCwjapU5CIYe1a9SvYUM23gqhtXGkdAgBCEAAAhCAAAQg0DCBDgqt6gX0jTy9SV/qmmIW9JJSKbSmh1jlXq6tLCz3xTmzbb5U+Lp1siarhdaMKJIVCbLzKdrenj0xOX7J94tdFR7x1GtUV7h1W0OY+ASfmvPNmmpnyok6FTpSWp1tubadRVvSo2uiw82s7fyFsVNQOsB3IrXlh7rij52hW19oNQKTzvDNf1HgOT07FzMlcVEVl5lt4DqTOC+CG/EpG5cmW9AWpMqF5TTL0fi/UiwLieuiLxCmU5Hd3egwLf1TJrSW3QPC74alsVuaaRew7gLuI9VCa8k8Q1iHlA4IiDtFdJG1plBWxo7P1sLnRWRR+hwsyP4vi4SgZ11wKOV3mai1dXnwEFwzNnio2g1XL6O1rS+KFZpm/VobdiMXILQ2gpFOIAABCEAAAhCAAARaJNA5oVW9sNY59KMO26CXlNJMy1u13zizFdRkU5kMJb01XgtF2YN3btOapBU1KneNHOMc3uTZSprdYpv5txGg7Fqo+VIDUxkORSbWNuEiISiUdzZb0FcPNWdbjsni882+9GbnXmWnP+s49qO4pQd8rMtENb8fvsj25xO5O3uQg8vIKVEWmS9L2J9l54+/SNrLHATmz2j1Xx8WMyXRERCXrj1+Ib5coKx3GFHWXyFiWVW8JNvub61SHN5txAGlA7z3gNAVWFSaxLoHFXYVsO6SDH+75Ih7H6kWWgMyUc+tDNx57pmlcafnuehaS9dnnfgre17khc2iXQJFLgx61oWHkr7/mAzWyA9uhmuNrhpuulpCa/7vF/tQv8Wn3rRfF7eofg8IrfWZcQUEIAABCEAAAhCAwHIJdEBotU65LqqB2RDT8pcU8+JbMlhpfVZ1nV02wNS+zNZtzf9eXWlEHz26uuZC5EiVIojtiQTefblS5QmkL/3bW9EfZbcCu/Poj0by7OREzjNsk5qzUR+Z+qyZeoa5zwP9UTpG3Ed+3nZtXiP4LDJficSUtMxqfut0kZ2ubemk06zJANYVLH1jS3QIjqkh6rdfZ5za9VXL4i8fS9eHH2Qv+HrtkxB/FodGOasLObLmE/voXh+YlsR4nIGcztoWhe11FTrftE5r2PrTh81Vc8jcSyrqhZr15dYDLroHeA6880Cvjt2yRRyy7vT1YWvHXXNNsQ7rJ75nxuGRvR+e3fUWWmtpNus88ed/XvT7t3KrujNxk6mH6x4g6PdjG4Jc6uv8wZCBj4SGm7l/O0hhXeeGhy3ormjNhfgr1MI2/Bo6dlPtEFqbIkk/EIAABCAAAQhAAAJtEeiA0NoWmny/6/+S4q+duDyCyx5p0+a7bL6MBwEfAdbdusfF+j/r1t0D7djfBb8itLYTG/QKAQhAAAIQgAAEINAcAYTWGizX/yVl0wSQTZtvjWCmKQRaI8C6aw3tkjpe/2fdkkCt2TBd8CtC65oFHeZCAAIQgAAEIACBDSSA0FrD6ev/krJpAsimzbdGMNMUAq0RYN21hnZJHa//s25JoNZsmC74FaF1zYIOcyEAAQhAAAIQgMAGEkBoreH0Lryk1JguTSEAAQhAYAMJ8KzrptO74FeE1m7GJrOCAAQgAAEIQAACXSKA0FrDm114SakxXZpCAAIQgMAGEuBZ102nEyyqRAAAIABJREFUd8GvCK3djE1mBQEIQAACEIAABLpEAKG1hje78JJSY7o0hQAEIACBDSTAs66bTu+CXxFauxmbzAoCEIAABCAAAQh0iQBCaw1vduElpcZ0W2s6HT6Ry4MHmey2NgQdQwACSyIwG+/Im6c3rOcl8V7GMDzrlkF5+WN0wa8IrcuPG0aEAAQgAAEIQAACEKhHAKG1Bq8uvKTUmG4LTacyfLInco3I2gLctMvpUJ7sncf/7svo/kaOt/wjKpGsd3IbfziQ64eJoH+36p0Ods7hV11zKs+6rnlUz6cLfkVo7WZsMisIQAACEIAABCDQJQIIrTW82YWXlBrTbbipFmPuzhBZGwZb0F0sfikNdXAtD970YS18K0l2gPi9HLd0eBSVqf56+15uilT9Ds+9a1PjWdc1jyK0dtOjzAoCEIAABCAAAQhAYBUJILTW8AovnzVgZZuqLMvX23J/cywFyZULdM6lPgLT4VAu5VzOz/1ZrSqb9ejumcj5uTxDaCWIFiUwG8tO74MclmRQLzoE1y+HAM+65XBe9ihd8CsZrcuOGsaDAAQgAAEIQAACEKhLAKG1BrGqlxR3G7an4/5I7m/25WqnJyfPruXh4DLd4u3JOnT784tlKoss2SVu9eG99j7eUt4fyejZiZyY3eWOqXr7eM/ZUm5nRVqZkuq6aE5P5U2cGdkf+TLa/NmseRsvRI56kuxkj/o+Fim0RaQJ5iF2XB9+kL3IsLwf7OvtzFC/b6xt1hX+Lw9N1c8beXpjtvpPZbjzRU4tIVsJrXK6La97J3Kbiy91/ZHI2aF82DvJCa1VsVfMPeVT1keZ3xTD0y92SQMVZmlcFfVbtBZqLPGoadp/uK+b4OWOHS0up+xDk8wGA6WvB8TzYCCft0+TLNXyeqw6tj8cktVaN+ZWrX3Vs27V7MWeMAJd8CtCa5ivaQUBCEAAAhCAAAQg8HgEEFprsA95SdFiyDOn1mUkAH12BUnp96X/7ExuJruJsGOLSdE1km751iKSK7w4W3WjbLITkZwgZWyZyXh8L8fHqgLnTMbDK9mfqOxSvX38s7luOpShHIjsWbVUo5qfn72ijxEWSwWYkky3cl6pfUld10JbFmOetyMWREWLvSoLNxG6HNHSCM8hvhnJs5OTaKt+lf+rwtLlHYumF24t1khonUxEotjJ1F9VHC8P5OH0SxQ3dkZrSOxpUXAoV/sTXf8145egPqZD2fkSi3iBfjVcsv6qWgtVPLOf1/V11Vqt4qU+Xzaz0Dm6h9dlBX6XXNTnh0My1+sG3Iq1D3nWrZjJmBNAoAt+RWgNcDRNIAABCEAAAhCAAAQelQBCaw38IS8p1cJhXsCLhE+V5WpEPa8wGdfTNCKfanMkcuFkMBpB1xYGtQCpMlT9J4NnhFYfjwKh1Ii/Kjvu8/ZFcW1Gj4hWJJglglMkTHvKDHhsaYK5zpq1xNpYuL6Ns2q10DqUKxE5OVHnecWZpLOxjN/cycm5JUSX+ibOaLYE3Jz/q2IyU4YhK9CZy43QuusR4RPxrKcF+kRoDYm9eIC80BpzCe1Dsbs/lkj7X0RoDVgLVUjzQmsNX+e2y2fWahUvrcJ6tt17+mmKWd14tudYUgbEtxbrsqf94xMIedY9vpVYUJdAF/yK0FrX67SHAAQgAAEIQAACEFg2AYTWGsRDXlKCRT9VOsA6oEiLlnHWYYEwmW/j2/ufZi46W40rDkRKMlptHkZsjH+XPzDJJxp7gEbzscRJq0nhdmhL4Iyal9jSBHNdKiEWWmMhKSqvYAm+Wlg8kLtemgE8HY+l9/ROenbGbzTfIt+cyhdTOqLI/6UxqcU3k+FbJmwlQqvJljTxZQuTMddEaA2JvSrhMLSPINFQbW83P9myBJa/Cnmb0go1FnqSrRvqazfbW43krNUqXvqCXNa4t5+mmNWZY24+JSUCStZ6PQ/Q+jEJhDzrHtM+xp6PQBf8itA6n++5CgIQgAAEIAABCEBgeQQQWmuwDnlJmVf0s7fc6uxKVQUguxXcylgNOFwqteVALu3yAM6c/RmtabmDY9nKinHJ9emp9f7arHHDBTNaq2xpjvkzGY0+y8ndWSSCO+NaW+X3r8z26KdyNe7J8dM3rkhW6hurRqsltAZvuY5FXC16+8sWGPfYQqsW8s6jWqdndz25PFDXpwK2EVo1y4rYqxAOtWhd3UdZ6QE1hOtXd66RDzLCeNBBazkRPFNSITO3Kl83wUu7YcnM6sSzVTbDiTsnK9te6/4vVWrcamn6yARCnnWPbCLDz0GgC35FaJ3D8VwCAQhAAAIQgAAEILBUAgitNXCHvKTMJ/plxDfPVm9lprNFvKju6XQq091dScWbtHSAT/ySbI1WPZCbgeoVWq1ajY745wG6SI3WAFuaYG4ya3N1cnMZrRM5lni7/WAk26fHchwdMpYpHeA7fT3yTc+T0eoXXwtDs27pgKgj+xAzS1zM+jYk9iqEVl+pglz8OnWCA0sHWIK9I7QGrIUay1zTMvVng3zt1kbOz1WPXlhqQX+Yq7HcKrPac/wgh+aLn6rSAdRorRtuK9c+5Fm3ckZjUCWBLvgVobXSzTSAAAQgAAEIQAACEHhkAgitNRwQ8pISLPrZ2WCejM/c4VceMSm/PXkq+vwjJbNmMwL9dSOLhdZUODQiZFo6IH/4UlFGXiwxFZ5GXskrwyZvS3aeekQ3G9VT4sDbb9GBWqbmbXr4k9N/of/sbEnjm55bj1cb6902XhaaYYdh7ciXUysr2spqvYlOsMpntCbs7IPXnNjTLO/OHuTgUh+25cvIrIpf137D4Fzs8hT+jFbN1Cn14N2q766FGss8xlLX19ZhaHPwquau49yps+z5gqMOM1v4LYvnOodhOYeS1YVO+5UhEPKsWxljMSSYQBf8itAa7G4aQgACEIAABCAAAQg8EgGE1hrgq15S3HqjSni5EDnqyYkpMxnVHTWHIfWlf3sr+iP3xHpjkharzL/8W5yL2uRtuYkzL1WH8Xhxtl5aBdOMYWc/ivRHI3l2ciLRlfHW88guU0c1sx07X8s1FtJebzsHXNXiFRuZteVCjqSXAp6LeYgd14cfZC8eJ5qfDGUok+i/dj1We+5+3xjRt8z/piSDPy5ihVTGO2/k6Y2pQTqV4c4XOVUHiGW3xyf1eW2B3PWx7jONsbLYM5/p7F/RwnESRKnNpfO3S69m1qBiePpFbaXPNtJ962zWZFElJTZC1kvIcrfjYTFf69FCedltXX/4fOXOpC4zdYDd+blmWDrHwUA+b58mB93lxF7HDBW3r2U7U/IkhDltVotA1bNutazFmlACXfArQmuot2kHAQhAAAIQgAAEIPBYBBBaa5Bv5iWl5jbxGvatdtOSA3RaN3yVmNexZSpjVQPWZJ+2zmkZA6QZsVaJ2mRgN3tyGfaswxjrwYxs1nWIpTAbm3nWhY1Fq+UR6IJfEVqXFy+MBAEIQAACEIAABCAwHwGE1hrcmnlJqSO01TBuLZr6D95q3/RVYh5ui1PTs31ISxphJuPhlexPdDmG3M9sLOP7YznW1S/4iQisPjOnfjReW3sCzTzr1h5D5ybQBb8itHYuLJkQBCAAAQhAAAIQ6BwBhNYaLm3mJSVcaKth2lo1XX7W4ioxD7HlMbN/1yqUMHYFCJSXE1gBAzGhNoFmnnW1h+WClgl0wa8IrS0HCd1DAAIQgAAEIAABCCxMAKG1BsIuvKTUmC5NIQABCEBgAwnwrOum07vgV4TWbsYms4IABCAAAQhAAAJdIoDQWsObXXhJqTFdmkIAAhCAwAYS4FnXTad3wa8Ird2MTWYFAQhAAAIQgAAEukRg6UJrl+AxFwhAAAIQgAAEILAuBB4eHtbFVK+dCK1r7T6MhwAEIAABCEAAAhtBYOlC67r/kb8RUcEkIQABCEBgYwl0IfNxY51XMvEu+BWhlciGAAQgAAEIQAACEFh1Agitq+4h7IMABCAAAQgskUAXBLkl4lqbobrgV4TWtQk3DIUABCAAAQhAAAIbSwChdWNdz8QhAAEIQAACeQJdEOTwazf9itBKZEMAAhCAAAQgAAEIrDoBhNZV9xD2QQACEIAABJZIAKF1ibCXOFQX/IrQusSAYSgIQAACEIAABCAAgbkIbKTQOh0+kb3PI7m/OZatubBZF81mMn1zJK/Pb+U2/nW/P5Czi1PZlSsZXu3L5HjhURa1kushAAEIQGDjCExl+GRPPg+u5WayKyJTGe7syfmza3mI/u3/KRPkZuMd6Z2Yp132+r70B4dyMWng2bpxvmp/wgit7TNmBAhAAAIQgAAEIAABCGyc0Jq8JPYXF1pn06Ec7Z1HAmt/dC0Xx7tauJ1NZXy0J+pdtD+6lxuEVlYaBCAAAQg8AgH7ORUN3+/L6OxGjot1VqkU5GZjGfZO5Dx69uln3Gw6lqO9E/2FYwPP10dA1fkhK/26BgSijNb/879EHh5EnjyRh/98kP/6L/9dDv/tL2tgPSZCAAIQgAAEIAABCGwCgc0SWqdD2YmF0YVfBKdDebKnXjOLxVSVOft6G6F1ExYSc4QABCDQFQLVgpzOlLWF1ug7RivbdXD9ICVJs11BtVbzqPbr6k8HoXX1fYSFEIAABCAAAQhAYNMJbI7QqkTWywO52H6ttz0ulHEzk/FOL8pYFRnI9cNEvMlBKusnKR0wk+nQLjHQl8H1Tfoiagm3WducrZqO3brPvfN4G2d/IKOLiSQJtHP1qV6Wh3J0EmfqDq7lYhJn6tr9xVm8hx905q7+cVkU9VO89VRf34tf1vvRdteexdoaIxbNZTCSi4M76cWidyi7ReY4GJzLudbYPT8l8eBrXpPpPDcse64iKu4uZLJrylk8QlxGkyiPXSdGBgMZfD4XHeZ9Gd3f6BjPsLPZpCJPyfxC2Ye0u9+W1704my8yJLO+4/mmJUZK1n/R2roW2TNxXrH+clmMFpzaWfYlnOus+8jrhdvO7XVTIyYzCyLr96B7Y7aPwUDOrQWudiv47nPmPpXc/a4jB0Xiow6BdNdE4f0mYpLeb5P1KW+SL/L0rTXe6p98WdiX0bXKSi1ZRyFxW/Dsqhbk/EJrVJYnAmCt06I5Jveg8GdO2Rov9LW6yHDrD+T6puB5Pc/Ndc2uqfbr6k8IoXX1fYSFEIAABCAAAQhAYNMJbIbQOhvLzpHIxc2xiHnRX0RoVf0ZUcW8AFdEkn4BjV8+7002bFaY3JGjD7dye2u/pNqirvvyal5qB9f3kWCrxd/sC269Po0QEgkWvXh7qDXH5EXa8LNY2BlM5f3MZDy8kn1Vx89z/XS8I3snz+T6elu+yLEc91LeeoypjMc9eXrXi2rtXt8cR+JsKLtF53hwORQ5ncjuVio2mLlPh0ORSb0X+VCm89yssnON4ravmUUVGx8pLqtjN/Nlxr1iauIgjXFfKRD1uzdP9ZcYVfMLZV/ZToay8+U03kI9jIX/dH1X2aG1oFikKllbIW3EWVPq3rCV9h14v8rGWm5cVeszzmgMX/eR1Fq69lMO1ffK7Bdmeb8rfbL83ljUx8FltS+iuZgv3CwhVO90yMeo755atj4TITd5Vk1lPBTZj78sVHM7uOxFwmbRPIPixXNjqRbk8v5Pxf2+DEYXSW3yqntQ1f04bI2X+xqhVTu52q/zPGWWew1C63J5MxoEIAABCEAAAhCAQH0CGyC0qsM/LuUgzmJppEarnSkUKFxMhztR5mn0QpxkK2VF0bFcyQc5OblNa7tOxzL+cicnJ+rl3RJmEzEl/V0yN8um2bhGn4l4Yvo0QoJnDOvlPy+4mJfwon5mMh7fy7EqEpjMw2WhQ9mIMk/ljSXqnH4ZytW+lbkbZUyFzrPKNivrrnSOkSTkFZvqLsNcTFrxtdD2W0+M5AW0R4jLoNj1iFiWsJXUhaz44qRq3eXvB+UCYpKlWOIjJTipDGudka1z3avsiKI9NxePmJVt47PDs6YSwS3wfpWNkxDb0vVQfP+I1nTF2p+PlWVxUHz5eKd9hK3JEKG15H6TZEH7s+BdG/blfvhGvpxa972AeYbNI3/Hqhbk0th0r1aZtheyv7sV1ys3X44UZfrPcz+u7+u69+Sutq/26+rPHKF19X2EhRCAAAQgAAEIQGDTCXReaC09IXnerNY5MlpNoCkR5s1rzzboWCy835d4C7J+MZXxWHpPzdZ462U1EVjKRFAtQNbvM7ssPBmEnpWTiIKFW41NP9ViixFandIIZkzlt4tj2TK73+uwq7StbHuzypqy6w62ILReiLy5EpETfdDMQkKrJ0aKbnhLjcug2PUJrVbWZywYhn5xUjS/svuDL1MzElpLfGT66w9GcnZ6LNbu6Ah9Oef4NPcSgd+Zb6Ed9rZufUjfvcmWbVNoDVhbIUJr2L0yy8qK7KD4qiG0lvjbFbB7Mh3qDNMkozXZveC5p46e5b9AczTEeI7Wfe/6woqpgHk6Ozhq3FuqBbmKLyRMRm/B7o1kmgExU7rGAxhYj4lN/3uPjNaNjwAAQAACEIAABCAAAQgsgwBC682xzryp9WNn84TW5FSZtap+30juz4xwms9ovT8+FolFkcFoJNuyL8dPTb2+OYXW2n36sktj6TMg6y6tnVnUj976f6wKbRZmtMa8olIIZ3LX07UPB0kdxDnZJS/mC84xwtG00DqQwbNtOZ24GbxzHygTMNdoDsuOyyBxpCmhtXx+YZmatihX7SOT0erWLA7hXEdorbBD1Yc+Oonr2lo3t6UIrcVrS8Vb8NovvVcuS2it4Dwdy86ers0bievbd7IX7T7Ilj7wMKlYn3ZsXh9+kL2oGLavRnHxl22p0Fodt/YjcF6h1S5bEdWVPbiMa80WxETAPQqhtdYfJ6WNq/3a3Fht9URGa1tk6RcCEIAABCAAAQhAoCkCnRdas6BCM+CqANuZcIVZh9OxTHsqAykVjaItz4lw6hcLd7NClC8zMWDbqJpDlNF6fCz1+izOpAwSpgrqtiZMp0MZ9+ItsAVCq1sGQWnPRmh9kInENW6dw2YC51llW+AWbj2XhoXWRERppl+3VqfvBPBHisug2G2idED1/ILi2TnEyazZMh9lP6u2Q6/VGkJrZay4NiQ1R9sUWgPWlvoSpnztz8vKumMHxVdgRmsl58yTIiscJnWFPffUCl7ZeEiykk0JmYB5ps+pkLhN51ItyBXEf7aszumXpJ659zkZEDOlz+wABlXP8k36vNqvq08DoXX1fYSFEIAABCAAAQhAYNMJILRqhSN+GSzLxMqHiqkl6D3JffxGXt8dyMVkV7YsQU4JrRdyJNEhLJ6TmXXt0fgltuSAlUjmM5mvpQe+mHqm9fqMsvHUAURbM5mOr6R3rDN/Qw9XSU+fzvbzVN4Mv8ipOgiriH325Tn3Mp6KMeblXZ3cHcqu2LZ6c2xKaA1lOs/NyjfX8fCNPI0O7HJPDl9mXFbHbs3DsOz6xaminwj0ResulH1VO1U3+H5frRe79ERe3Cpb/1VjpId7WSfaVxxGp0+r7+UPbaoZTCG22fck//1jKsOqtR8ck2ZbvX9HQXV82X7K9xE63xxGT4Zm2f3GEU/j+61Zn8lhWElsWzspBtdyP0lLQiz9MCyVMd3LlDeZTWUY7zzQz0T7QDpFKn0WpPcg65lS8MxJxeL5fc1hWDpSuyO0/k+RBzUhkYf/fJD/+i/P5fDf/lLzrkZzCEAAAhCAAAQgAAEItEMAoXUBoTW6dDaVqzev5cP5bbR9NPrp92VwdhGd9m1+ElG2P5DriwO5PNqLtvUmB+aYF/Q4S1Nt+bzav0lF16Tvkdwn5Q5m4tQw7Q9kdGEdljJnn+PhkZwo4+LtsBdGFM3U0+uPruXww55EmnH0Y78Iq4Ossv2kW+L94ayuP5DLOHtVH3gkqUhkj2GL46bWYTA7n22x8Bs8R1sIjEjJ6F75q+ZCDR6vZr9JczdG1PbmxJ/WIU2yzLiMbKuIXedE95GM1CFxesGkMZ6t7+jJ1ixdd8m25njZFsVzkI9ORYZH0YF38cJx1mLw+i9080B01YyoAKgeosBeU3rExOT+lVvr0xwkFhxRQfNXwr32q//+UXR4Uv7eUZuVN0s38N6YDK8EaT2DtPRJRVzkAGbmmGTcl9xvMusgWZ9FsZ3NGJ2ourAFcVfLb+5kygS50rrn0pf+4DBTn7j8HlQcM3lf6C8OYj8V3OOce4RpMx3Kzt653Kr7XHwwZnD8d6ghQmuHnMlUIAABCEAAAhCAAARWlsDGCa0r64mNMEwJEa9l+/pCjjOnBM2mYznau5OzByPYbAQQJllIwF+jdSOBRV8qrPvaYO2vU+x2QZBbJ97LsrULftWlA8hoXVbMMA4EIAABCEAAAhCAQH0CCK31mXHF3ATU1mGRScHpTlP9YZwZN/cgXNgJAgitthuTWstr61vW/jq5rguC3DrxXpatXfArQuuyooVxIAABCEAAAhCAAATmJYDQOi85roMABFokgNDaIly6hkApgS4Icrg4T6ALfkVoJbIhAAEIQAACEIAABFadAELrqnsI+yAAAQhAAAJLJNAFQW6JuNZmqC74FaF1bcINQyEAAQhAAAIQgMDGEkBo3VjXM3EIQAACEIBAnkAXBDn82k2/IrQS2RCAAAQgAAEIQAACq04AoXXVPYR9EIAABCAAgSUSQGhdIuwlDtUFvyK0LjFgGAoCEIAABCAAAQhAYC4CCK1zYeMiCEAAAhCAQDcJdEGQ66ZnFptVF/yK0LpYDHA1BCAAAQhAAAIQgED7BBBa22fMCBCAAAQgAIG1IdAFQW5tYC/R0C74FaF1iQHDUBCAAAQgAAEIQAACcxFAaJ0LGxdBAAIQgAAEukmgC4JcNz2z2Ky64FeE1sVigKshAAEIQAACEIAABNongNDaPmNGgAAEIAABCKwNgS4IcmsDe4mGdsGvCK1LDBiGggAEIAABCEAAAhCYiwBC61zYuAgCEIAABCDQTQJdEOS66ZnFZtUFvyK0LhYDXA0BCEAAAhCAAAQg0D4BhNb2GTMCBCAAAQhAYG0IdEGQWxvYSzS0C35FaF1iwDAUBCAAAQhAAAIQgMBcBBBa58ImMhvvSO/k1nP1QK4fJrIbfzIbD+Xo5FxUy/7gWi4mu7JlPpsO5WhPf5b96Y/u5eyuJ3vnRQam45SNoa6eDp8U9BP3MR3KE3ugwbU8TMwM4vEzbfqjazn8sCcpAnveM5kOj2TvPJ5ZfyCji4kcm4l72Ij0ZXB9IQeXFXO+FtmzbC23Y07nchkEIACBDSbQBUFug91XOPUu+BWhlciGAAQgAAEIQAACEFh1Agitc3toJuPhlexPjmVrNpad3kkkmA6uH8RolEaMjX7XG8uwdyLnRsR0rrmXye5WKojGbabDocjpRHa3pjJ8sidKczX9R59NJtKLBV/vGMncpqKb7yqFuNRWEVcotvEkgm1/JPc3xfM27QbXal4i452enNz2ZXR/k4itWTYRv/5IBs/u5KBizmKE4wo75nYtF0IAAhDYYAJdEOQ22H0IrTgfAhCAAAQgAAEIQAACj0gAoXVu+DMZj+/l+NgWL20x0YijRricxYJj/O9E8EyvSYTMXEZpXmjVZleMUSq0+oVPMeKlh0uSxZu08diVzMvOuI2zf3Mic7Gom87NFa+VWTk7rGxbW+ie27VcCAEIQGCDCSC0dtP5XfArGa3djE1mBQEIQAACEIAABLpEAKF1bm9WCK3Z7fjJOEbgTEVKtf394nhX7k2mZqjQWjmGGdSX0VogtFo8+v2BHJ6dyvGu3vNfXC7BEkMTmzxCqxFoPW3ybigSlzNC64XImysROTlxMn7ndisXQgACENhwAl0Q5Dbchd7pd8GvCK1ENgQgAAEIQAACEIDAqhNAaJ3bQ1MZj3tyrAqPerJTJRETXUHTGW42luHRiZhSpslntYXWkjGiTmsIrbEYquzvxbVQTZZoUEZrLaG1zO4QoXUgg2fbcjp5Km8ypRXmdisXQgACENhwAl0Q5DbchQitBAAEIAABCEAAAhCAAAQeiQBC67zgp0MZ9+IDnnxCa0EtVHc4V0w8uIwPrQoVWoPGmE9o3RJT6kBEHcx1c7yV37KflC6wMlprlQ7IlwVI+QQIrZLPDqZ0wLwBzXUQgAAENAGE1m5GQhf8SkZrN2OTWUEAAhCAAAQgAIEuEUBoncubKkP0i5yqg7DU9T6hVeWRmlIA6oCpe3Wo1Uym4yvpHevrkgzRSFjtxTVcoxOv5MGcqBXZVyw6Fo+xL/fDnuydq7G35fJqXyZF2beeuqe+jNYmD8Py2T0evpGnk4nshs6Zw7Dmil4uggAEIFBGoAuCHB7OE+iCXxFaiWwIQAACEIAABCAAgVUngNBa20Op6Om/1D7gaSbj4ZGcxLUB+oORXMTibCo06qzM/av4wKi4U5NFKlZmqf4ou92+bIwd2VNjew6v0n3FthbVeu33ZXB2IRNVozXTRtWVPfywJye3hoI77+nwSI8dmTyQ0UWc/ZtAm4ndxmZTOudadtR2LhdAAAIQ2HgCXRDkNt6JHgBd8CtCK5ENAQhAAAIQgAAEILDqBBBaa3tICa2vZfv6IjkkynQxm47laO9Ozh5MVmbtzrkAAhCAAAQg8KgEuiDIPSrAFR28C35FaF3R4MIsCEAAAhCAAAQgAIGEAEJr7WCwDpbyXDsdDkWS7e+1O+cCCEAAAhCAwKMS6IIg96gAV3TwLvgVoXVFgwuzIAABCEAAAhCAAAQQWokBCEAAAhCAAATyBLogyOHXbvoVoZXIhgAEIAABCEAAAhBYdQJLz2hddSDYBwEIQAACEIAABLpI4OHhYa2nhdC61u7DeAhAAAIQgAAEILARBJYutK7zH/lVWT7/8R//sRFBwyQhAAEIQGD1CPzpT39qxKiqZ10jg9DJ0gl0wa8IrUsPGwaEAAQgAAEIQAACEKhJAKG1BrCqlxSE1howaQoBCEAAAo3be/HPAAAe1klEQVQSQGhtFGfnOqv6G2YdJozQug5ewkYIQAACEIAABCCw2QQQWmv4v+olBaG1BkyaQgACEIBAowQQWhvF2bnOqv6GWYcJI7Sug5ewEQIQgAAEIAABCGw2gQ4JrVMZPtmTz6N7uTneasWr5S8pM/mp35NXv9lDfy8f//mzfBv9aibvvtlOP3/+Vu5+/UHasbSV6dMpBCAAAQisMIFVFlpn4x3pndyKSF9G9zfS0mO6pnfa/7uhlkGzsez0TkRRaoMTQmstb9AYAhCAAAQgAAEIQAACcxHohtBqvZz0H01oFYkyWj+9lD+/eC/y/Uf5589aYrV/Pr38s/z9qzv59Qck1rkilosgAAEIQMBLYGWF1ulQnrzelvubY9mKntd3cvYwkd3H9OOS/m4In+JUhjtf5FQxEpHp8InsnQ/kukFOCK3h3qAlBCAAAQhAAAIQgAAE5iXQDaE1mv1Mxjs9+XD4WBmtsdCqLHn3jWy/Enl796s4eursnXzzncg/yGSdN165DgIQgAAECgisptCqn813Zw8yiZVVJSK+3m7vWR0eIO3/3RBsy3Qq093dVHyOhOAPcthg9i9Ca7A3aAgBCEAAAhCAAAQgAIG5CSC01kBX9ZKS1mj9JC///ELeZ8oDKAH2O/lHks2qBVmn1oBrTXT9rkxVyYGvP8o/X3zU2bLqJ5Mxm+vL+rxonO8//lNM0m2xLc8twTieV4bZ87dphq7K2DUm2jY6v3eut8sr6A+qbNmd2tyUff8Q+c4uy/C9fC/v5b1B+/ytfPzrL/LCYq3m/uN9VT/56+y5unY+l++/F3kfDWozy88pdGy3tERceqIiDtRoRT7IfWbHl2GVxE3qaz1n0aUvKsZ3xvbEvxPv8Vgpxza4ucFavRYW41xnLmbt+fyVja18jKelR4r8PY8t2dthk/eo/NrO+9sfo7rESvk95Ee5r4jP8Huk755SwDuO8Zl938vc396+/V1eee7z9v23ik2oLwfXqZhZ49GWa1r1rKvVtyeDNSojcHcmD0Z5rdVhk41XSGjNTUuVNXgt2witDhlqtDYZ//QFAQhAAAIQgAAEINAGAYTWGlSrXj6dw7DiEgKpMKeEq4/yIqnZagtwX1u1XGNB4Xf1Yt+Tn5Rgq5o+fy7Pv/6b/Przt4kQ6fb9QsQIp9HYvzsZtfpFPR0n+2/9ov9Sprs/6yzcXB+mxmwsjKrs3O1X8rUl1jplEeLPxYh0L6ey+7MSTLSA97sRZz+9lJfycyL4GneU22LEWJtbbJ9kBJGIY1wLN4BLIvRY1/lYpXb6uP6WEcINO1dYyvebn4MexxK4S+NAx05SmsLxwZYWqsSUtIj7jMRO8X4xEMXAxxfp5xVxWNy/KqGhxyuK0URIcr5AWJSbf3EXr4UX8jFovZVzrjOXMn/54i5ibMVm2fWOeBfAtehWWG5H6D0qvq8l8WeEU3dNFMfQlrwruIc4Amrh+piVxl/KquhebIm9uTX0Vt6KlN7f9Jc6xfdfd95+NiFx9eNXf6rxRCtuWvWsqzWIKhuwJ+4WeLuUQK3Omm68wkKrEqiPRC7iUgJNzLxRvzZh0Bx9ILTOAY1LIAABCEAAAhCAAASWSgChtQbuqpcUR2hNMrC0kKCyMO1s1iKhLi/0+cS3IkEu7jUS2H6Rv1qlC7Jiic4Oc7NJ8+Km0sXMYV62MPetUjpdodVTFiErCtmiYSK0FvAvt8UjtMb2/GZlUebGX4rQ+lKmIvLqlcVu9k7e/fSHvHpfLn4bpvYcUjwBcVDmgyjp144JK3NTpVZ62Hx6+Y3c/2jKX1SMX9V/1s+ZGI383Qq3fICVr4UFOUepv4FzqVgzkvlyJHdvCFhzdbjOJ7QqATKQWeaelHyBYETg3H0rE6OJgZkva6LfB9hgTzDgHunlXbaGov59tuXvV87912NLjo35Iqxijays0GrqsxofILRW/uUxHe7Il9NmDw2r+hum0qgVaIDQugJOwAQIQAACEIAABCAAgVICCK01AqTqJSUrtKYvy2/l7e+/qOKsbs3WZJt8WRaVX2zwCaWJUBfPqaw0gL0F3iAIEzfj2rOSEVrNIWA5ntnSAH4hIq/DZbNrbdE3I1yosf/+lbz9+pW8ymT7pdl/ZdmRnvINlmCb3z6dZuHlsyOV3S/kj+00a/fTu3ey1ftDtsuyjAvmkBNa1dZ965A1Jw7KfPBR5EWUUGqE8xzxtDRA1P8nefnNvfyY1BOuiMPK/uPxjCCeiVEde21wyy/wrD/dtRCw3ipifSt0LpX9FJQWMbEZsObqcC26FVZn1oYyc79oSIRM84VPNJ+yGDUWlgitZetDXV4Qf/qjEN5V9pUJrel9xok5z5ccOTbJjoPyNbIuQmtUOuDDoT4cq8YzuPmmK5rROhvL8GpfJsfN0qn6G6Z5vs33iNDaPFN6hAAEIAABCEAAAhBolgBCaw2eVS8peaHVennP1FRNxU13S2nygp0Ihn4RIxIFfvlrsi3eyd70bOv3Z/Flt7KXi5uRzUVCRSwUunVFfXCbFVqj+od//C0SH7MZrLk6l2+/llevKrJKTSZyYekAV7DV9WLtLcGaYfT7yD89mb7bkh96PxWWcyibQ5XQ6sRBiQ/Kyh8kY1iCj7L/p96vVkmH8jjUNXDdLwyy3i+LUSPyN8+tSGhNbdVitVkLAeutItaD51LZT8W9IWDNBdtSch+cV2i1Y1Nn5+YPCLRjwpfB6zcrXGi1bYjqqJp1HXCPzN6Lw+yrk9Ga7naoYqPkthBfrqTQSo3WGn9lRA9ZGQ+vZH/SvAhd9TdMTUMfpTlC66NgZ1AIQAACEIAABCAAgRoEEFrrwHryRB4eHgqv8Amtekvrd95sVq1bziO0+rZ9u1vVs/VTc+Nk6ndqW6qEVmt7brRV3KrR6t3+qlTLT/Lp229F5UjqnyaF1t8kdxCXXZM1r/RV1q7Niita4Mj4KCNI+oTWH0zG7/dv5asff5AfZkV1c0Pn4BMAM78r88HWvfw9U1M38vmnTyLffhtnlZn+vpfv30umnnDF+D/e52r2Ov1nsxUzQlcSe41zyy/X8rVgHfqVZA7X4KxYmnVUNZeKNbNVdW8IWHN1uBbd2Bq5R3nuN8laMzVPPeJnPkaL7iEV8RkdJFjzHpn90iXIvjCh1XxhFdWw3p1Ga0fXs04zGLN1W0N8uZJCqxIOdbFRMQma0+ETuTxo5uCuGo9wT9PVy2hto2SAmThC62LRwtUQgAAEIAABCEAAAhAIIYDQGkIpblP1klKY0RpnXPqGChYxrEOecvU0M1tPTSZnvnRA9jCW3+T7j3fy1d+35Y+//VNefHwp8rPeWq77cDPQHFsLDsNy675+kpdRl6nMWi60arGkti1Gws0cFJTj3UiNVpPRqksiZMUwW6x2MjjnHDudg6cGpbeuarb2rvHBli4N8JtVymH2Tl5Od+VnS9zRsfXeEbC1DVXju1wij9v9V8Roe9yqhVZ3vVTNU/eXL92RxnqduZT3U/UlTLkd2gXplydV8Vh0K2zkHpWpWR2FXFFN1qoY9X5ZU+G3zBcdIffIxM/Z3QWl9oUJrdnx3axqH5swX66m0CoSlQq4O5OHya76h+z07uTsYSK7NZ6/7TRdLaFVcXrz9EYUJnPfHY/v5fi4GVJVf8O0w7jZXslobZYnvUEAAhCAAAQgAAEINE+gI0LrVIZP9uTc8Blc6xe6hn+qXlISodWunVhQMkCLIHZNQLWNNEoTlVemlF9Ui3FXpkogk+fy/LffRH/kbvlPRLD4uudv38rXr17Je9Xy7Z38Q76T7aTTFIrJBtUv+bptdJZPJMiZdmqsv0U1R9+bcSPRQvWuf3JZpclHmfqsmbIDItn6rUY4KrNFHyyWzqeImz4l3Pxk6y8qEVqfBJ7A9vLXW+KzNVztLb/p9d9/L/L+vf53JHLLS3kpP0f/tXmFju2WYTBCUlkc6Nkaf+p/2YyNGJo4Lik9kZJSQtHf5SvrIDX9Wcj4Zf27n9kxai/TZrj15Kc/W/FqBUJRHc40hkPmWcxZC+9hMWC+f/D5y+5Hr3ffvUHHeJG/7bmWc9UFdpP1XchrkXtUVWwmK9W9/1i1knUY6trQ6Yo08V3lt+L4y98jy3iXxHiBba4v8/df85vides+K8p8ObhuJku06llnr9nQ/1dZrHvRQ3og1yshsi7n74ZQPpEYfXKba96UT1XHbfg1dH5NtUNobYok/UAAAhCAAAQgAAEItEWgI0JrW3jcfqteUvylAxa1zV8zctFeuX7dCCwrDnxZyJHClTksax34fZJ3qj6unbFbafY6zrNyUoEN5uG1KrGxyX5L3funP/0p0NflzaqedY0MQidLJ9AFvyK0Lj1sGBACEIAABCAAAQhAoCYBhNYawKpeUhBaa8CkaU0CyxGSVBakewiWMXM549eEUtrcqTkc3PH6zTN4ahUN5+OF0NoU/yb6QWhtgmJ3+6j6G2YdZo7Qug5ewkYIQAACEIAABCCw2QQQWmv4v+olBaG1Bkya1iSwDAFwJu9eTmX3Z7fsgjZ0GePXRFLYXNv6y1/dw4XCel+neYbNqLrVIrxWJTY20W95zyK0Vkf7Jreo+htmHdggtK6Dl7ARAhCAAAQgAAEIbDYBhNYa/u/CS0qN6dIUAhCAAAQ2kADPum46vQt+RWjtZmwyKwhAAAIQgAAEINAlAgitNbzZhZeUGtOlKQQgAAEIbCABnnXddHoX/BoJrf/7f8rDgzrcS+Q/Hx7k//qX53L4b3/pptOYFQQgAAEIQAACEIDA2hFYutC6doQwGAIQgAAEIAABCHSAwINSKNf4B6F1jZ2H6RCAAAQgAAEIQGBDCCxdaF3nP/KrskHaqdG6IZHINCGwoQSaqqu5ofiYdgsEqp51LQxJl0sg0AW/IrQuIVAYAgIQgAAEIAABCEBgIQIIrTXwVb2kILTWgElTCEAgIoDQSiCsGoGqZ92q2Ys9YQS64FeE1jBf0woCEIAABCAAAQhA4PEIILTWYF/1koLQWgNmI00/ycs/v5D3Tl/fy8d//izfNtI/nUCgfQIIre0zZoR6BKqedfV6o/WqEOiCXxFaVyWasAMCEIAABCAAAQhAoIhAN4TW2Vh2eidyG82yL6P7Gzneat7p5S8pM/mp35NXv9nj2qLfTN59s51+/vyt3P36g7RgZvMTX8kelcj6UV4gqq6kdzAqnABCazgrWi6HQBuC3Gy8I70T9ZRu7xldn85Uhk/25PPoXm7a+KOhrkEt/y3Thl/rTnHR9gitixLkeghAAAIQgAAEIACBtgl0QGidynDni5zeHEei5XT4RPbOB3L9MJHdhulVvaREGa2fXsqfX7wX+f6j/PPnfF7lp5d/lr9/dSe//oDEuoh7Zu9eynT3ZwHjIhS5dhUIILSughewwSZQ9ayrTWs6lCevt+VePacjMfFOzlp4RteyyxI1+yshtLb/t0zjfq0FvJnGCK3NcKQXCEAAAhCAAAQgAIH2CKy/0DqdynR3NxVVo5enD3LYQlZr1UuKKR0we/eNbL8SeXv3qysEzt7JN9+J/INM1gUjeibv3s3khx8oELAgSC5fAQIIrSvgBExwCFQ96+rhmsl4pyd3Zw8yib/9VF+Ivt5ehSxSbduHwxWwZQl/yzTr13pR0FRrhNamSNIPBCAAAQhAAAIQgEBbBNZfaM2RUVsBX8v2IwqtInHt0Ex5ACXAfif/SLJZtSDr1BpwZxNdvytTVXLg64/yzxcfdbas+slkzOb6sj4vGuf7j/8Uk3RbbMtzSzD21UQVef42zdBVGbvGRNtG5/fOLP01VV17bBtEZPZOXk535efeTymPCEnRfJ7L27dfy6tXaTXX528/yl9/eeEt5eCbQ96ef4h855aC+PjXX+RF4k9lc76NKRdRxCkdJzPnaNppvIT4zm5jIy+LO/uaIhtVX2Hxkm3nzikkLvNjpX3Mw8rtr5rxj/f2Gi3yadgaVWP7mCK0tvV4o995CTQqyHkyWKMyAndn8mCU13kNXfi6FRJal/C3TKN+XZj9fB0gtM7HjasgAAEIQAACEIAABJZHoHtCq3qpOxK5iEsJNImy6iXFOQwrLiGQipD+mqJaLPraOcApEmN+VyJrT34yhz09fy7Pv/6b/Przt4nI5fb9QsQIjdHYvzsZtdlxfOM62/FzfZgas7EwqrJzt1/J15a46ZRFiD+XSIQVefdyKrs/q5q0Wqz93Yizn17KS/k5EXwTMUrS0gtanLJEMXXNR5H379WU9cFXRnTLC5AWW8cmVbohnpMSsWPFuXgOW/EYRb7S9XbzXOMxJK3JWzaGIwQ6YrrhnxcH02tS23z+ddbCp5fyzf2PWvT3xEuVjXpMq3xDQR8vyvzo4ZW1O/J9SR+J2FqDVV3G5T4NXaNaZE3KhlixePvjV03epugLAgsTqHrW1RpAlQ3YE7ecj11KoFZnTTdeYaG1hb9lGvVr064I7A+hNRAUzSAAAQhAAAIQgAAEHo1A54TW6XBHvpw+xmFYIo7QmmSvaWFsd+pmsxqPlwutSrzLC3WJQGiJd04ERSLOL/JXq3SBV8B672aT5oWzVMhMsnSNoJUVWj1lEVLB2D70KyO0ZkPfY3tu7FjEdjM285zybPXYiSCdFVor5iCloniB0Bpz+s1kNwdwivwgIq9eWfxn7+TdT3/Iq/eugF4UR1qc9mcLR9eo/mY/SFR9ISuSBtjoF1pde7MxmPOjR2h17A6IhXlYJbYHMs7FUdanIWu0hOn97Y8civdoj0AG9hFoVJDziaoIrZWB18bfMo36tXIG7TRAaG2HK71CAAIQgAAEIAABCDRHoFtC62wsw6t9mbR0enDVS0pWaE2Fpbfy9vdfVHHW3OFNwUKrlXWp3O8V0owAFMdH2fZye7t/KtZlMxRtodVka8a1ZyWT0WoOAcvFZlbsqxBaPZmRufl6hdZ8NmltobViDltFpR6sEhHOmKq/v38lb79+Ja+iDOUfZCuAkxa8X8gf22nm76d372Sr94dsZzKVXaE1LUPh829WjC8UWgNsrBRaQ/zoKUHg2B3Qx9YcrFLbwxhX+tSTGV0Us/lb9/dy/fDvjR/c19wjgp42kUDVs64WE4+oGpUO+HCoD8eq1VnTjVc0o7Wlv2Ua9WvTrgjsD6E1EBTNIAABCEAAAhCAAAQejUCHhNaZjIdXsj9p78Wt6iUlL7RaNSozNVVdgaxsO3p+e7sWir6R7V/+qsU7I7waMc+zrd+f0ZqtmVkutEY2F4m5saho7CmO6HKhVduZP0jMyY71zC9hYpVhmEto/ftXCdPsHKpF8VTsffv2d3n1x9+ikgSO7QGcTGaxyoLWPu7J9N2W/BDVpK2T0eovM+AXSa1+A2ysElqD/FiY0ZpmgVfFgsTlC+qwsm0Puc74vdCnBUKrs0ZLmFKj9dGefwxcQKDqWVcLHDVaa+FSO1ba+lumUb/WnFVTzRFamyJJPxCAAAQgAAEIQAACbRHojNDaxja7LPSqlxSf0Kq3+X/nzWb1iYPqd+6We5/QmvldlPmX3bbt1k8t2v6sa6jqnKLy0gFRC3mnDuZSJQuic56sMbzbvNVkPsmnb7+N6qjqn5DSAZHSmtiVMElqdcaHcmXE62ypgtpCa8UcdEZrSI3W3/IHhDkiuFvWQWNJOSV+MFnD37+Vr378QX6Y5WvvGqoh/k3jeWbVzC0oHZApPZG1sTJecvVwY+9naq6W2r07jeoAl8XCPKwc2wMYmzqwuUPfjE+9QmtmjZbE1v/4138lo7WtJxz9zkWg6llXr1OVNRoVThez2WQ6fCKXBw/y6GdhKVFzpycfDu/lpqWdMPVYibT5t0yzfq07s2baI7Q2w5FeIAABCEAAAhCAAATaI9AJoVVtQ3zz9MZ6aZvJeHwvx8e7jZKrekkpzGiNMxt9xlRnSXpqtGa3VGf+HXIwVNrmTr76+7b88bd/youPL0V+tg+XcjNLHVsLDsNy64J+kpdRl6nMWim0ZmrbRhpwYc3Z3yQpjxBQl9aMXVij1VuSIZ1Dta98h2FlhXNf2QeXky1457JhAzNafTFgi7I/9X5NDyDzlGLIl6YwNm5FYntIvOQOMQvwUdbuqj7mYZUViasYV/s9YI2WxNa///u/NnqfojMILEqg6llXt/+oVMDdmTwoZdWT4Vq3v+bar5bQ2vbfMk37tTk/hPeE0BrOipYQgAAEIAABCEAAAo9DYO2F1ugF7uQ2R29w3Xy2TNVLSiK02jUuC0oGaLFHZUiauppqu3SUJirpr1Rdz12ZRlmkz+X5b7+Jbp3dEm5OpNcYnr99K1+/eiXvo/+/k3/Id9Y4KSqToafFLN321x9EZ60m5T7VWH+L6oW+N+NGmZWqdzNemn1q+tKfZOqzZsoO5D63vFjaT9wuzy+tget+VrG4rBqrqqVvbLc+q99XH//6i7yo9KdV6iFBmHKy7Y5EZHkpL+Xn6L8287L6uz6/6N+5ceKjYvdb5IPqeEn9UObHIh9l68sW9TEPq+y6q2L8431Ta1TT9s3lX//0p8e5+zMqBAoIVD3r5gGnslj3ztWVA7l+mKxAFvdUhk/2JDIpMutaC8GP9LOMv2Xa8OuycSG0Lps440EAAhCAAAQgAAEI1CWw9kJr3Qkv0r7qJcVfOmCREdW1/hqti/bK9RaBwJqk689Mx5LKRnWSjOOJKRHw4wv/Z+s/9zZnsNgapUZrm76h73kIVD3r5umTax6fQBf8itD6+HGEBRCAAAQgAAEIQAAC5QQQWmtESNVLCkJrDZgr1TRTs3SlbGvSmIp5zt7Ju9kP8oNd6aHJ4TvbF0JrZ127oROretZtKJa1n3YX/IrQuvZhyAQgAAEIQAACEIBA5wkgtNZwcdVLCkJrDZg0hUBnCCC0dsaVTCQiUPWsA9N6EuiCXxFa1zP2sBoCEIAABCAAAQhsEgGE1hre7sJLSo3p0hQCEIAABDaQAM+6bjq9C35FaO1mbDIrCEAAAhCAAAQg0CUCSxdauwSPuUAAAhCAAAQgAIF1IfDw8LAupnrtRGhda/dhPAQgAAEIQAACENgIAksVWjeCKJOEAAQgAAEIQAACEGicAEJr40jpEAIQgAAEIAABCECgYQIIrQ0DpTsIQAACEIAABCAAgeYJILQ2z5QeIQABCEAAAhCAAASaJYDQ2ixPeoMABCAAAQhAAAIQaIEAQmsLUOkSAhCAAAQgAAEIQKBRAgitjeKkMwhAAAIQgAAEIACBNgggtLZBlT4hAAEIQAACEIAABJokgNDaJE36ggAEIAABCEAAAhBohQBCaytY6RQCEIAABCAAAQhAoEECCK0NwqQrCEAAAhCAAAQgAIF2CCC0tsOVXiEAAQhAAAIQgAAEmiOA0NocS3qCAAQgAAEIQAACEGiJAEJrS2DpFgIQgAAEIAABCECgMQIIrY2hpCMIQAACEIAABCAAgbYIILS2RZZ+IQABCEAAAhCAAASaIoDQ2hRJ+oEABCAAAQhAAAIQaI0AQmtraOkYAhCAAAQgAAEIQKAhAgitDYGkGwhAAAIQgAAEIACB9gggtLbHlp4hAAEIQAACEIAABJohgNDaDEd6gQAEIAABCEAAAhBokQBCa4tw6RoCEIAABCAAAQhAoBECCK2NYKQTCEAAAhCAAAQgAIE2CSC0tkmXviEAAQhAAAIQgAAEmiCA0NoERfqAAAQgAAEIQAACEGiVAEJrq3jpHAIQgAAEIAABCECgAQIIrQ1ApAsIQAACEIAABCAAgXYJILS2y5feIQABCEAAAhCAAAQWJ4DQujhDeoAABCAAAQhAAAIQaJkAQmvLgOkeAhCAAAQgAAEIQGBhAgitCyOkAwhAAAIQgAAEIACBtgkgtLZNmP4hAAEIQAACEIAABBYlgNC6KEGuhwAEIAABCEAAAhBonQBCa+uIGQACEIAABCAAAQhAYEECCK0LAuRyCEAAAhCAAAQgAIH2CSC0ts+YESAAAQhAAAIQgAAEFiOA0LoYP66GAAQgAAEIQAACEFgCAYTWJUBmCAhAAAIQgAAEIACBhQggtC6Ej4shAAEIQAACEIAABJZBAKF1GZQZAwIQgAAEIAABCEBgEQIIrYvQ41oIQAACEIAABCAAgaUQQGhdCmYGgQAEIAABCEAAAhBYgABC6wLwuBQCEIAABCAAAQhAYDkEEFqXw5lRIAABCEAAAhCAAATmJ4DQOj87roQABCAAAQhAAAIQWBIBhNYlgWYYCEAAAhCAAAQgAIG5CSC0zo2OCyEAAQhAAAIQgAAElkUAoXVZpBkHAhCAAAQgAAEIQGBeAgit85LjOghAAAIQgAAEIACBpRFAaF0aagaCAAQgAAEIQAACEJiTAELrnOC4DAIQgAAEIAABCEBgeQQQWpfHmpEgAAEIQAACEIAABOYjgNA6HzeuggAEIAABCEAAAhBYIgGE1iXCZigIQAACEIAABCAAgbkIILTOhY2LIAABCEAAAhCAAASWSQChdZm0GQsCEIAABCAAAQhAYB4CCK3zUOMaCEAAAhCAAAQgAIGlEkBoXSpuBoMABCAAAQhAAAIQmIPA/w/aOZKcf6uxXQAAAABJRU5ErkJggg=="/>
          <p:cNvSpPr>
            <a:spLocks noChangeAspect="1" noChangeArrowheads="1"/>
          </p:cNvSpPr>
          <p:nvPr/>
        </p:nvSpPr>
        <p:spPr bwMode="auto">
          <a:xfrm>
            <a:off x="155575" y="-2560638"/>
            <a:ext cx="9610725" cy="533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data:image/png;base64,iVBORw0KGgoAAAANSUhEUgAABVoAAAPACAYAAADE6sL4AAAAAXNSR0IArs4c6QAAIABJREFUeF7svb1SM73X7rnuc8FUbYqZnZsDeAsIXiJSMju0EzJCZyR2TWRH45SIBPsI4AgoAswZ7F0zweR/pvTVrW+pbbVx25eT57lxtz5+a0ltXb209O/39/eX8AEBEAABEAABEAABEACBAybwfy3+b/r//t//LVr47x/Rf37p7H/8H3T/3/91wK1G00AABEAABEAABEAABE6JwD8IradkbvQVBEAABEAABEAABLpJAEJrN+2GVoMACIAACIAACIDAKRGA0HpK1kZfQQAEQAAEQAAEQKCjBCC0dtRwaDYIgAAIgAAIgAAInBABCK0nZGx0FQRAAARAAARAAAS6SgBCa1cth3aDAAiAAAiAAAiAwOkQgNB6OrZGT0EABEAABEAABECgswQgtHbWdGg4CIAACIAACIAACJwMAQitJ2NqdBQEQAAEQAAEQAAEuksAQmt3bYeWgwAIgAAIgAAIgMCpEIDQeiqWRj9BAARAAARAAARAoMMEILR22HhoOgiAAAiAAAiAAAicCAEIrSdiaHQTBEAABEAABEAABLpMAEJrl62HtoMACIAACIAACIDAaRCA0HoadkYvQQAEQAAEQAAEQKDTBCC0dtp8aDwIgAAIgAAIgAAInAQBCK0nYWZ0EgRAAARAAARAAAS6TQBCa7fth9aDAAiAAAiAAAiAwCkQgNB6ClZGH0EABEAABEAABECg4wQgtHbcgGg+CIAACIAACIAACJwAAQitJ2BkdBEEQAAEQAAEQAAEuk4AQmvXLYj2gwAIgAAIgAAIgMDxE4DQevw2Rg9BAARAAARAAARAoPMEILR23oToAAiAAAiAAAiAAAgcPQEIrUdvYnQQBEAABEAABEAABLpPAEJr922IHoAACIAACIAACIDAsROA0HrsFkb/QAAEQAAEQAAEQOAICEBoPQIjogsgAAIgAAIgAAIgcOQEILQeuYHRPRAAARAAARAAARA4BgKnJLT++/fvGEyGPoAACIAACIAACIBA5wj8/v7u1GYIrTvhw80gAAIgAAIgAAIgAAL7IHBqQuuuP/L3YZNQHUwo7nL7/5Id6gYBEAABEOgGATzrumGnpq0sYVcIrU2p43oQAAEQAAEQAAEQAIG9E4DQunfkW1dYYpGydeW4EQRAAARAAAT2QADPuj1A/oMqStgVQusfGA5VggAIgAAIgAAIgAAINCMAobUZr7+8usQi5S/bj7pBAARAAARAIEUAz7oUoW5+X8KuEFq7aXu0GgRAAARAAARAAAROigCE1u6Yu8QipTu9RUtBAARAoCGB9ZD+3SxosPql+XXDe3H5wRDAs+5gTFG0ISXsCqG1qElQGAiAAAiAAAiAAAiAQBsEILQWoPozo6vemD54UQNa/c6pjTV+fJHyQ7OrHo1FI+RHb4v1fX9Km/cRnRXoPooAARAAgT8nIEVWPgtDaP1zc+zSgBKCnF3/z+yKevwB2afp5p1GB/HwW9Pw3w19Tjf0fggNMn7LlOdUwq4QWncZWbgXBEAABEAABEAABEBgLwQgtO6KeU3Dq2965KKlFDMvV/TbQjhV1iJFiQ0DfxvWw380uTiQRd2u6HE/CIAACOgEpFB0CaG1036R9axr0kP2XJxciJeL3Ee+6KmlF6LZzdJEzf5BCK36bxki9lvhZlH2xXEJu0JozfYwXAgCIAACIAACIAACIPBXBCC07kj+54d+zs7qyFC2oHu9+zuhlYhE5A65UTtsYfdAtEQk645Gx+0gAAIHSQBC60GapWmjSghydZ3iBejXU51O4nBeOIq2vdwfwMvP9ZrW19f1bhw+ll7ovmD0bwm7QmhtOppwPQgcOAH+VudT32bH3vrc0Of9it5HbWwQPHAgaB4IgAAIgMBREIDQWtaMTOR8Pn9vJT9g/iJFbEdcWOkBWNseaFltUay3UgYY8Ptv6Y2lJGBRunevPP8h/1gRs05Z2vehevTtveG26NsXZb+s5urRQCIKR16gtcH4u3F/84gds62yfRuRG5Ikc6q2qbptIT3yOcDU5hGKeAr1t3kdrB9Logct/UR/Sqv7F7rR8lHo7bA5DAZEi4V/a65+7bbbul3ubnt3TYeR8sPbN7X9mNnVx2xAA1oQx8AvcRmy/j9+p8qp1xxef7O2PRt+oI37mN9Pp580rmzrt7/imdMGexZpb36xtzRr80K/T/2PD6J+nz7Yfz2pXMJjRvQgxDL0nTnWt+eY69+xuaWZ/zL3rAW+nPr3NR/kP+synt+eCFbe16+nVl6IZrRIu+SAhFan4WxcTegCQmszk5761cmJXwEKbLs6dX6n2H/10FU/Dn/WQ+qxH9TwkVN0B/QZBEAABI6GAITWgqZcD+nq+7G1XGuNFp8yhUC9kGaLple6s7ZLit/El0Ze2frl8jk9M8GWC0Z96l8+0fv8WkbMfmiLdCF0kNquy+v+NCJq7Xp89f7MhvR2Oxe585wyVI5ZKYx6IteMKCX5PXEhgWg2fKPbOUvvYOXEWw9pSPPGwrjZ/h+azTY0ql68x3hYolCQqYpMNm2je2u4vxshtCft5q/DDi7w2Uq1w2/XD+v3sbLd7jn/3LbIsqlczuG4H/qYuW1wAjQyxkQl5GmBHbwcqtOAiPWIydG8RvoXX5/0kn4vBN/Q+Bc5nHPaEJpFS8wvqfoN1ta8Z9shPGaEch1meR39LscvU/1g9cd51fNXfK6NzaPxeSVdf7P7K83FWC+n54NGz7rUI5z7BHs8abnT9VQCqftb/f6AhdYWdsCUsCsiWlt1yFKFM8d+pvN3Nej0QwKav90u1SqUc6gEfmg2fKBx9YqaqD+Y0pL/aMcHBEAABEAABLpJAEJrGbuloqRK1NJ0kaKLMiwST49mDQllrtjjE7IS4pZny6G9gPflf3MFLn1xrAtI12y1zw8gq3IxehaF7m4k3rsih4/o/emlopgdHnlMYwIn77+VBsLs7/Z17Ca0DumNiMZjzXY/M5o9f9F4YYrv24wJh4nKc1jwcLe4H3qEJk8bigit3q27vnGgb+8N5Yn2+31SWMtpQ8SQyfJVdLchlGu+y4OW7e3LOgMyX/LY84IucFNizITGKYvmf/y2tlGbnJN+mckxzcuC7Z1rbaHVFBmbvDjxif9N7udjaYv5oOmzLjqX+ERVCK3J6Xc9vKLvx7KHhpWwK4TWpOkO44L1cEg0h9B6GNZAK0AABEAABEAABPZNAEJrSeLpSJ1damu+SFGCxJSmny8sOatz0nJ6Ye8XbnxCqRI/1a7pWGoA31b4PIFL5p5lookutGonjpuM7eCJkkKr7Glod5NxgrN+EnoeU3cHnhbJmOzvtnVIeppwGWuHG9HKRJ47+urVJ2mvZzPqnX9Rz4py3mYsGPVJsWR6Oaaxkd5rm5Lre/L8UEaBBtrgFb0/zEjU4A5Lxd4TBVsJX+qQGl+0nrf7MaFVjVjtxiZtKCG0WgcIVvPLiujG4zfV95sLmuhCrO8FjJonSKb3cNor54gYywTnpF/m2LKKaI3Yo35Dxuc//1ybI7TqddR+mfRJbxvt++sIaTGWms8HzZ91ESf0iKq8ny/34nCs3aaLHe8+0IjWnxkN325pzreXlPuUsCuE1nL2aLUk/uAfqQEWiGh1fsj0aTq9pPFYJYBiTbQenOsZPU/GVX4eJ/Ix+ONIK0vleqoI5NX7MBkTT0nDWjVY0XJ+7U4gbPA8uO3b6HmtvOQHtOIPPKvvAR5mHiNW4IDMfEDib0Yov9G2Pg1WS5pfa4M80PYzn51kTpHqodEf0Go5p+smbJtcG5qLmvjQNvXtYE8nP9P0kl7GC/HgZryqiG9PXjS5sNAfynxRZf2QsRdT5kPc2kYWsn8DhufPWn62kB9HTpr8Wc8oOo4atKV6PhXo18jnGyV8PPIMDf7g4lz1H6YtzAlbcE7aTvuBuo85MGazyjUDc1dy/iwYvdPqgxaFHzwBCK2lTVQ+r5lq4TaLFP/WzbrP2wqt9kLVEJY82/r9Ea228BQXCHirQ+JldoRSSaGVCQp39PqvFhUV2TgPvwhqM40yY78J1CnaXhferg5WVDyi1XyZIJ5VtrAyJ/53LmSc09usR6PzZyedxDYjTzHhv19ljkV/5PI2pYt7coXWWBuc37p8rRRPp2GzF7k43UPt9P6Ka8LpJWoK20W05rTBXYPVa7td5xeREzTCwI54TQmtkTHTJFLT9q6UX2ZxzEodYI1P71ybI7TWPmPvfEilkjA5tTMfbPOsC4545GhtOBmyXbwq1U7DWxOXl7ArhNayNmmpNNuJwqkDHCGJ71iqk5gbSd3lonmw2tD8esMPTOK7zSOHBuj362Ha29SrkvBXDz17MW5tb6nE1cGKVjSpQsTrLXDqYVmnWmBbpHoyeXqVszTAoy6n/jHt+xs3shIcBivazK9JJfuu+ETa/qvlDOMSkMoTJt/I3H31+OEISvRrwrbJtSFnbVJGk2urBYe08zb2JM/BEZWNdP/5WdOwp3J+6SKsGA/P57UobvzANHxwTbOrG1K59w0RNmH/XC76GIr5sfcIM9UG401+fbiF0iS9418TzHxzApsDfH6d2y/x498z7xTw8dgkq0f+1/WHozJKzglN2FTzR8J2JcZMkzkw+KzQoIeuMcaRfIasZ1f0qo21lh6QKPaECEBoLW1sfy7UErVst0hhv9/4HnMnmrV+rsRyNPoEO+tvdrRXhtCq5mKRQ1U8XVMCV3XAE9tmzAUWK3WA74Rk+yTlllIHGIJYkkcGU5/oYm+DjvZ3yzqSQquZPzcktI5UxPFgShePIxIvHkulDtDzA7vC8K5jLeWH6tnsHMIWi6r1RDQmRUgjz3D9VtzI9ekZa3wsrddE13qwzXZC61lOGyLAk33UD4Zjaz8xE/CT2PkBfHzLPldajdzXNYOGqQNiYybGsvdtzjeqpZKzWrMGfSKTY5JXcm5Jz6NOHZpv2uPZFv+ZFza5vxpLDeeD7Z51wVW48wxk/vN699s4N/euc4t7/+FFtLaRMkD1u4RdIbSW98IWSrQT10dytHoEFD0XlymUymg6lYScPSj4AZxWkvaQKKP31HeN97667eahB0IUq//mXlf/WFjRe5XEXz9x0ZOvtgEPnzDjF2vqtlU8DdFLnnrLDpKUD1un7d52ifQQQhhhAqw8CbhBHyoBRxNwQ/YPOuqO9fnaUP0QiTGRDXIFx7qlXnukREPbr+w3X+xwiVd2+qyIdNRtOvtmubusv6sfVfz8BPngC4meVnnqBGTfKbaxfocedmy8xseR9lIg2ZaUX49IjwRw+q6XL37tVCc+q2uVELqTj0dm2ByhtckYyZ8TtuP8V3Ogf4wG+mDxjomx+oupwfSS6Lz5oS0tPEBR5BERgNBa1phsPPtyoZaoZZtFCp9fIqcrJxf2vhyKtmhk/VvNaW7qAD3yUbw4ZIEJF5MefT390t1rndJLlGFGshltDRyGdaO2VHPgaxJZwvRXq6UjWlkKMitvZpKHJ39qhhBnp2tw0zfo/d2ujrSwon7XiPWB+O3hRrQy7dyINPX0b5sxkfbXbUqtxb3Gfqj/zi4ttCrRWz/8KpRH9ENbr3m3/W4ptGa1Icw8ba+0n+oRl/ydjMUgJjwb31V90de2njHjZcnif9ia3s853U+1ttYCFTJyWTvjMTi3bDmPWkzs8fxX88E2z7rYyDeeg54I121njd3vOyyhlXF6PpdaCe+crZft1uMSdoXQupsN9nT3mmZsK0u9t1dOoFwWck+mk9vlfVujfTmo2Lb9d3baoxJaU2X6wutyhVZtG1XdFk04VtG02nW+3Fg6+KhAZbfL2iruz8klHyzsx6iKitRTLlhbwUwnGNCK5+ARuWiCbbfb1ZvR1fM5PyHX+TTogyOgRPobdN5d6mPN9/lCIXt6hdZg2ZpfqZcH7AfdZmS+FeSn+N6xPBPi1NsqGk/l6bKE1pT92Vb/3PGgGaGR0Jo7jsSvDkfwTNnI9Q13631jobWUj0dm3a2E1hJzwpac/2QODI3RUB8s3tGoV31sIF3Ann4fnFY1EFp3tLf2PGAlpX5f7VJb9iJFb1Mof6iTa4/9TuNhotWuExEkIF90U5/6Hx8yJ6B9erwerMAYTOlyPK5e9i/podoJpfdfsVLPavFvJWioK1ldTzzn50L9brRS6ThRZFU2Gzc9lZ7X0Pm9n2kcY7eB0yaXo82j6mOEqVmHzsKMTNZf/Jv9UQJW2G5uP1z7i63bds5IYX8zxU2fBgP2gl1cq9ZLQ5o7KaV8L8Zz0Oe0d5eci2k/dPvsHzNm3kfblqz/j9/1DiWRgs439kQ5YRsraub4c4J7nN/YukiubLtrG1wL5tkrZ35JMbD6bzTFDRiK84yx9H+nollFtdtzbMRLpQnU5tpqlgjOo7b/mvOKPZ59Prmv+SD7WZczcchrGq0JG5S7/aVWWr7Is3r7OvLv9D9z9Nzi+WWFrixhVwitu9uh/RK4EKRHBmVGtE6n9Dn+oictV6nvBwPLFfg8eaHP6kdpQrxNCK0+IHFRxi+IqR+YqYVAttCa5LGu0ydQnwbTJ7qjifzRZr/ViwipOaKitdhhDzuW4/Xx+szNU6sLZak+NLk25LlNynD6YRbqpFLIWNg1jmiN8LZFIT0CpWqpHF93rypfqhDLX1libZ6nKyy05gjp0fGgfdnooZqIFjd+uG4htBbpV1s+HplxGwutqfHEXraolCqxOYG1KXcs5NouZx7J+UGW265gH/rU71/SE8sZfRZJReO0xRY32n9UoobjJwChtTs2LrFIad5bf67P5uXgjprAPpjuow7YFAR2JVDYTwPb/3dtJe7fL4G/edbtt4+nWFsJu0Jo7YDn6OKBaG6e0CrEu3fj7awptKpy7DdauwmtUVE1NxJPf6OZeGuSK7SmebjOkIqgtPPZCvOI02X5C7xQ2w2xhSvhIprSjiZ2xI+ETQ1RJWX/gPM3KWMLES/IJEM0StnDFQi1N3D9PvUvn9yoYfUig0VcKrupw7US0bl59rXSC9hb7DP67VgqdxxZ/pM7Nov0qy0fj8zZTYXWYnPClpxzI1p3GTPZEc3ePvzQeihyRquDFPUoAm+kjz5/IKq1A78wutVECK3dsVeJRUrz3hYWQpo34Ajv2AfTfdRxhKZBl/ZMoLCfQmjds/3aqe5vnnXt9AWl1gRK2BVC66F7FNvq/Hxu5WzKFFqVyJeKoLJztLaZOkDlhjIiG2sxzJezMLVdKltojfLwO4I/R6sePu/JC6v1Mdj22Pb8SI7cSnDx2tSKqtuiv5yCbxtfRn3xqOUUs5p/44jWUNtkkX4bavauIsY9KSy8ZWf0JVeANpqhRdSy9APRuSk+ZrwHdyVztBbuV1s+bnFhidCZEMi2Bp4/2znzeAIP/l2VeaWJf3tsEPSnbJvn2i7DHjkifXa70mkmmF/p22pdoVXkD7u7UDsBym7jOfTHNdrXPgEIre0zLlVDiUVK87YUFkKaN+AI79gH033UcYSmQZf2TKCwn0Jo3bP92qnub5517fQFpUJoPRkf4Fv6X4ke52b+HDuidbqZVyKCL3+eP6eeHunH8lqd0/M/f1RlNCefI2Z5DggKHZKTOnHbEkTYKehn7DT5Z/OwgDxhrm5XTn+Uk+mHu+hijV5Gf7qi5chqW6LtKTupU9/rExO1PFLX4e27qXJzck01KcPLMkOUrfq3gz1VGVW+oWD0nPT1wPd6Mm3Rn/pAi5CvpOzfiEuOWOab9RTnxDhq0paS/Ur50bY+bqLQD/Da0MXrG93K+TJn7KrxUHpOyM5f+0dzYOgwLJdDg4hWNpYfXunuXTtshRsLKQRO5kfLHjoKoXUPkAtVgcVnIZAoBgRAAARA4GAJ4Fl3sKbZqWEl7IqI1p1M0NbNVsLhnGpY9OLda5VPUtzSp+n0sjo1vfqbjO7SI7NYftC774cqH+lguqS5OIbTLVOPDmOF+q6J1Mtu+VkP6WGyoA+VIHswpaUjKMvrbhbVgQYsb+ojEzU9Aq/oMhONpTC9Rbt01G6iZTN69Wc2pIex3jbJTLWN9dHX9ghTI+l5U5taBy6k7O91qybMtqiP231bexqHYfRpurqnr8mY+FkGaqt/YKwwrq93cgu/fk3VXyUGsZyc3/TIfCjh+0H7N2EoHdnxtcwt18lxlMjPac8JfGyG/LpJv3y+IeeNnXxcDXzNhlV7+wOaLsVLp+DYbdIHb136gRCsEe4hYTlz70HOgY7Nasj9/oDuGduAXY1DCfpTml6OaVwd8CKfRfZzI+e5hmtAwCIAobU7LlFikdKd3qKlIAACIAACp0gAz7rjtHoJu0JoPUjf0LaWDla0fLymM8+in35+aP38QDdMafrj098OEiMadXQEkmkAgkJrvaX86KDs0iEWhdib0AVEsF0o4l4QAIE9EYDQuifQBaopsUgp0AwUAQIgAAIgAAKtEcCzrjW0f1pwCbtCaP1TE4YqF0IrrTY0Z8c8Jz48QoxW9DuPZ3VMlYPvQeDQCWQLreshXYnEnfQ+2tBsRjQaYXx47bue0aw3qnOYHroToH0gAAInSwBCa3dMX2KR0p3eoqUgAAIgAAKnSADPuuO0egm7Qmg9SN/Qti/ntI8l034+d09Tz7kX14BAhwiE8m7aXagE2cGKNhev9HZb5zHuUHfRVBAAARAAAY0AhNbuuEOJRUp3etvdlgZTK3W3S2g5CIAACOyNAJ51e0O914pK2BVC615NllvZmmazHo2qY7JT9/3QbLZBxF4KE77vNAE37yZLycsiVr3JNGn4wPK39qnKN9zp3qPxIAACIAACEFq74wMlFind6W0XW6p2z3ny13exO2hzRwnUh5pWHdDOKTDy+vMLzPMyiAUb9cbyLA9RgrM2MPLzxw/oNNcaVl0dJYxmt0sAz7p2+f5V6SXsCqH1r6yHekEABEAABEAABEAABLIJQGjNRvXnF5ZYpPx5J462AULc+nqCyHq0Ju5ax6QYOlh5fFKKqSIdWB1cIURYWzhV55zYIqkm6AbPNanPSPG2o2tM0d69EMCzbi+Y915JCbtCaN272VAhCIAACIAACIAACIBAUwIQWpsS+7vrSyxS/q71R14zE7UmF7R5H1H6JIgjZ4HuHQYBKaZeeoRWFWWqi5++v9UdkYKpFhnLvlsPh/RKC1o44qy4k5X58HVJtFiQrx2HAQqtODQCeNYdmkXKtKeEXSG0lrEFSgEBEAABEAABEAABEGiRAITWFuEWLjq9SJERZpcr+r17pX/sAEv2saLNnLRB+vfrIQ3pkS4mPRp/sJvr6DZfuiFRvIiYM79n9y2JHlQ5fP8xTS/HNJbNMvEMaDr9pLGoVNbr3q+ETGP7s9b+2AGfevvKRtf5olmt7dv9Ka3uX+im6l/NTQhWLJJQdt2wV55No2VEbFrGRdtso8WxYlNHSqpt7SH/VD58+3ZFPY2/vR3e3VKv6IhIzt7MvF+Nq9h9pk+bW/Dd8fJe9hDVgNDKxU+6p8vxmKgSYf1Cqu4fPiGWCa30eEETlmrAiWpltnsgerqnl5txa0JrzrzTxguQsL+pKWxKm/dbervq0TgxJ7M7Yv4Qqkv4MPFo+lgdoTk/d77s9/v08cHmZjdNhF52fZ2cxbWI6Sb+nn7WlZm5UMp+CZSwK4TW/doMtYEACIAACIAACIAACGxBAELrFtD+6Jb4IqUWnqjfp/7lEz/QVS1ua1HJyiPKtxd/0nQjRR7r31xE+mSCgYjUFOVdcuHpOuPfRFIoIyk6DN/ods7KEu34VAtxLgbO6fHbLN+8X7SBtWlyIbc8e7ZA64d3/jIFmH+UYBfPJ7mVaXkbXuheMdQKsfmRzTvanw1nxPXXqE0TTBI23arP1U25frdLGwMiIOvX6x3VNmb+OawPa/Wwtv237vsPzaK+eUd0c1MLk1XZS6Lnpj6t1WqNp91sYd3tEVqFyLqk95HwrUpoVTlXgykAuKOKlzfaNVxonc+J+IsCK7WAss/jN8/52mZEq2tXfd5pL8rc50/1mD+n5wbj94ZWlS/7Ujh4+zh8oJfFh8inG5wjfLau5/zc+bLZdfUzQvfK8PgzfbeEIFd0LKGwIgRK2BVCaxFToBAQAAEQAAEQAAEQAIE2CUBobZNu2bLTixSfuJAQHCIiYSVOsmgsKVjaC2UhCNQCi7OQVgfrWFuOyRZalRxqC0/2/ezfD0RLbYu+KwYP6Y2IRMCeEITZAT+z5y8aLzRRuZR5PIKeKjoptCb7k2HTZBmG1FFHv1Ui9K4g9tBGr0B9Rd+PZhSoK7RqPuB5MeDvufUSwHeRd9z474uJS7nC01YWsoXW9ZCuvh9lTlbfC5dF+EBc1oCI0HrteeHBfP/17pfmPXG41l6F1uC8sxXJ4E1xoZUJvJljw3lRI18uONH6PgEzow5T7TReDPExkzFf5l9nvyyrK8/19/SzrqwdUdp+CJSwK4TW/dgKtYAACBwgAWdRwRZTVzf0eb+i95GKLDnAhqNJIAACIHCCBCC0dsfo6UWKtoVbE9FsMZT32DpZ3N5KLxbEVEe6GkKo2t7vnkZuLKRl3lKeLkCLihVFZYhSvvuN08512+liL4tqvKOvXh0xu57NqHf+RT09ereU6XmbTEFPFW3+JvJE1Sb7k2HTZBmiNSGb7o5hH22062C/Lb/p0cqJmye01v7r2wod8s30uIn5tL/OXOFpKxvpQivZ0b9+odVOM2LUGxNaq/QXchzq4n8kV+xW/fLclD/vlKpRH1Om+Okd89rLKj776S+oAi9qki+xqq5kjL/InC/GTHq+zL/OSrHhpJ/xR7vqlkk/68raEaXth0AJu0Jo3Y+tUEuHCTTJ09Lhbp5k01Wuqipn23pIPWur0UmCQadBAARA4AAJCKH1f4mW/ftH9J9fOvsf/yfd//d/HWBrd2tSiR/5u7Vgt7vT7fcvuPlvrpf7avu/IQRERRA3Usof0Wrncb0U+Va/nngkrPsClksNZuoAiUZb5co/AAAgAElEQVSVH7w/49ApJbbxnJy83+f0NuvR6PzZTJOwmznquyMRrc7v3ekljcdWqoboIVoZNs1gUje2jS3Ve2qjxpnZ9vn8necG1j95Qmst9Pi2aId8Mz1uMl4eWCksRN7YtPC0lauqsT0Y0ILMFAuqj0VytM5l1LgUYlmakqevnohmFflF9hbRmp53tiIZvCk7otUSWvU5mQIvtVJpW5wxHaljo6eAseyRO1/mX6f7tPlyKdff08+6snZEafshUMKuEFr3YyvU0nECdfL4FvJldZxNt5vP8lw90HihRbwMprTkOdnwAQEQAAEQOCQCEFoPyRrxtqQXKT7By/qbHX2ZEkEsETGUGoBkrlU3J6yM3moU0fphbGF2BS5PPtT1mtbX1zJvrMzTSVLgGUzp4nFEo42Vj7aU6aPpF6xKbFE2dG/VnwybJstItGFnDvtqo6pnQIMF0Z1KC6G1v6nQ6suZ6xVas8ZNjtCqtuALsT1XeNrKRCpq3Zt31Ypo1Q5j8h8U58+Tq3K0Cr1bP7hMy9eammO26px5U/68U6Ayw99coTwd0WqNF0/aBVYFL0fL2xrNL6wOw7JzUleHcJlpVPRUDtWYScyX+ddZTKwXJDkvFtLPurJ2RGn7IVDCrhBa92Mr1NJxAvVbfgitHTclmg8CIAACINBRAhBau2O49CLFE62YOOxK/RZT4sp6aOa9TG1fte9PR3gp3pmilBIcNKHWTYWwJnEmj5R7tAORDNEjEnm6mxcI7i/38oCuWGGBw7DMg4T0/mTY1N6KzOuvy0jZdLe+awIbP/BMvlRv2M/sNmpRk+8j9fpeMPp6+qW7V3E4U31Qm5n+IpVjWLDw+Kb3hcMHmaJkjk8rMVIIkb02D8OSrLzCaUzc4+ddyWhUjceCrMOuuN9ZeXJ99tmb0Brbwr+7l/tKSM93Tcavth72vDxJCq2h8We9YHLn7PoAudh8qb/EiF/ni2ht5u/pZ1079kSp7RIoYdeTElp9W2Jexgt5+t2AVu9yO4Fut58ZDR/GJALe+jRYLWl+febki+LfDla0nF9Xp5PykzfVR76h09ugPxjMttmOIx8WTl4jv+hXR1+GHFDLDbWe0fNE9Y/1wYzma1rWw2RMHzI4sOYh2xHMy2TVG7mu7pHou3i7qqIR+zSdXlLKpj/rGUXbKSthk/QD948+DfpEC96xPjsokT7Y//c9PhPyF9Vw43uXN9uyUvub9r3P9nxLl+5lpj8k+7llmTF/qbtp57wxBoM48CHTn6uE9lURws777rs9mqJj1j5II+YXls3tetS2JpbRIPwx38Z756zKrw/cNomxwrcUpVis2IG71thI+IzBtsWxERrjWf1SJ2cn5m13zGgzpydiO+v5w4rI8NVqMRnyeYttfbq4aGMsVUvzOU23asP5sd3fbyh9SwIQWrcE9we3pRcpalHfp/6HPIlay48nZwRxGJL6XTmd0uV4zE+2F3MHGd/rOSxD85qac9y5Zkn0UNdF6jlu5YclKeAI0Un7/bkJ3F8Ji9WCoDr0ylkT0JCGNKc5y1GpPcP8UXs7GDVj+77NT2+DuTbQBa0cm4p2J8uoNhqVDnDYZxuZmDmhi415CJbqe8yHzfWNsrXFIuCb10a0Jhsr1ri5fePb4+u9XLqwpOdnZfUG1ltWn7b3Rj2yVJai/YZ216GWgOpZM9q/K5zfRFXULKubn1ZHozNPOzxi7fb9DP3GCc8bu9al3583393SG5tv2Vo3OCenxm/8d1wVSRysw7SD7rt6f/h8FJgv+/2+WKeTFOEzrtN+Jfv1hYi/p591JS2JsvZFoIRdT0podR7scqKtJnFbHNESaW/Ym2f5o0oN7n8qT9HPmoa9G+2HHxNi67/Zghyb7J7PpWCreYu+pSEUQRkSanWn09/Y1Q8o9WBiE9gznTNRuXp7uKH59YYfAsQFZW3bRtOyqh+mil2IqZr8emuaPdyIH9HOaYXaJMle92oP0+APvlybqnYl22n/wBD/Pn+WYo/ev5i/aHl/PuQ9lbCi+m2dOml/77N90B/sfgX6uU2Zg1XYX0w/tN/UC6Ga8VMv9nP8mZW5TTtTvtiozMCsro/ZYHqJqF/I7U38t6yKrtD+Vvlz/RY+Z0yzseTMWVpusFJzTVu2qQ4+8YyVFU2qk3tjLPRFcJWDV1sYpxaujfwjYy7lLhQZ47n9ypm35Sq2WqjzvgbmWuXaaZ/I81Wj7oAfGj/4jWfEmmZX8nlQCSkyCmiHOU08+7VIlsyy9vVjDvXkE1BC6+8vS9H6j37/80u9C+RozSe4vyvTixR/rsz9tfCUa2oQ1doIUxdsus82mtHLjVDiYhDYO4F9jI191LFfcOln3X7bg9rKEChh15MTWr0CplfAq9+oVAtyfXH29EXP7K0zFy+0ty96bhmt3PrtGssJ+Ua3nhyQ6YVuWGwMuZQrRNRXVt/xNvfqqABbHJW3hMuq+1/3s16UG28WPawrm/hESyXIRoTWbWyaaqctviuRvRIK+dYGETEn/CPhL+/yLSELhHVyg7ET7mv+/u+vvUKz/qa3Fo52s0dS0M72l7TQGqrL8WffGE2M25SNfXX7eYYn7J/ZjDajEd/25R8fCb/gL7JFVIGvvb4TVXPGoXfO0k67LTrXFLeN679qjPenbKzUinFsftvZvtn90mwfHRtl+pU9b+fOtdX8nhivWuRM3FdTc+GIztZDGr4SLRb6HCqeb7NvqqLVi81pxhBuMD+W+a2GUgoSgNBaEGbLRaUXKce34G4ZaeHi/VvHd6ukCzbdXxtFYI17CNZujHE3CLRFYB9jYx91tMXHX276Wbff9qC2MgRK2BVCKwuW8S0gne0YutGsbQtV9Kq9vUUTYLUtSMPNyDl5kpVeVPxIiqN1lCDb4v+uC62BrRJBUUNj5VsYG2KRvfjXoqxSgmxIlPMKrQmbxtvpRhQ6dcgk3JVA5mzDsfxlc0ETR1DTrvGKGNZEYbMLbS3bxR4Zgna+v/yB0LpL37fYquePaHWT6tsbsYRl2XV39PpPRMPzf2/mdH3m+p/uCTnj0H3EmHNW0bkmV5DMtU3OWMiY35z5oql9c/ulRVxHx0ahflWic2rezp1rK5ap8ar5ZcxXc56dTGilO5bfQfi+ityezah3/kU94yWW+Yxu/IyxTnnWn/fJssr8VkMpBQlAaC0Is+Wi0ouU41twt4y0leLZb4rqxPWda+iCTffVxnBgzc6YUQAItEJgH2NjH3W0AidYaPpZt9/2oLYyBErYFUJrhtDq5HoxVQ8Z2dinwXRJj6Mz47Rye/upnvjcdoOm4kd9P8sbeklPSybSmKVGI77kpSzv3fPkhT6rfCxuAnF2abCsRGRhvSXajMjVW8pzwz6O6Ey1fwuRw9iW7hM1stu5m9Dq9ZeUyJL6XhigjqKdTulz/EVPWi5KJ4pRjwbWo64DkcO+acm3vTrfX1LCTcgfPP7sycGkt3fXvg9iPCPz9Xo4o56MTveOjxy7/qxp9jyhsUgEbX48p6/mCK3ROWuLlzrRuaa0bXKYyQZlR7RuY9/cfmkWi46NUv3KnbcD7Xfm2oplxnjN8dWcfnKhdU53ryrfLnvJcEGvb7c0P3+2dguEdnJ4XmTa86RxQEbVUbf80PxY5rcaSilIAEJrQZgtF1VikdJyE1E8CIAACIAACOxEAM+6nfAd7M0l7AqhNUNo9W3fNbzCyMeqnWLJL9Lz2vWpf/lE7/KkUduzmgqtasv6etiTh8O4CePjQqtaqLL79GTcDYXW3Eg17yL4h9azB7rhSVrZYWNyi00bQmt2O3cTWr3+okd5ecQzPcoq6G+GcCJZaVF6ldiY3c+AgOEVpJnxmvpLhnDj1PVDXn/O9Yct+175no9n8BFg5t5KCa2xecS8V4ty3VJoTc1ZReea0rZJjRXNHrlC61b2ze0Xb0/G2CjVr5y6msy1TYRW54Wbx1dz+imF1nlvVh/IoQ4X9HHfclzHTi8WacHVScWB9D8H+/PvdBsGobU7ti+xSOlOb9FSEAABEACBUySAZ91xWr2EXSG0MqHVKyxZ2yTlac8hV4ot+EMHW4m18BUXScUBS9sIU2b77Ui2nHyOQpTRcrQ2TR2gicnb5MX0pm5oIHLk52j15Y3155JtnqM15S+7fm9FfyoBLuG7W9kjFfkb8ZfW/DnbH/JtbJxCGuUZGPVKLJJbk/1jLWV382WMsNeGhiqdQBOhVX+p4xnD3bFNDjNhk2yhdUv7mnmYMyIro3NpiX7ZgmBk3k4IlszXnr4emj1/nLne56sZ/azGjkfgbGNOM4ZwgzniOH87drpXEFq7Y74Si5Tu9BYtBQEQAAEQOEUCeNYdp9VL2PWEhVaRF04/mdvY4m6ddM4OYVmOrumMRa8+Ez3efdMb3dKI7dX/mdGwNxa55rwHScmFnfOdfmjIhi5e60OyQieYuydhByIAqyglbWumIRbbJ0if07OeK9IjLGeJGqqParFs9zkawVhHGHlPow9EWhonWCdsWolr2e0UUcK3b1fUk1G3xr+1/untsP1lzqKY9YhU2U7lTznfb3MKeuWPAXvkc87xl/b8Ob+dmhiWsHEjns4zhOXeeqbz+ZwfhGUciGeJnHG/6BkR3cy3RqTNJ42E1jrvspiK9Dnrmy4+x8RceLAqO9e0YZvkWEnObyYLFbnobWvg90F+v3LGRtXgatu6ev4Yc0CyX9vV5e5+kH4w6TXwCXP3QcxXU3OhfkCIuFa8bBzxx6maa/WI093GtWNiez4MPa+O87djp3sFobU75iuxSOlOb9FSEAABEACBUySAZ91xWr2EXU9YaO3TdHVPX5Mx8dSIatui5Ss/syE9jBf8VHC+/XS6pDlbDXIhVv+OFTGlpczXaLtcKNl8VUZ/QNPl3FloinLkVv5IzsB+f0D38n5VtyFAekRgPRJ0sFrS3be2hV/rp+hrvfgVKOwUCUQ/6yE9TBb0IVNNOjxiOQ/7fRo8LWnOhGvnuj5Np5fVSdSif3WaBCOiNcemqXZKgLV9+zQYsBOyRXqD/oDog/0/8xkrL27MXzhHVveN7k9P9MgEfFVn6PuGTKq6Gtkjn3PIX1rx5wPouzme9Yi9wMPFGh8hv6hfXqgDgfQIRenpPMpVzTkZ4zAwZ3XGNqmxUI3PCIstfMawZMP7G82lqTkgMddm1ZU51zbxCRqql3a5vhp4dlZtU3P4moZX3/T4PqIzH3cpwG49p2n36zZOPq+O83dj53sFobU7JiyxSOlOb0+zpfpLs9MkgF6DAAicOgE8647TA0rY9bSF1sACrA130XMitlH+KZcZS81Qiss+6ijVVpTTNgEmtE6IVvLFgFHdD/3Mnqn3ckEbJhy13RSUDwIgAAInRABCa3eMXWKR0p3enmpLj+8E8VO1JPoNAiCwHQE867bjduh3lbArhNa2lJD1kK5E8lWec3E2IxqNZDLHQ/esjrVvHyLoPuroGPYTbq55CJYPxHo2o94IQusJOwm6DgIg0AIBCK0tQG2pyBKLlJaahmILE2C7cyYX9e6bwsWjOBAAARA4WAJ41h2saXZqWAm7npzQGsp9upMlPDdXwhzLxXnxSm+3Ii0APuUJ7MOm+6ijPBmUCAIgAAIgAALHQwBCa3dsWWKR0p3ennhLf2Z01Xuh+z3uFDxx4ug+CIDAgRDAs+5ADFG4GSXselJCq5NnlKcabekNLDsg64HlfzXzuhb2gZMvbh82deuQOXNPnj4AgAAIgAAIgMD+CEBo3R/rXWtKLVLM31YsZ/OS6EEc0Mc/Mtc52Xmro4dEmmcIGHnQjQ6J33G9SNm+35esCN/hiuLcALf9q/sXuqk75LlmQANaiLMiZJ/Ne8xDAd287uZOOeN7LVd8jMN0+knjqo01JNVP9heHhWMDkULg5b6lNdWuzoj7QQAEQKAlAqlnXUvVotiWCZSw60kJrS3bA8WDAAiAAAiAAAiAAAi0RABCa0tgWyg2Z5EiBLxLLnoqyZCLgp/qwFVx+CStfmnOLuAH5n3SVIuc5NfTin7FBfz6BRcCezQbvtEtP6RW/P1TBVeshzSkO6KbeNl2+1L/ZhjN9iuRUu+jzGtK9aGy9j2hflbb83kE6VimJxPb5bbnMKfHb9MOZj/TNqjE2Jd75KdvYSyhSBAAgcMlkPOsO9zWo2UhAiXsCqEV/gUCIAACIAACIAACIHDwBCC0HryJqgbmLFLSQqvVX3uLurNlPXQ4kyW0+jB6tr/b7RORofWuppz2O9dIkfTDjjitxGWPoMzueSBaaodsGuLsjhxS/TRwBdIE+Fh0x1vRUhAAARDYjkDOs267knHXXxIoYVcIrX9pQdQNAiAAAiAAAiAAAiCQRQBCaxamg7goZ5ES2p6v0gZURxsocVL2rNrWziNcWcBrHRHr73xEaA2V7dkyb6cby2m/IUCy9k4uaHo5prEmrJoRrVIs/mDpCN7F+Q68nwtP16TouyMHux/etGoRTrxh2W04CPdEI0AABECgCIGcZ12RilDIXgmUsCuE1r2aDJWBAAiAAAiAAAiAAAhsQwBC6zbU/uaenEVKTkSoG7k5pkuZSiA/itIvtMbKZtT8kZ61AJrTfnUNz4X69cRTHPjTC1SJWmk6vaTxWEuRIAXajRbRqlt1Vw6pfqY4QWj9mzGGWkEABP6eQM6z7u9biRY0JVDCrhBam1LH9SAAAiAAAiAAAiAAAnsnAKF178i3rjBnkZIUKu0oSRlVqYRWsv8tW/uzXhNdX1MVEWvnaGXXpcr2CK2qPpK5XpPt16Ji9ShRJyerTdnORRvYrk/rNa2vr+l6Fw6pfp4/m1HDobpYvl3kaN16vOBGEACBbhLIedZ1s2en3eoSdoXQeto+hN6DAAj4CPzMaPh2S3O+Zw8fEAABEACBQyAAofUQrJDXhpxFSlKotARHtcW9Sh1Aapt9nTeViaHu89sT0Zos241otetPtt8nYnoOzHKIhg790vLD8oO/hkRzfgjYDhw8bTT6SeYBZK4NROuZeFwd1pXnIrgKBEAABDpPIOdZ1/lOnmAHStgVQusJOg66fNoExGEOHgbawQw/syE9jBfENrL1B1Na8lN7j/XzQ+vhA00WH7y/4qPlRjvWbqNfIAACINAxAhBau2Ow1CLFzAvKnrlLoocejasd9FPavN/S21X9t/50SpfjMbGfMHWEqBIZ1eOb3af9ZrFyixIpUda8zy57SQ/UqxpTc1f15rR/df9CN3WHAn00f1/Z+VJrUVmImfXvN01c5s3bjkOPRaJG+mmX67cBE7IndKFyynbHTdFSEAABENiJQOpZt1PhuPnPCJSwK4TWPzMfKgaBvyQgojuE3tqnweqdeFAE+6yHdDW5oOX7OT3La/Qf+n/Z6vJ1WwsTH4/ylaJEEAABEACBLQhAaN0C2h/dUmKR8kdNR7UNCSCatSEwXA4CIHA0BPCsOxpTGh0pYVcIrcfpG+gVCCQI6AKjGb3JfjC/3v3S/Npz8u2RceWRIy/3tFqO6Pp4Q3aPzGroDgiAwKkSgNDaHcuXWKR0p7en21IeZUsrfsgXPiAAAiBwagTwrDtOi5ewK4TW4/QN9OrkCaxpePVNj9X2OSaaPtP5+5zET+GQ0MoiXV/p7ldd54L8Wc/oYTKmD7m9rz9Y0XKuHzoh7rG3v5klWVveWE61hzEteJkswnZJc135NL530xnktslsww/Nhm90+3hOzw83sm5WdqA/6xk9T1QbwykVmvSbtTtaJs/Tpud56MvTiK2/6dv1Mlil6rz6fqR3lZ+WRTjr/z75sQUAIAACf0UAQutfkW9eb4lFSvNaccc+CbDfO8/n2o6ofVaOukAABEDgAAjgWXcARmihCSXsCqG1BcOgSBD4WwJMZL0hemJRqaIl7rYun9D6Q+vZA01oWYtsdkeU8Kfyudr/tq5fi5MauLhbC5BW/lNVxmBFG9ZgmS+sSleg8qvJOjcqR9lARlA0bFPVRCZIPn/R52JBH6o/Vl1VkKusY7Da0Px6w/lyUVi1YYd+p8rUhVvFxPc33oRMVvE6RVoJWin/Eb7ycr8J+8XfOjxqBwEQOBECEFq7Y+gSi5Tu9BYtBQEQAAEQOEUCeNYdp9VL2BVC63H6Bnp1sgSkgEr1YRDi8ITEoQkVrz4Npkuaq2hGg2MtztaHUNS5Xuu/1Telhda6zEpYNYTT+iAM+wCK/nRF76MeFwHZOQ65bdKF1qveWBz4NVUior8/1QEUXFit6yTtADEdVbrf2qEWqTK1qFaHEdd6TUFUZ6EEWcHquj5II1GnuI9oqiJlDaEZORZOdnpBx0HgjwmcmtD6x7hRPQiAAAiAAAiAAAicJIHf39+d+g2hdSd8uBkEDomAK4TWQpsdjWhHtJqn/fpE0ypaMiDu+aI7k4KjcxqwznNAq80FTRwxVLtGu98nOIYiTnkJPgFTT6mgRatWHAcreteF1ur0YtMPkv3WInxZqoJomblCq8bCa78mdZISnJVAXwvQx3sw2iGNZbQFBEDAR+DUhNZdf+T/pReViAb5y/ajbhAAARAAARBIEcCzLkWom9+XsCuE1m7aHq0GAYdAvZ1cimOV8GZt1ed3elIH0IxUhCfLk1pFM6qaUsKkJ7ozKTimxMHU91u0qQK3xb0ip+oLfX588EhY2kFoVe1IlunkaTVN76RYMCJ0/QMlWadMN8HTw0rB2fEvjEEQAAEQ2DMBCK17Br5DdSUWKTtUj1tBAARAAARAoHUCeNa1jvhPKihhVwitf2I6VAoCbRAIR7S6kZ3+w7CMg5zs/KNbRI82EVq90ad6xKsvH+oWbarIN7pX8WICtB79a6dkEKUn+82vyixzi4jWcCRvZp1ORKsnxUMbLowyQQAEQCBCAEJrd9yjxCKlO71FS0EABEAABE6RAJ51x2n1EnaF0HqcvoFenSwBJYjVAqAQTy9p9SsOpRIfv9Bq/l3P/8nlQ35IEgtyjOU0XQ+viEVCsojY8+fUYVh1mf7o0PzvU3lWXZfI64/BxM5tqkW0Nuu3xj9SplRt6R8PLdXs4Y3GTbHKrzOUozWUkuBkhxs6DgIgsFcCEFrL4nYPyixXfnKRwg6kfLul+flz9YxjteM5U84GKAkEQAAEQKBdAsln3RbVBw+Q3qKscreIdeZnda5JuZK3KslIP+jbvbtVqdVNJewKoXU3G+BuEDhAAmsaXt0QPalDksTBS5MLLU/rz5qGPSGasjQBg9U7zZUKa2xVtyYu46CqEZ3Z/9YEXHay/cXrG93OR8SOT6oOlLLSEuhRtOzQpuXoms5Y+56J5qxRensGK9rMA9+r1AVOmyImsq5ldfWYqGmkQdAETP73c3qWgnMtDusRnzn9zilTtFvnEz8My8w7y6JaTVZUCeWif75+sBpF28g6ZOvl3s7ze4CujyaBAAgcNQEIrQXNKxcp1NKiKblIUYskfbeKfCZDbC1oZxQFAiAAAiDQGoHks65pzew5OLmgzfuIzvhz8ouejGCppgUWuD6Vyq9AFc2KYFrHNz0yRpXG4N9l2qzc+uoSdoXQui193AcCB03AnIBEVOYznb/PmdrGI06djyYu1qKouEpf9Pysh/QwWdCHSFJK/cGUllJMZf/+mQ3pYbygj/6Apss5jc5MsVDcZU6G1T2iRBpMlzRnN8oPr/NmIfOisu+f6JEJsvr3kTbFTJXqj+gTiwpmHWai9JLuvh/oRv1btrVpv3PKNERmyWY6vaTxWDegKYbHWOXWefX9SO+K/3pIV6939F4p8Qft+GgcCIDAEROA0FrKuD80Gz7T1+eCPlt6iZZcpKiIVu1ZX+2c8aUKKtV1lAMCIAACIAAChQgkn3WN6hGBO1+xYKlG5ZW8WLTtIAJv1mtaX1/XO3W5EPxC95t3rjuU+JSwK4TWEpZAGSAAAiAAAiAAAiAAAq0SgNBaBi97Mfh2+0j00N6iaZtFinjJa708rF50yr5rIqyRV57vltFzqPO3xLS6f5EvRtn9qWvc7Ye+XSVmvfWhkbp1jBfWWpvtF9n1PfULaOMa56BRPU1QfXfJKOBY/bG+x7a7enfnWLt27INYnbps99fYuL6gLbjXQxrSI11MesTfkWs7q3J8iEWWUcAPc+7P8UEevWbs/vIdRprnn2VmCbOUYrZwbG7Wo3ZuxeqrdncFeIkS5U6zyxX93r3W6Ul88wf/m7bri7sI2/l1S29XwmdYnY/fKugiZy7x94u3LDKnse99c0fOvLGb3dO8VPmhuc37fTVG9ZR1+pxpp3FjQ61H44jdYvWY49Q/36uxFp0zZCWpvrLLtnnWBW3liWDl7fx6ot8/D3g5IKHVAcj8aEIXEFp3mwZwNwiAAAiAAAiAAAiAwOkRgNBawOZVJKlY0LYVnZK9+PTmHK+W0mYqG37tJ88Br6JWfHno+eL4kwklQrxyr5GLfrKv4YqKtqDVD5BUdVrpdTxtMtI1GSkaiGZDlVLJynfHxcA53b3+oxtSbZAiRNUmKw+/LPuySvWzu39wdsH6032vxIskRykoVXUpgckntJvnDNj2NdvsKceyUdo/ZBmVD8X7XcoHw35zVotzGVx39wJ/CTn9TNqiVsmo2j3lGUP8MrajSu2wajTONlqqrD71L5/4rizlm+qlhOrPYPBJF49sfGtio0xdNvy+oM/xmNQYy59Lap8174n7kt8HVnT/9S1Tsfnnjd00OD2dWZiXEoGrVHSe9DM588fCfnnEbPt6Z4rd/XQ7QvNUKT+NjUd9hGQ/63IGJvdzlr1NO1dFTyWQU0Zr1xyw0Mp88YFoKZ/5JRCUsCsiWktYAmWAAAiAAAiAAAiAAAi0SgBC6+5410N1SGW7i6bGi5QqB1wkz5pne2DOotq5RtVlREQO6Y2IxmNtkfszo9nzF40XprhrWMFuk2fBZwt74n7PwSJO/yzhRx1KqsS20kJrsn7L/7z2yOTo3eppC8s+kdwSQTPLqVtuM82owx52Vp1FfD4lsK0AACAASURBVDDhN8Si0Lfxz92njKqEZD+b2IKNrc2IRux8iJDQGrsmOc7clylVlKv2gqUai3xa7NXRlOz/q5cimvfYBwx75xLzEGIRFRmY13Rm5IpF7tzR1oFEGbxSzHPmD69gfkXfXOhmnDPbYWwTN8d0ET9N9VUbV42fdbEx6RNVIbQmZzF2IHXtQ8nLsy4oYVcIrVmocREIgAAIgAAIgAAIgMBfEoDQuiN9GTUpop8OTGjl2iOL5llYUaU8JJWuemOZp11s41URXMEtxs62chlhJhet08sxjY2oV5ZO4Y6+evWpyuvZjHrnX9Szomi5FUJtMg4U1e1lCy0ewcQXzeRom0zEIRHVy4SZXh1tt6N3SP5WNJWv0Kg9MjkGxDVblEqKJpnlCJNp7LQ8fjk+FLN5zv1GP3w+mPCbHk/30cA/d3YGt4CStmDjZyehNTnOXEFdTDEB0dMpz3+KedKOntQA3rQevjFEcv5z0OtzR8tCK9uyr4XHGrxSzDPmLyOlA6/Hd6aITB0QbUd4nkqOx5w5I9XXPQqtvD8v99UOjRaGdmaR7f5myGyEb2Ki4dutcbbL1mUVtiuE1hKWQBkgAAIgAAIgAAIgAAKtEoDQuhveYJ4/Jw/obvWwu7eLBpERjfbhnEoQ9URwJsUfLXXAdPpJY5nrzt0+zoSsOd2+qUXtOb3NejQ6f3bSFRj32m3Kjj5yBRNfX7yWiAidu1gup/5o3+WBqDkcQ6Jn0239IiejFJ418dQfRczlVhG16KSNyEhPEPDDIj6Y8BuRVznPP3fxgdi9qX42sYXqD49iDAhf0WuS48wvtHpFq6p+meO5yg/qRrIrBvG5xBfRWgu3wTHEhFZ12nzQEPsVWg1eSR81+x3uQp0Chs23z+fv1YszV4gVpejtEH5mjle9riJ+mvSvusbtnnUBOsjR2nD6Ygd7qnQ8DW9NXF7CrhBay9oEpYEACIAACIAACIAACLRAAEJrSajtRqekFimGiKK6pQREtTXejpDaSWj9ID2yLCS0VlGigyldPI5otLHywqba5N0+zcQk65TkYOoAN0L1Z70mur7m+WYNoZDrQgUjWgOpCKr6U33XhNYkR1kXTTf0rh0Tbef4TIkmZ5nlGCPHEvaSdST6nbxfi3IM+mDCb0RE67yOYg75Z8kpwior2c9sW1jiiFdoTVyTHGc+oTX1Nyt1gDqUSYusVNGS8bnEEgJ1LvzFjZmepIpK7wVOTjfmjn0KrRavFPPU/FH5kyp3QIMF0Z2ej1Q/xKzi7mtHeJ70CbE+cTs696T6qo2N1LOu2ZBkfeXJRqs85Kztr3f1Lo5m5ZW8ut3fDNu0tI2UAaodJewKoXUbq+IeEAABEAABEAABEACBvRKA0FoSd7uLpvQixV5Q1qdSV6kBvILYhyd1QDwaMSkQ6QLhmZUD1BaBMtrkbk9ek0iNy3M2yI9PMLEOu+K66szYFmn0JSBsbO8lifoz+q4L6Ia44RHTBCdti7ZH3MixXaocezG+a3oCJbYpP81pY841Mb9pwnV7+8fvzO9D2qZGFKPcpm2nBEldEx9nnlyfPkHX+JuVI9hzfQ4D+xrDX3h6gDpS1val9NzRstCq568NjlkrlUE1t6Xnr3r6E2kS3LQKOXaL15Njo9ScwdqZtoXoTfpZ12xE8vbLnRciRc0XPRlidLPyyl3d7m+Gpu1knJxo6NmGRjzx8+6fEnaF0Lq7HVACCIAACIAACIAACIBAywQgtJYE3O6iKW+RUouromd2XkTz+/50SpfjMS3YldMNLemBeuMPCYXdK7f+Vn+a0ur+hW4aXMPFHhrSkOb8vzxnrPwIISjeJhWdaaZpsPKzWlv/ifTvLSZVGgV1MrhkxCNt67Z580Bu5S6h+llh+fZIcxSNi3Eycy367buRp0xHeVvt1v0sr45bemPRjdKvdD80EW/vg7F+9PhWaVF5mqvlJ1o6ha3cQd6Ux2nEo67DtrDHu9uiwWpDF5Oata/NuiCbrIv61P/4kPmd9flFawuPoCca/rvhc4uYiqa0edfsPljR5mLScL6pW1+Pz/T8EexTdN7Yxbra2A7yqstvNNaCaWmYn07oguWaNnxUCa0hu6l2+OcpEc0afybkzRnp+Um1JO9Z18w+NePI4ZDNitzxajWvVA9DI5fvjoU3vt2cj+rb9bmhcaHWDSXsCqF1VyvgfhAAARAAARAAARAAgdYJQGhtHXGxCkosUoo1BgWBwMkRWNOM5Rg2Vaw/piDEsa8n/zZosUVaCK3xa3K2UftztP4xgAOuft+8fFH+DM++27G7SfCs253hIZZQwq4QWg/RsmgTCIAACIAACIAACICAQQBCa3ccosQipTu9RUtB4LAIeHMg/3kTEwfX/Mxotrkleo0cbsOvGVF6d3D3BLu/Nc9+ebnbvlXv99uOEszxrCtB8fDKKGFXCK2HZ1e0CARAAARAAARAAARAwCIAobU7LlFikdKd3qKlIHAoBNpNCXIovUy3o3uCXbpPbV6xT14xwX2f7SjDE8+6MhwPrZQSdoXQemhWRXtAAARAAARAAARAAAQcAhBau+MUJRYp3ektWgoCIAACIHCKBPCsO06rl7ArhNbj9A30CgRAAARAAARAAASOigCE1u6Ys8QipTu9RUtBAARAAAROkQCedcdp9RJ2hdB6nL6BXoEACIAACIAACIDAURGA0Nodc5ZYpHSnt2gpCIAACIDAKRLAs+44rV7CrhBaj9M30CsQAAEQAAEQAAEQOCoCEFq7Y84Si5Tu9BYtBQEQAAEQOEUCeNYdp9VL2BVC63H6BnoFAiAAAiAAAiAAAkdFAEJrd8xZYpHSnd6eaEvXQ/p3s6DB6pfm1yfKAN0GARA4aQJ41h2n+UvYFULrcfoGegUCIAACIAACIAACR0UAQmt3zFlikdKd3p5gS6XIynoOofUE7Y8ugwAIcAJ41h2nI5SwK4TW4/QN9AoEQAAEQAAEQAAEjooAhNbumLPEIqU7vT3Rlv7M6Ko3pktEtJ6oA6DbIAACeNYdpw+UsCuE1uP0DfQKBEAABEAABEAABI6KQC20/oookv/8Uu/if9L9f//XUfXzGKJkSixSjs6ox9YhCK3HZlH0BwRAoCEBPOsaAuvI5SXsCqG1I8ZGM0EABEAABEAABEDglAlAaO2O9XMXKevhP7pZyH71p7R5H9GZ1s2f2RX1xh/qAppu3mmkX0BEoTKMvxvoBrT6nRNLK5ouf03DfzekmqiK6U83tKQHq21Looce1c2d0ur+hW6M9rvXqD4b7R2s6Dcj8anZfo9/cKa39HbVo/Hlin7vXnleVf7x1NGIR79P/Y8Pon6fPth/SXDtOTbz95mM6/S29ys7O/2Tbfa2cyNyxlJ/StPLMY1to4lO03T6SeOkTVLMfmjGmCrXrFjW/sJ85H10ZvqnxjzHP+lnRrPNLdFE1eXz3ZqXoqjz0VM7xOzrfrebP+9aFxsXjo9YPhv2/z4NBkSLhTIQcwthDx8jIsYwx09d1qy81NgNtVPZxv5eb6vN0e6XPiep/sXHsfTdxHyQP/Z285MUu0N/6uU+6w69H2ifSaCEXSG0wqtAAARAAARAAARAAAQOngCE1oM3UdXAnEUKX2CTEhSlQGULUdX3SswwhY5wGT2aDd/ods6EW1H2pxJa1kMa0pzuXvX6feUrMU2KW54ITiFGXFbCbSW6fNaisXuNLJfqa1g/JhdSCJL1kCUMhawfb8M5PSuhmAmjl0/0Pr+uBGZd0DFZRnirvsk8rYagKL8TApnOxe0z68/PbEhvt3MhnvPyPjUxXdiNVGoC63uz3z80m21oNOLyedL2j9+x9uUykz5rvyBg7Xy940J52K6UbCPX2bkvvNC9fMEgRCmP2GoIkMpvY2PFb9+S/lyP7W3ritu/FkzDPuTrjz6OUv3dGHNUeEzkjF27rtS/Y+30zilyvou3WXtxFJ0Pmow90VLum3uc9w7laZjzrDuUtqId+QRK2BVCaz5vXAkCIAACIAACIAACIPBHBCC0/hH4LapNLlIsAYmLYyrqkilMzvd8KS+iS5WolCqjarcltAqFzxCwpFRglu+tz8xJmhJqmH7oXCOF1A8l0LF/PxAttWheW7SImSDdBp/Iaf2tAY9K+LSFZ00IvX2zhEy7z7JDrtDKdFURbex8rDbq/WZRtM/n7+QGAXtsn2MT5Y+aGF75qP43RxxmgtMVfT++04hy7epvI+8/j2gdEdeP+ce8lvMjovFY48buef6i8UITrbPs6/HVHAHN58+aOOwfW3l1GT7g7YNPrK9Z7CS08kDNWuT29qPB2LXb4hfNzZc2qv/ZomyWnTPmA3vwRcaecs2k0Fp43tvisdTKLclnXSu1otC2CZSwK4TWtq2E8kEABEAABEAABEAABHYmwIXW/+d/0e+vyNH6n99fOkeO1p25tlFAcpHCBaqIqOYRsLjMpEf0pcqoOuYRsnLKrwQ5ElGWTDizDn8Kbl3WohwNkYTVO7kQW9utyFDXDnXkYsxG2UIr2yqsKZEuSz2aVMpKOm9bxLGFVu3fRsSor8+yQ1lCqxJo5D3e7dbBVAsZQqu3fZbwL+u2xTHnBQETQq++6ZGJ5jLiN23XiNCqbrbLqlIosGjOO/rq1RHb69mMeudf1NOjgxv5e4MI7aA/J3zJSduhUbIjhAP2r0VIO6LVFlrr9AEiRUCdfiQ6fp8shj4fyLaxnaYklcqAVWan0KjtEhSQs+yc69vqhdSY6gwZv/xlxiHMe208t7YpM/ms26ZQ3PPnBErYFULrn5sRDQABEAABEAABEAABEEgRgNCaInQ436cWKXmRZlLg1HKy6lFT7vb0UP9dIUvUHy+/qjYi9KRFzjpyj+cG/XqqtpRX22ylWGXnp821ZroNfmGF3/dyz/PiCpYJHlsIrcE+ZwqtRpScJezW/b6jVz01hAEuLrSG25dmVvmHFclbRdZm2zVDaK36ZLZLCdU8gpjb8pzeZj0anT8baRhy/T3tS2l/zvIlX1SxJ3o2Zv98obUWKIVQHhYwWZmqTpFfOTEmsm3sRvDG22Kmf7AjxEPzZ56d83w7b+zV0eehiNa25r3c+bHt61LPurbrR/ntEChhVwit7dgGpYIACIAACIAACIAACBQkAKG1IMyWi0ouUgIn1v+s10TX13QWyFNq5BFNlVH1MZQ6gKsoxgE5dp5SY7s430q8beqAD+MwHlfEsLcoM8VnTevra/82es1+aXHMJ6z4UjWkeFh5G5OpAyJ9zhFa7YjloNCqDuByRTF7q30tzolD1pwctVWOyQxmjvg5oMGC6E6lPghsdXft2kRo9aQOYDluVbT1YEoXjyMa8YPB7NQBKfvmbedX0YxBdjljN0doTdh/G6HVzgMcHTtyvEfniGwbh1OIqPKdtkRScQRfVGWxz/DtBmMvnjqgvXmv5UdYdvHJZ112SbjwkAiUsCuE1kOyKNoCAiAAAiAAAiAAAiDgJQChtTuOkV6kWAdNsa79zGj4dktzeTK4HfHl5lVNlyGI+YWsdPmWOOIRdtMiZ5545W5JX9NwSDR3k446TpBugycnoze3qBnt58tjGxO69e/ibbqlt6sefT390t0r7yQXk51oPO/hVx9kpg5Q0YruYWox25diVmv5TNhcOCfb59k1LLSy+1/vxHZtMUTM3Ld66gVDvN/SvmkuTfxZ26bvESSTdUXtL3w65UPb5EXVOfKDpbQI2OCY0A4o4/ONZ+z686yG/Nmc21gOYv1wudiOgPS8ljEfNBp7cqQlD8NyD8zKGx+H/dxLP+sOu/1onZ9ACbtCaIV3gQAIgAAIgAAIgAAIHDwBCK0Hb6KqgXmLFCUmyNvs3IxVTlZVrC9naaIMa9s/kVmGWOj7ylenc0uxiEcIVhdyQW1JDzwqUnzYdTwEjuo/TUlsP45fo1IGZLdFS6Vg5kr0t2HzLoTNMfWp//Eh8y2auSoVgXAb1BUWb8MlBVshCsX7zHPULlSeSpa5QONW5aY06+pPp3Q5HlNtBVW5bSP5bxnlWWfozG9fE2ZSZqLhvwldaPk/s5gm/JOVYdjEyf0resfFZxrSkOb8v7qvKmHaKcsaC8G8m7IjrByRe3dXf7ZzfCb8Vlan25+Nv6evHh+7IrLW9aHBgGix0POzqnEqcrTmjZ0RCbE1NgdZNrK4sjtDbFVUsP974ccibUDN3OzXNuNYCa2x+aDJ2Gtr3uvG8y7vWdeNvqCVNYESdoXQCo8CARAAARAAARAAARA4eAIQWg/eRFUDSyxSutPbfbV0TTOWf1NG/ObX6s/JmH9/4MpA6oadyz2IApoyy49APojuNW0Et/UXPam0CE3vx/UHRKCpbx9Q0w+wKXjWHaBRCjSphF0htBYwBIoAARAAARAAARAAARBolwCE1nb5liy9xCKlZHuOoSx9m3iz/rQkrEBorczAIhKrQ7CaGaczV6/FfvhkzuDOdOhkG9rSfHCiPPGsO07Dl7ArhNbj9A30CgRAAARAAARAAASOigCE1u6Ys8QipTu9bbulQhh5uTcP7sqvtSVhBUKrNMEPzYZvdDsfkZbVId88uBIE9kqgpflgr304nMrwrDscW5RsSQm7QmgtaRGUBQIgcLgEeGJ3N7OXaLAv79vhdsXfskCeOqPfmf1cz2jWG/EcVif50Q5tuN0M6Y3mNFLHqnYdSKf7tqbh1StdLOd79E2Vp9FneH9uNLLHjzEG9Xu0MevJTSlOR47NWXf0+u/Gk69Qa6tV7s96SA+TBX2onHeDFS3n150RByC0dmcCKrFI6U5v0VIQAAEQAIFTJIBn3XFavYRdIbQep2+gVyAAAj4Ca3lQgBLNmJAxuSB1EEX3odVvqTdKPFEHLQxWVP0t2lEmLPkPdOg+n9we1AKYOqgg987Dv67jfftZ0+x5Ql9379UpzO0zr083rg8AD0UwBcbPekZXN778diKv32NI7EzOWUx8vqFPK9KNH6zx9US/VYN/aD18oJvPS1ot53TNXqL8rGnYu6HFYKVd1z7NXWqA0LoLvf3eW2KRst8WozYQAAEQAAEQaEYAz7pmvLpydQm7QmjtirXRThAAgZ0J/MxmtBmNqvxS7CTX17vfPQo2O3chUYCIviN2+iwTk5mQ8jChT/qgy6e8fq5nQ3p9Ibp7Rx6utq2F8rclwITPZzrfm4+ycfVKdxmHgITHD2vzA9FSnHasPux6GoXHWnrOssY8L9iti59a/Tl1XyrxqFk2ZXRjvJ+a0LrtCMF9IAACIAACIAACIAAC2xP4/f3d/mYigtC6Ez7cDAIg0B0CPzSbbWhU7QHXxRMV5den6eqJviY3tPjo02ClRc39zGj4MKYF23Irt+MSixobf1T/rvST9ZCuXu/ofX5N69kV3YwvKyGDRZo90JLeb9/oqjcmVtxACqOO8MuFUtGW6eqeXrwRcZoFDNFEbLO+W97Ray9PJBIHbdzRV+b1Idv/rGf0PBGsRETohgvAC56i4ZGIRdYtJBPG6mZBl0oc5jqRr9+P9H3VozFn4dpoPbyqy2RFKM5c1TKFsqBNRmdhe9l5FFSkcCP7vRD1P/i27TpSVkZATi9pPF5of2c++Ua37yM6i9XVYycBMz8yt7HziEbLN2P99tnStaPwcOPvgxX3c8E4x8ahsbakiwmzr4fNRoiTfNv7zYL3td+XLw+q/vvHUXr8SW4kOF6uNjTn4Z7WuHq9S0Z9psaP6ZMM2YyGNIq86InNWbJ9XqHUEob5NZ80lRydvkFoPcjHWIloir/sWNfb/5fsUDcIgAAIgEA3COBZ1w07NW1lCbtCaG1KHdeDAAh0k8DPjGabUZ1rk4kPungic1fS4EnkLNTTCjAxcEL0xLfcWqKdEykmtvLS0y890ozeeueGcGmIqbxOtZ3YikJTuTRXSxpdnxEXEknfCuyaod4uTFJkndP1xupnUB2d0fDtluZMAOaBd1se6qCzohkNn89proS4q2+6uyei23N67U3oYsX/QbffD0J85moaY/JC975+B2y0eiL6JtKEaGurt2ZrJhKGbJK0l81uS/vZ27rVSdLnz1f0/SgjHlnZz+dSxOTKcdhXAikwmK9NLsThKbF+19vhTXGx8nndjkrY27CxwLaj97SocOb7+Tb2jTX+8kLb8l6dsr3Rx6B1kEOAze0mf/zRbEa9kd/nsyLf2YuY1Pgx7CRSBoixEfik5iym1bL5h6yt/8bcFj/0Qgjy9YugQ5/cTy2idddoir+0Z4lFyl+2H3WDAAiAAAiAQIoAnnUpQt38voRdIbR20/ZoNQiAQEMCTLDZaFt03egyK18rE2+44HhOz3rO0urvTJT5ofX6mV5vqNpWLLYOf9KF2iJsiyvaFmRDcLPKZScMf2nb/XXRzN91KS7er+ji65UlfRRRgEZkZ1DRqU/MtQW+Rpwj+V15lO8FPT2y1A1CTL1cLXk0X32asvj/YL9tQVFnpn9nCG9CjFKCI+9OxCbR7ywWW9vP6sd6tqbeiOjZ8o1KfJYRupUAafhKyMaevKKxfht9C9nR/bvhX1k2PrP4SxFZifs+Nrff9MDEdy0iUxcYw3aI21rdt7l7jRx45t/yb7qClq81On7qlzRSZa3SmPiGWXLO4ikCzPEi3FtPieJLLaBq697JwxBaG03If3pxiUXKn3bgVCqXh+6pnTWn0m30EwRKEMh6EVuiIpRxsATwrDtY0+zUsBJ2hdC6kwlwMwiAQDcIrFnAmpY2wJ/DUM/XWglI58888nXz2KPN2zNNXlRkK5c0aL0mer2RW/PXM1oT0WRSR4QaIp8tIrFoNP1QcXUojR1t68m56HBX28v7fZpWeSBzRCIh1PFt5uqz7eE4TrvrIo3oSlbfyyWteI5NTbxzom/N9ts/aHWRTy/fiPJTEbKWSFcJrx6bVFGgvJ33wcPSeD3b2E8XSrWoRX27//RyTF9a/uBgXdI3vi4v6XMhttVPV+80unbziro2CPQtZEevX9ZCX5aNuc5q5kY2xFoPm9tv92CnWpxn0d4BO0jR0W/rzEPBLFHbL4jmjx/e94spj+Se2+koLLE7NWeZUc7qZsvuHv+vqomlFDjQiR1CayHDSHFNlGamHSlUA8UXKfX40x48Wq5g63uZrsdK6lGqqadbjuYHEFpP1w3Q820IxF5iblMe7ukqgRKCnN33el3WzvN5O9bC5z95SrgDeBpradXa+B1Twq4QWrfzNNwFAiDQIQLV9mP1XHDEE1uUqv/dq3Jd9mlw/0SPLMfrD9EZT/25pvV1j7556OsT0aZnboPXRUS+zfqBJhdyi7ydN1QTn3xCVEzwY6YQD2Wy8jBmHOLj2Z589f241UM0HD1rRkKGxOeNR4Cr+x22kSHWsm3uDy/0ec84E82GD/Tyea+lQtDb4rPJhC64KLum2dWEXng5vh8UbgoJJdQn7VdF3D4SzTZ0XeUNVoPKPuwpXJedaoFH5LKUGHevZmoMwxfjfQvZ0RsFXuX3zLPxmeX3dv7cWjys2TgRI3YuYi0S2I3mVPYMjL/NHb0+vAYPf0tGhDcdP4E0D+6PbJYvWUSl849H8OVj3n4R4IjhocWgzKm77UuVP5r/IbSWAK9FYJcoLlBG1iJFCX0BP0zv5GixA6dStFysGnnST6Xv6CcIbEXAv5tkq6JwU+cJZD3rmvQyskOvSTFFr9VEzfqMiaI1NCxMpCp7lGnuRMAFOwek3MGuJewKobWhWXE5CIBAtwiwA3Sevx+N6LHoVvKfNc0eJvT1JA7C4kLL15PMlSnEmteLJS9vvV7T9XWPnyb+cnlPy/ktvekni2viyIaHvk7o+3FJt3RGZyx6c3IhoyVl5Ob9PZ2PRkQ86m1D8xE7L+eNvr9e6OXiiZa310LgdT7+LcBm2z13sUOrvs9prgl9SWEpYv5qKzbLccsOtHqWOSgNkcgVDVnE4fL2jDbPkX7rvCwb1dv9z+l59k0XLy/idPfNmtbfr3TzdUe/jz36YdxZ2gK5Td2xiee714t7ujjXcvuq/huCWUP7SaH1fnVB59cslYL1UbyWt1zRN/IFq+hm6SvXXFi7oM2cHZrFfPeGXu439PTVo9eLFV2w2MkRs4fb71DfQnY0/64Oj/oVhzll2tjwe9uODIOHje6TLNfsw412aFXEDtep8SdzNId9Ph4Rzg8Fyxg/bA7qcUGaHQT3TN8yrUdoKGXNWTJtALO1/iLA1xf+A/RzSqvliNg5X4ohDVYiH3WHpnQIrQWMtR7SkOaRQ9gK1MFO2/33j3JyzPpfEvpfLpRpGUoxCEBohUOAQDMCmS9MmxWKq7tKIPdZl9c/V8Q/nBeOom327868fhW+igc6Xdfrp9jurS2rLmFXCK1bwsdtIAACh0/A2VJsN1lG0RjXsa33T+IAKvHRtjD2+zR4WtLj9wOPJFu9C5GMHVQlDjESUX00vae725E4iIqd9s0PdpK5SC+ntGQKqpE7Vd63EuIuEw6v2Onq/QGtlnOWvJMmNBX5TW1VxNgCSuzodfqdM/FXnODOPurto57Lsu6z2pZibdWUbNyDm+xt3DpUcRDYgp0cr4k4dh7P+hAy+dC+lIJPpN+MQbVN37YR/9H7ySOOGVqxtWXFhWkm3t58Dmh6/0gjFh6otkt7bCIETaLp0yPdXhO9sR8Ul6v6QCqtq6ag1dR+kVy2rA6tHcwPo3Ux/xw+0JhBpz4NpuwlgPC1MU3rtAcN+sajTD125GNB1dUf0HRZR1zm2phFLQftyPn62LhjcC4HQsoOofFnRk+LOj/7deSznU7D3labO36EyyiefRqoMR6YPrPmLBatrOWsEG2TEaqyXLO9uo8wNxlwH6/nuMOfy1ULIbTubqvax8pGf9gty1+kSN+10gPYLw2cFDd2hfx+9rKzR+PLlYjqV+PEipiNpcsJ1aOPqXBb9G2e5phUzdWjgYzxrrUxPA+UspnWtn6f+h/sod2nD/Zfqusw+8n6tiR6qH9bklrTVgAAIABJREFUUH9Kq/sXuqlSD/mv2fDtJeEUKzn1sDL4RiLjGaI949QvNqMec9ttyrb297qt7DYOBkQL+dydaqmJ+K9GrQ3Mbx5Z+psMRru+9MobI4Kjy1wexGkzNsZZzDfq+71l89/DC/aDlP8uyfMHd9v0X7GtMcSjWUP+GRvT0+knjRP+UY+zFJMNXUy0MVrNK/WYN9YEetqwqpOijtu3HL/Nm3PtcaFv9U6NS/detdYRYQo580fuPOXMMRm7fvKfdRnPb+uMiap/2iGxGaW0dMkBCa1ODxPrqi2IlLArhNYtwOMWEACBLhCQk648vd5uMXswP58zYTMvj2kXeryPNvJouNdzr/jYXv3HZiOW2/eariMHzrfH8i9LzrHjqbJhdsmds/7Shn9bN4TWXfn/0M/PGd8ZoRb+beXmbLRIkS8Ma2HLn/ZGLKgvje2BKmJ7ww+uvCGeNpuJh5diJ4pahJtl8xDz6sUmfyGjiWV2Pb56jZRETr5j9XJIClOeqFEjSkl+Tzz3HUt580a3bJcCnxO0nHiFopFrZiOxY+JmUb2QNb6rRAydueyb9iIvbpe6H02Y8xlRRuMbIiuxl8n8jTRns7AF6up75eM+sbXuT46t1ajzX/shX3CrB7qyfbze6iW+/kJ01+HttVeKo81JTy3i97+7139004jzD81mG+2cBCuljSdfeCWeGULX37KVqh4/zFU/nFOZjfur1z97yTEtxPiccZbjb/6XV1VqKT5+xCc+jykRM9Su3DlX+ljEZ+LjMNdfQs8G/eVCnHF4Xg6/Bmn0rEuNcSM1lrz4YCKoD1hozThPIYXe/r6EXSG0NqWO60EABLpB4GdGw80ovD3yZ01rYtsO6i3Vu0YTdAPMDq1kTJ+JHvkCcI+fFh6ge2y9+qUk8gktid7ebkV07al9gnaUuZZOmY1Y8eTNWSfoOmqoQGgtPGn4FnWFqmi6SBHCbx1J9UBufuy0oOeKgElBy7Pl0K7Hl//NFSiYdqvyw1kioC20euZCW1QUZrCEriK2sUQLu22W6OUwrw7erKNJ03axGp7BnPdeF1qde6yUSd6to64Ym7Ktry+q9a4YNKQ3IhqPNduzvN3PXzRexMV7kSZnTB+FD3pL2iKTU9D/Mu/X28HOOhCBDQEH9vrD4bEVQ1LuVLOimKt8+dXf/Sm9QmM6b5zlM/G1s959V9shPo95hFbHbzPm3AyfSY1Lw3O2mT98LyHsvmTPy6YfN33WRadxn6gKoTX55PP5dvKmxAUl7AqhdVcr4H4QAIGDJPAzm9Fm5Ml/qVq7XtPse1Jv18nYHnKQHT3yRhlbgrpsI/nD8JJv7T89pSxqxxNnUy/i03OWkZPqyMe+r3sQWksbPSfKfLs6my9SlCg2pemnzLNtTZVJEUml+mGpAzRVx3tQhlpky+7FUgP4Dv/IEyjkAZXshW6P5ZbWo2h57K31sVMDtCC02iKFTwTW2mowlwv+6eWYxp+20CpzFek9skXEBsyrYlQZqZcCAQHMtr29Tdm2rbuNuY5M9Qqtt3f01aujjtezGfXOv6gXi5IOcNxupJl3JcdIJidRqsf/Mu/P+u0W9Qd2IORhsRVImNCqv1SR/FP+WZnJP6bzxlk+k+oFUzUXmocH1b87tIM3PX1It8svKBvjLsNnqoOHZcO8By7tMn/YQqtvDNqp2CqbxVO2NH/WRUa6R1TlNrAPPi0xWTQu40AjWlmQwttt8bVVCbtCaG3sZLgBBEAABEAABEAABEBg3wQgtJYn3kYkCGvlNosU/3bhus9JESkgtNoLVTdSUhNBPZFPerStek+WElp5q0PCQHaE0uEIrTyPpMwTmE4vENiursRZTyqFlG1FTk9za7A+GsT9UtjWBPpUW23bmu0wt6qLnJV62gEhUvG/cyHknN5mPRqdP4v8/J50FDGOJUZ3Hsc0p5DQ2pzzHb3q6S8qXVIc0sjTQnj94fDY1kKraVsx1OP+Wds2LrTGx1k+E7utzEd9UcWpeUz1K9yu8GG8ShwUYzfuc/b4tsdl0zmb9T809oN9yZ6XzZG6zbMuONb5WPiip2p3hPQt5GgNINNTnZSYQesyStgVQmtZm6A0EAABEAABEAABEACBFghAaC0NlS2Sn+n8XW15L1f+douUeIRtSkQ68wqtlhBgR23liH7yGpFDVah4KYHCSFnAz5DSxFzvVlqmDFgnKR9M6oCPKodrTMCoUydYIsc2zL2pA0xBnNthvSaW8FyJdbqNqrZquSFDW7TVfc73WjReSGgdqYjlwZQuHkc0UgehOkJrnGOJ0ZccIx5f9nEKCa3q5UETziJaURPasvxBRloeEFs58P05Wj3ziOGflXFjQmtqnOUzEdWpuW9AgwXRnSbeqeak5jH18ss5xK+KaPcJrb60HtwBqvnT9rnouOQvLsz0HMYOgczcxMm+ZM/L5kjd7lkXGu3uM5AJxq93cjdEiUli6zIOL6K1rRfFDFEJu0Jo3drZcCMIgAAIgAAIgAAIgMC+CEBoLUuaLTyjuRN3qG6bRQpfCEcid5IikhIW9AOG7G2r3hykH+SmDrAPTGLXiBO9v55+6e51SDQXArUvys9oq0eEcdMZrGnIi9QTWbYQ0aoETCU+Wm0zD/TxR+qlokQdMXYL5k4ZyrYf2jZea8uoE3mckctRiS/K/v6IVlGnEAzdiFamvbsHjCVytHoi7nYYbtWt6THiOSQsJDAFhP7mnK1cuVn+UG9pPxS2unj5cm+KhpWoGfHPoHidLRTmM6l1XfOwO70PjecxWag5/j05Wj2pAlI+46blYGNNzstk5sW1xyyXlKMHJYYOwwpE3i/0VAG+eblNodWKYPVEuJaYJ7Yr47CEVvf3i33o3na9VHdt8xvGrhFC6242wN0gAAIgAAIgAAIgAAJ7IAChdVfIUvCQxXjz4O1ahbw/e5Gi58WL5OGu0grw8lneTB4mSmOVGpTn8rylt6sejalP/Y8PEl+Zp7/XgohoaH86pcvxmFjGVMZjSQ98gW9/FCshGIhr30dEM1ZfdTmr64nn7Fyoenl0Y52P1YkMq76y8gBaaQeI4nkCm5lNbYn33VXXk8N8df9CN7UR4naRnOLMQ7ZlYonVbs9BUso+omcmM7M/dd+VTfzf1we01X7Rp8GAaLEQHeIiLQ1pSHP+X93e7DtxonzlqAFGux8ymmMvvlVfibwh32OdSvhfPmc5/qpx4No35g+HwtYYKcEt5gn/DDA185P6/V8fZykm5qFjbM6f0IV1eFd6HnsXKTGSfpsz5wp6IZ9Jjctmc3aaX/j5ERsb6tlpP0/KRD7aM3HNquS83+wpYV5t/nagPz4zI+Qz+gvTXXrL7s3+DROpCELrrlbA/SAAAkdCIPADyUiOfigPvCNBfmTd+FnP6K03ohM868pjSetHmc/WhU9bPjJ3Qnc8BCC0dsctSixSmvc2dNJ385JO5o7AlueT6T86CgKNCRxWZF+8+emIzMbdN244tTl3TTOWh1n7of83z7rdrIa70wRK2BVCa5ozrgABEDgZAvUPhs38mr/1r97qD1ZU/e1keKCjKQIsv9XDy4I+PlSEk3VMdqqAo/6enXJ7Q5/WFrvU9uCjRoLO7UQAQutO+PZ6c4lFSvMGn9qivzkh5w4IrQUgoojTI9BOWo/SHNtMDyPaelpzrpHTVhrrb551pT0F5dkEStgVQiv8CgRAAAQqAuKHE7FtYDzx2pqGDxP6pA+6fDqEROQw1SER+Fn/EF2fCUEeHw8BazxVP8ofiJbviPyFzzQmAKG1MbI/u6HEIqV5409r0d+cj+cOCK1FMKKQ0yRwOAcV+fi3dyJ7XdupzLnhKOa/edad5njbZ69L2BVC6z4thrpAAAQOgMAPrWdv1BuN6Gw9o5m+1ds4CZVF473S3fKOXnuv4rROLb+SygNj/8hi28efJ2NiqbtE3q8NF28XPFfYI9HwgW4W8jCF9ZCubhZ0KYXd9eyKboyDFq7ogZaZZYhDOlg6pToHnMrNpHLGpdvgN5BKq9Cn6eqJviY3tPjo02D1LgRp9uGitPj7dHVPLzdf9PT7SN9a/rr+YEXvWvIoHg06XvA8elX+u50YCDE8zPGMRygPH4R9xCeeDsKwp97+nx/62TzTw0RGsw6mtJzrOeQKs9L9KoNj0CabC5r0xpy5z4dLsiP7ZGHeKOaTcjwpE+g20fMscl9y/a3KzWSnHmDj6fWu8jFnLN6+ETup9kPlTlSnGa82NL+WJ4kHObMFywON+cAe0Eo7pT3oI/ZgquYPmePLqF/lemzqN2JeCvt0vdCi2Yzebrud2gJC6wE8QjObUGKRklkVLgMBEAABEACBPyGAZ92fYG+90hJ2hdDauplQAQiAwCERWA+H9P04p9FmSMPvR5preXbqLc0kRdY5XbME/q939KsEQuMESCZAatF5TOiZED0t2UnEMxo+n8sThJlo+01390R0e06vvQldrPg/6Pb7gYupy/M3euud05cSdWXi+Nc7FUmbLuN9dCZO3tROba63ueTdH7SVPJWWBk+0ZGkV9MMA1Im1qyWNrs9oPbyiG3qi3znj+E2P/PAFVv+ELmQkI2/nyz2tliPOimF8eiL63pFBnKP1Rpq1+/ncEH+N/iuhcDOn67MfWg97JOzB/p8J5kRTecAA6/PkgoniQsy96r1QKVaVYOm0Q55OanFcMt5Bm1zL9jEhnPlp7cO3G5ZjNuSDDdnZJ1srsIypPp70MXOmibAxht7TmkWaAlKR56GxqI1fJjzyFy5621hAu4fzejYjuh1xP5gNe/SlxmXQRwIjKVb/Vn7T44fxVCcge3yajbW323casTnp7daY8w5pbs5pC4TWHEqHcU2JRcph9AStAAEQAAEQAAE/ATzrjtMzStgVQutx+gZ6BQIg4CHARMfn8znNe7oIqi4UQtLX/Youvl6JmBjLNTMVVSoj3nQhk4kaXGeVQqLnZE9eOo+0u6CnRykq9l7ocrXk0ZeGSGKcZGpF/m1VBovuXFNvJITRrDaEPMc+ZbXquzhx9EtLrcCifCcXLJq33lTPov4eJl/0xCIBldi0eaQejwolul8K3lxUnFyQOBm3BAO9DFMY97Wz7r57UmvtCyxK2TzF1fCTkqw4g0BdPELzi54cjtKXAzYxxHjDh2P8m7BjFN02iKHwT4rV/F9m3/S2BBmKqOH1+pleb0hEmrOSZkN6ffmUQr7/lF3eKjl+N3ev9EZzGqmI7Bhn43QzfStezEf8CSXC9dvsZX5oPr/ExhibQ+qXPV6frsRXJso+07kWjdu1BwWE1u5YrMQipTu9RUtBAARAAAROkQCedcdp9RJ2hdB6nL6BXoEACNgEqm3FAbFBbevt92la5Y+0IlZVJN1CK3ywEtGudqSedokufohIzku59dgUagyRxBKacsvg0ZRK/P2Z0Wwz4mJS9v0Bz3FSJCgB+vzZjFDUIiQr4fTmkwbTJ3pkgq8Su1iOA5YyoD+lJxbVKnWpEgxiZTABUESj8oQFVUSq023HnppwSFZUpvQLJS6XZOX6Vd2Ox+8r6vk4ettuinEsGrf6KB+2+mGK3kI8zWInFE0hAkshVNTlCucsunXz2KPN2zNNXmQ0+JktyNovPNa0XhO93sgUBOsZrYloMpEvPYJjUaXA8BxcFrO3zNe83hBR77ry1ZhttAwZGuhI/Y4IrfU5NcaSdhHR7CyyfDO8otc7LeVHx54UEFq7Y7ASi5Tu9BYtBQEQAAEQOEUCeNYdp9VL2BVC63H6BnoFAiDgKmeG2PD9aB7GI/I+1lvBvcKQJRTpgpod+VpXnyum6tcJQavaim5F20WFxErgeiSabeiah+zltiHkNnZezfrfZEQo1lvZRUSq+oj+KIHHjLrTUwqUYBArQ4p9du5dT7cde2r5RntWlLNKFXDP0wiUZRVrB2NfRw7XHM+f9ahR2yZm+8IRprYP5rMTOqtIDWH4gSVm1rlW+zS4F0I8/RCdRRjyANT1mtbXPfrmbxSeiDa9KgWHSp8hchvbUaWy75s7en14pTs9z6ptU8PeQ3q7lRHXumwauacKlDV8K1y/m7u2yRjz5JPW6o2lS+nagwJCa3csVmKRUq634mA+/f1SKj93ubpR0jETaP9U92Omh76BQPcJHNazrvs8D6UHJewKofVQrIl2gAAItE6gylfKcoK+3WpCjP/UTC5yfT3VOTyNKFMZ7Xp/T+ejETHxjeVG3bD8pexgqGcS+Vmd9AL1QUBKcFzespPr60jUDQ/Xm9D345JuyfzO3k5vlCHCRXkk4f3qgs6vWaoCfQuyux3fud9nBSMf65pmDxP6ehJRcVyou9jQfMS2b7/R99cLvVw80fL2ms6UzvXD7rmp8kga4qHKJcpEyhIMYmWw/Jpqm7XMvbuib2KNt4Wxaos3tydjOq4OLRPf3dOGHX4lDwH7vJepElpgVfuV245KUNQ4cqE1ZBPW7yo1g+nDPKWDjIZ2fLABO5U2oMobKn3Kl4ajHl9SjL9Y0pxFcKo2ct+p/U3orGu6vmaR6Q/0cnlPyznbWl9H7Jq208aiJvSGUoKI8atzNl9SsBQYb3TLcxHHfMQ7mUXqN6KHrT7Hx1jcp+PpUlqfcotXAKG1ONLWCiyxSCnTOM8BfGUKRikgUKXJGV/K3U1gAgIgcFIEDudZd1LYW+9sCbtCaG3dTKgABEDgYAiwrfRvtzQaEc2Gb3TLhDIeuabFufBt1OKAGbkrm/pTIaKZ4owQYGiltuGKw3jEoeQrcWCUjOyrxDAjok8eLnQpr+Xt+KQpP1BK5m69FCfZkx45FyuDg07kjUze71qLCT0VIpZa4UkceiWqG9LVzYI+2EnsyznR8z+a0JSeHm/p+1me0s426Q9W2qFTNSu2fX/A89Xy/eK7M/CWMaDLzwV9Up/ujcO4LmmqcsM63TZPmTevq7eAG+23U0sUYRVrR5ij3yYj6r3pOYctHy7BzhpPgxU7PMyMJhN/428A6nHW79PgSfhByN+qA9TehTDODiATkemyH9N7uuMHVvnHoi9697N/L3Mshznzw91kqonBdKkdJhWzjX8cGYfb/ZuQqn/TeIwNiBYLlnsj7NNV6pAfms02dCtTd3Dy1qF5BzNHJxoCobUrliIqsUgp0dv6QMgSpaEMEPATiOd8BzUQAIFjJXAoz7pj5ftX/SphVwitf2U91AsCIAACrRBg+Suv6dq/d3mLGt08tVsUciK3gNXuhj5FhvvvMz+c7vVce/mxu+X2UQKE1n1QLlNHiUXK7i0RLxlG9al3uxeJEkDAR0DfneM/CxHcQAAEjpDAYTzrjhDsH3ephF0htP6xEVE9CIAACOxOQB52syR64xG7BX/l26fS797Y4y0BrHa37Sky3Heff2Y8tckji+jf3WJ7LQFC615x71RZapFS5Wi2alER7+b37ODCJdFDvdOE+tMqB7QRBa8d7sdS6QzfbkU6Em3nijeqnrUjVCYR1feIBofaz75j11aHFfL2kJkjltfDUp6I/uhlh/pi/N1gNqCVceigCTTUTrFTR+ye4dve715rRjpDX1+173PsNL0c09hMkCsbOaDp9JPGavsQN4FMw+PUax5emVOvmSs+bbP5tZZGKsLDPzDkLiWVRmin0YObQQAEukIg9azrSj/QTpNACbtCaIVXgQAIgEDXCchIiktjW/PunTIWMtbCa/fSj6sEsNrdnqfI8BT7vIunQGjdhd5+781ZpAj/v6yEwtS/WQ+44PhpiqzVoYAyvzIpsW49pOGryLKhxEg15hxx0ypTr8N3D6fJUud8P4p87yr1Cj8UUYl6lzQYfNIFT3Fi5YJnbfu+oM9xnf/b2H5u9EVLd8TTA93Qp95Hmst0LAEJ0OLM07YMH+hl8UEf7JZ+n/qXIh+96msteIr6SKV8sfpZi861HU073dKbStUUaLsQpc37VU9sn9B76H4nGVPtHw6RoM20FDdRHuFx5D0Ecr/DDrWBAAjsmUDOs27PTUJ1BQiUsCuE1gKGQBEgAAIgAAIgAAIgAALtEoDQ2i7fkqXnLFJsoUxEbdYRmj6RzRBaPdHgxvcyZ7QZjeqKcU6Z2uGHgklAwKvyIAvRledZl0JrzXJNwyE7HFPmfueHJvXqPPG1olgdRqgizW1RWVxqCa0ZRguLlb5+JcRKzxb5pJ2qNvrb3kxMrTvs3CfF6Q8tMtnBE7XZFjy0CmL9yDATLgEBEOgggZxnXQe7dfJNLmFXCK0n70YAAAIgAAIgAAIgAAKHTwBC6+HbSLUwZ5Fib2vXt41zeZNHYvKYS/OjhDT7MMvqKinWeoXWOtpURbm62/LNbep1W8gUUrOEViXC6nvn3fKFUOvbX2+nBmhBaOXib53Y3Ra8OVYlYkrGunidtFNll5jQqtu55pMtwjJ+kwviaQq06GTHd3KE1hwevqHIbVhHT3dntKKlIAAC2xLIedZtWzbu+zsCJewKofXv7IeaQQAEQAAEQAAEQAAEMglAaM0EdQCX5SxS/BGtcZHNiVidXFS5Wn2i2pUTnRoQWpU4lynOCu1xSG+3c54qIBjRWkW6yhyzVT5UK/pVCoV2XlHXlO0LrfYW+FTEb9mIVhlV+iH84PYtnVaA53n9euJisT8KuKYYt5mV3kHelp0SAELrAcw8aAII7JdAzrNuvy1CbSUIlLArhNYSlkAZGgH1A8kHxfMG/+jY+frfp8FqSfPrBseOrGc0643Ej3d85AJmYRxU4WCRiyMWEfP01SN/YIgZtfGzHtLDZEEfMpCiP1jRcn4tDogxokt039VsHNueFrCbHjmjonf0aJDY3/7SFdy8bao17CCuG1oEcqJVffOw8rHwLpSfY6ejs/pf6WIpF7t/CImd5P6GcduKBaJjVW3rNQLf7HmXjdtnOl9e0OvDmBYf7Pv3aF7DMh3R8v6FCtxiHinTtu6VAqG1OzbLWaSEtn6rHKtJAS900vt6Tevra7qW2+wXVo5xX57XKieritz0HQj1cq+JuizP6RvdqkPlvKkDdOHOSh2gDqFSkaTJvmjPXD1Ha4ZLJFMHGBGcbi5ZI0pT8rlUOVuryONQjlb90L3M1AEay7TQ+mEcoBUXWlM28wmtfvHVhz1bkM2wGS4BARDoBoGcZ103eoJW6gRK2BVCK3yqLIH/n71vV2qlWdbM9S5LnAkOxhlXPMAOkLGxcPEkU3LwZOLhSKbwcLFwkJ4AnoDAQLzAOXMmYmYeYDNRt+66V1arWmq1cjl7/6i6KuvLrEt/nRde4fUM7qdX8NfKnbVZLmEwPb4qx/kAiUvZ1/yXv8QzgmDgzdsV6pldRB/g3MnzlS9Jn54QOIZCsqxiDZJ4UTrgODDyGqYw5dFxP7CZ3MH15wWsn1fAOfCfDUwG12C8kG2WcHn9BXOnoq/IuXavSNksoKV93G5hVTHpyma2GiHv+1vWQMUb+14ifpZLeDv7gpeHc3h+D6xvvfhEJdUGlssBTGNfE+zCJqEZ/Wxg+fgAXzf7IM5MIZh3zN2LIOvtsNfiCjjJDpFr1Vrzzr7LzqbHs2rNbiaXcP2pkyZtgis+Rnxa1aj5epJeWG2O3qe+iWg9Hm1iXlL8xa8+QIWlJ4lWVRxLy+vKc5jynKgiFN4pZOUhNG1yzi1+Zd8xRL+PZ9qZ4/OENchX+dFFEbgeYtYN2TfnIrTfgker/qHUlstb5KvWUY1xKaJVfcwWKRMGTiGveg1g7ENfMWmdeXK0BnPvumvRKGZ2PEuVJCUECIEdEMCcdTt0T48eCIESeiWi9UDKO4Vh2YXmDp5FNdaT+scuwa9wo8i5kJdCAJPNcgKvLwA37yuoM2adFIDeyQpCC2Du4CKq584M0sTSgdVj0OPBCftil+47gGdRRVj9YzqCaVP9+GTD/u2wdsA+lny/fMFZpYMfWC7fYJT4gMLwfr0RHx40EGECo7CnN/9Q8wUX8AnnFv5+FKTH4h7Xzc/mBxhLf2o73D6tEL9W8/bdVHhp2Tm6JI0oruPuLWXH7V9vRLQej05TLymhvJ6+qA4AFlUiQ++V57rmCW7mWLVzmtq5XgMRKgxarU9TvsgzHpWM11s4fxgATy/LiVWAyR8W+SH/8XFG8Ma8Wqs24oCMzsXKkwqg5qo850O5ZSvQrGJdilgcwvDjA0Qruw8zUmu4WMDFbMbnwnT1DHdaHt2IngKyCyLVzsOrpw3wy+7qJ2wfVTEzT7pfpRJB7ufg4cudS04Sx7NDkaSEQBkEUmddmVGol30jUEKvRLTuW2snM17kJZJ5Dt5d89DNxfoWXrjH4D188wsn+9scvh7E7yzkXl1Wa28x5fE5hy/mgcgvmvcAzEPxSX5RZx5010+gQps2y0u4ntVf2ysSePQGLH+XuOcKIsghhbzyRkg2Rta93ojCAszT7u4BXi7m8G6wTAGqiOf7uoGvgUbUom2mvgw7WC0uYDZ70jzuWNs3GEkPxCA+0618OUhjzMVkXmM8LFd7YbELPLCXjvtviTs2nQQj9B7h68Ul3Xi+ra9PeDnXSH1dBzZ+Me8ET34t54PBZgkTmCZCjn9gs3wTHtx2GgifbKm/VS8oEi9Ycvwu1rUHLAtbf3wQ2LMUCJW9+fCvQhV9azFk28IDdQR3mheP8koFQXY/sRC+NbwLt2H5z096Vy+TwzGsbXJUecOz9ybORYU94XlI+fUTfMAQhsMPuJCe5E5hEeVFpNsol9B9KddNJojrzw/8bB+r1BPD8QKeV/WLc+4aFOvHo4/tOTzwPUqrxF3N2dS1zzus/thl6iG05tVLs0l2XMB6Kzy/DTwWW/EhLRNTMVXNXlU/u6zVjH1X2Mwn3FZRA3U4KTAP7VEobYv8qCMWmWu3ob3am7fPsy6c/VPZk30uCi+6YFoOdv693vA9ILy3H+fnAZNoBfjX7y+cnf8H3P7zH+iT8lgalrjkH3Kuxy5/GDszasndtjwfFvemCESkiCELPix+b1NoZSCszpq5ZqZiAAAgAElEQVTjQd6srSiOOiUEOo9Af8+6zkPfqoAl9EpEa6sqOuHOrbQBFRLKu3P9DNOrv8DDN0EksBcVTV8AxnORJ1MrDABWiGWdzJ6FZH7DzS0AjM7gdfAA52v+HzD6vuMetc9nb/A2ODPIS4NM5eOq8HCLII7JG1Cv85VdzjVpDTztwghWjPxNkEuxvuxwVIXV2eMlfN9Lz0w2L5n3UuSVjODDwtQSGHOyhb3cPwDMeSi+TeqItBFb3bMRXfiBzVa8PJx9DUzPSF49dgRnr+bfbU+ZmvSKX6K9ecwMOX1hfK42NpMJfN+vYLqdwOT7XksR4CHypQeL7fHpEv61nTIyyEjDoYgcToaxUGsTD5W2w8A/17ZV6oVBbTs8HcNgCmePf+DhfA3P0wG8sTyYOnEaIb2Z7d1dz+BDz4Wn7x0xwpybhW5zrm7deYs2LyqEW1sH3jUVxFWGsz/VFajZXvYgyf7cNShIVrH/3Yb2Rrkn8L3w5RbWz1Oua5Wm5B6W8AYgP1wxstx6sdSwTK55qYP5HAAGbByJjo43iFD81UrkHURjauut6sf2389bq6h9V310GI5hYeX0Zc+/jd5hyuRh+7AnEoPZE4wk7pMBfNle2oGNmX9UADM/NP8QoD7IObas7Z+Rc1HU3/kDVW5JPr5IUwDzX+A2Ed3bk6dS5xoQ0do5lQQFKvGS0s3ZWnk+bSH1qvZ7noBR6Ak1dnNiEdV9ZxphddYMD+8e35m5kyCEACHQJgL9PevaRK37fZfQKxGt3dfzUUroTxvgflE2vgDbxJtNuGiVZTfLDQxYHljuuXMO8/spXHEvvxe44IWnwHz5t8kyLbTfIEUMgjghr1czJlErXv5rMiasTO0SmCJ/UhZh4SiwAni05mykdYjgw8msJMbM81ULmbJw3GwArrhO6lDZrNQSktBjRREMDz2eh42F5OkewD4dqHxivhBeBWjogl2THjLxWzSlA3vReTxbwWqgiCidQPJ5euP+pux0e/MKb7CSuWYlsWLl9DWx/QEX/3zbZrlYt1O2zgTxfv8+hS0jfEcAd+pDhecDS1LPhici84gG3rcikZyUA5W6JDGp5TI2X3ZC865tMO6B4uZKrudi2bvMA1jZZvYajOvD9MA3cwYbhLw+rvEBSRByD+fSA1USe3+qPdX2rvR5/4RyR5v2m/bqweagzlmrOfuu+BBxbeR0lEQ3//jEiGPrY4Gz5yZe2o32fk8q80OKhUnk7OOEfPUhjtn4I7xeQ5WqRqSe0Tz/Y3t76izp4O9EtHZQKQGRSrykHM9sDy2p9RERLU4zYhHd/dE1zMfDyft6dHMmgQkBQmAXBOis2wW97j5bQq9EtHZXv0ctmT8no+XBY+Wos58xCBr95VLzFtBf6jkR9XIhwznNF9cYoWvmw1L5tHgOAdPjCJNTzyGacEULnFxlVrXbLGMIYKWHmS4uZoY3VgofRdAEMd4KrLb3A9i+PcIDy6WqFZnaAKv+axIEjHT9uriAzycR9r1Yv2vkoTlj5ZnIvPkUmVUVV7P15OhAewHhqSJetJBhbZxISgFum+cL7int83SreqlCdgNkjc/TG/U3X1oIOarXTutibCwc3cE/27ZZ6oYtTGVKAOa9+X0zB/gewJRhWhFUmmcjF89HIlvWrHtaenO1+UP7ba9RlYOt9qz0zFvKxAuhifwWVr46yx50j0PdQxTsvcEiMnPXYEIf+h5lFtwKk5zOByTL7qMfuSRx7BR6MfDQ9ag8fBOYKoI32I/Wp/Lw9RUFtNdq7r7rXevaB4TJJbz6CquxtbRlXr5XtZdvanO2CG/R3CK2pf59+2f0XIQN/4jyei0/NG2WsAGAh4c63UZKzynxu/Y7Ea1d00hYnhIvKcczW5KUECAECAFC4BQRoLOun1ovoVciWvtpGweeVTgno+6dJkg7VfXZfsZX2ETkcoXlFq444YMlU/V2ghBQIb72C6/+Uut7wa3l9UPseO/J3JoqV6z3KTvMzFuhPUOl1Yu9jpVJipgeWyl8ak/V0Es7D2dmxQyGQxjfzuGe6ecH4C93S9zA5uqKV46tPP6sMGmX1Nbl1XKOKULi/BXeRiteoCpORChS4xo+eR5IkXMWZD7eehSrGrANNzrNgUnWVKkaZH8+707c3+R62N7A692rUSjNzSE7ATFFmWvVg3++bZt53/iYLxdwy8Ov67yVRm5YNmcfiWxhG/QGSTzrfMyx82D67E6RXJevcPN8A6+RXMgxXA1bVvPUiczMNRjXh+5RbeX+c7wV5Vple+PdA3zeirzFLE/nw8utlus2tubFmllOHmCm0rrYHrvOdsTsPo2pgApbJDHk0equ1dx915ciJJbuQ8jN8meLPSfnn3nOySctYr3+CGbvn4lzkdv4AL65i+scYDuoUuaIIpQpPefMpBttiWjthh4wUpR4ScGMQ20IAUKAECAECIFDIUBn3aGQb3fcEnolorVdHZ1k76EXaeEVuIXVFHihoO+vF3g5n8Pz6Ar+Mo9IFcYqC0h9zUXBD/5PEhe363M4u2LhyzaJY+UElWGyzyNWEbz2pNxy958H+L5/hhH8NcdV3ne3t3A2nbJ49LC83pdtO7+rKmwTLrbDC8J8n8FKKx6EJyIC5uXDSm+qCKznEWdC/2qEloOP4YUaxhhYSP+XKvglyOzX82eha542gOXj1UgiTjScw3Y1hb9c39d1jkdrWqxwzdtAEhySoL1YS9tgxYMMsszVAet79lHrQOU0FDkuRVEelieUVQbmuYGVyW0mMOCEJSu09ihyriJIloqQYdi9jUSxIGHEnirjyL9ZXp962ocqpQCT3SH2Vfi8iX90LWpzVCTR+vYLvnWSCUGgiiXqIdVYMbHvM07GM3lFnk87P6fIv2rksLTtQutb6bAuDuaft6ED6YW9hm9ghupkCJV5obceXAXmt5X9suJ+nyrva2i/iqxBnjs3tjdKD1DDg5/breadXZGuI3hbvgG8vDC3RphuN7D5foXrrxv4vR/AD9v3Ynsi+3jBcwCfyXQj94yvg8H3HQy+5iDw2LAlIfWm2XACU2UT/n7c/Qy3VlP7rgjzP2PpZfT1rhXgiqf7YHKZH/V4jlsY8Tzj8X/+cF57XfD/9u2fZ4/Rc3Gz2cDVFfOev4OXi1tZjK1OjaF/6HD29pToHb29nBrR2lE1kFiEACFACBAChAAhQAj0GoHf39+d5kdE607w0cMmAtLTSP1xuICtXi2ceWqy6uCsWvPziiUNhQdY8Pyq7P9fP8kHh0NYzEWxrPpfLF+iKMRUkzLy5fZCEmcqTJQXmZG5Wy9YhfAp+w8z5+efBwBF4kXkdd6vVZEVyyRYJXKeP1ZORQ/nrcOBVfhyHR7Ou5HpA+wQaTdk2rbDRA5ETsgALOb3AmMsPjGMZVg1c2rlXq3zZ7h5HcD1p6rMLecGqgiNVr0bhjBeMFLWfvPX8ZAYaYVzzHQLY1ivAa4rI9IwkfZW60wfm8k7rrEwoBRFZZ4+hjBWNoFZ8sxD+W0EjKtnBM+IkckB+0h1N5aet758jp9D5aFoVkJXRX4ESRXAfxtei+ayY96xT2CGq3O6jNXjgqn0EFZLV9msIKauoVrSelV5ta5gCMPFHJ4Z4eoBwpt+xGin2Ye0uZUk9N15DwE+PmA4HMItIx8Z4SZTjdhFkeoh/LiK303bHPO80PH9yjQtdw2G9saBnZeY26S0W72gk1rXtzesXhM8/mFe3GuYj67E/vo5hvGtLMwWWvM3XzC4/pTpFNQ+KvbKv7LIEhubeS4/r1jhswG8QA6mDAW1rlQ/fv1XOE/uYMYn7Fmr2H13M4E7dvaITsz9poooEOkxRkF7vKzSTej7VXA/tmQTa9lcF2p9G/Zk27LnXKw+gLyLDwQ8lQcvdCj2fljcwg0r2sWIb6bPwNnHCG9eiPKI/p0a0brrJf+IVEuiEgKEACFACBACR4dACc/Ho5v0CQhcQq9EtJ6AoXR/iog8jjwX3RUvqHTq/7j33isr2hICg7A6dRuh+R8agY6twc0EJt+SZD00NDQ+EgHMuYjsytMsfY4077vNJ4lobRNd6psQIAQIAUKAECAEchAoQcjljEdt94NACb0S0bofXdEoMQSCYcgy3+UzwBv3EDzSWMeS2ueh1gD33MNM/0dYlYSZ+iIE8hHo7hpkHo91Xur8mdETB0AAmZ6jkWTBc6RRb3t9iIjWvcJNgxEChAAhcAQIbGAyUemMjkBcErFXCJQg5HoFSE8mU0KvRLT2xBiOdRpG+LcMla/movJxesPKj3XGLclNWLUELHVLCCAR6OoaPGJSDYl875pFz8XezTZvQkS05uHVtLWZmkf2Yt/RAp3XaZGwo4fz2GN7OM12IhXJ53gtI5xkWpaL9dGlBDlN/dGsGyPA7jV3M5FGif9TKdga90gPEgKNEYgRct6ztBppCMMxy69vO081FoUeLIgAEa0FwaSuCAFCgBAgBAgBQoAQIAS6iwARrfvQjZVvXw5Z5xRGyCALM/J00nqObvaolr/Yzf+N6JuaVAiwYqF1/mmRI38xf+f1COgfIdBLBLS9Rc2P9pFeavpoJpUk5NiHgcGM161QtqqK+PJvBXZNm6OZeb8FTeoVMX3yaEWARE0IAUKAECAECAFCgBAgBA6LABGte8DfKHzZcDwk0ZpF3jYUhR4jBAiB/iAgUiGFC6n2Z6Y0k2NBIE3I1R8v9Y8CurcrnYXd03Zar2mZiWhNY0QtCAFCgBAgBAgBQoAQIAQOjAAjWv/f//5f8Au/8AcA/vX7C//27/8Bt//8x4ElKz98iUt+vlSsCNsAZsLNBobDC7id38P0KjNHfiOi9Qc2kzu4VvHAwzEsnldQped3PNmGMF6/A68LqnnJcskXa7h9uZbzYH8R6Qlg8geumVuR998Y1muAa61BqJ8ra7yqO11mpExOX3aKBnss9vvNK/zByKnPs4k8lqeVEQarfsP2CwDhMFqhn8HyEgazDxjydAgDzRZrHTK8LtncxwsRciv/+2M4hvX7CkLOvD/LCdzNnkBEmzPbeYbV1V+Ip7qo01rozzP5nldXvFaCmeplDOPPJxnS7oazh/oQagrbf1LGXe22shM5X5/N6QV4M38PriNnHSb2ABC5WO/PX2tdWvsEXh9irIenD80m5H7C1bGEy8FM/qZsxr/fAGbNBgsY5+/S9ES3EEif1X6itV7X5l4R2qvUrIP7SOhcYifg+leclZF9pkIVuad2SwvlpUnrNT0mEa1pjKgFIUAIEAKEACFACHgQsF+cza/y/hBk0Y24WJ49BogP68WFh8g+PMGHzMmmv+iaJIt+YdVII29olk4qqcnVL+D2dKMyONjE5i4bc5nO4PHPNQ8pc/+xuczha9D0d22c+RcMKmImB6NumT0RrS3rwxOWK5Yrs9WMPHINiFb10jleb/kLoSB8NVtlL3/f9/A+/QtsLQp7romw6qVVyarJoPalDWdpVnD1t16fxm8rjYyN9MMgscdj+xCXScMKIxN/9ZUEoz4fXdO+37F96/1gn2Hj3b18wIeOP5gkPNu/FQmO7Ze95C8nbzBiBKlPP8tLuJ5dwHp9Dt8whemgJruEnjawXA7g7GsA158LWL9PQRGvMaJV4cf7UH0OxfOCuYvbhCKA1fM8DLg6o3RcxrDeMrJXyV3bry2D2UdtTz77P3tMy1h9RMi027+MvJRnkH5+N7HJJrbmeya4B/Cc81/w9PQEwTaGnYb1IWxW6mc7kR8utHzRif1mV3xa3smp+z0ikCbk3DVWp30ZwlirRRPbqxhPmtpHKrvUziH2t8cz8ZEgec6Kw41/zEp9vNojxAcZKq3XtFhEtKYxohaEACFACBAChAAhEEBAXOwuxAum4/gmXkK/5uprOqcV6pdt+VJk/L5ZwpK9ZOtf3z8vYP0s+//ZwISRjzoZu1nC5fUXzH9tjybpASO9j9wpmPIJAueTk8CVJ53yAEjJ4HQuitN83m45OaT+cby+5lrBmgYYGRgix2mMUXdMn4jW/eni52cDb48PMJMepll5EHOJ1qq97kEovBsdbzG2g0hSU3g+Ch9G5wVT8+5xwzL95FJOP/Z4sJzAYMY8LetiVO5Lb4LUChDaoZdnjo/HszQUhorF6Ge5hDd4gRnzLlU5dtm+/P0FMzZHjeDOwYzv/cstTNnmXuncV8hInRH1hyg2p/vvCbyNNC9nzHLw2Jb/sZBNqL8r21TEqv3f3G1M7us1+Srw20oyM9AH2v7L222SaM2wSR1XrK1pB6P0II3sAdWaju0TGvEd1AfzZL7k3vOcsIVHSbT6i2qh9hvLqHxrFmOu1Ob4EEgTcqEP70NYrJ9hdPWXe8fXe2KoQGRqL/Kcg+aiTK+x44O/NYnTek0PTURrGiNqQQgQAoQAIUAIEAL1GxFslo/w8PIJH8rFVP42HC5g/jzVCFd2MXyFG4cAVZ3Ff+df3z893nT8hQt4uKmkWWB5eQfwrBOkAJvlBGAaDicF7s2jycdfeF/g1vbWQslgm4i4FEMVssVv0h45d8NIzAEzjm9sDEbdMX0iWvevi8p7NMerNZdojREogfD14XgB8/t6rzGIjWeAxzcAmIkCJI2J1kg/3jB4Fr6uPghFQ+VNmXx9DYfjKm1DkmhNzlfYDRYjRrRuRwAPPHRapl1YLmFwpjzjTSIA228O0WqkkVBmz2zheQp/czJZeGwri2gNhuMqUs5H7Gkez55UD/X4YY9KP1GHJFoxdlutq5RHqyZtwiZNTkd+KOE6S61HPf2Hh0R1PiZE2ugerdpHj8rr2hMt8/gQS/eg0lkE9htt0qk1u//dm0bcBwJpQi61xiKe1foEkntRgmjNOGf3gVvXx0jrNT0DIlrTGFELQoAQIAQIAULARIB5Vd5dwxMLrVzfwovmTcmqiT4+zHieNp83y0BWigbpKbRR4ZKSNORhm/AMLKqxCp9dz+HrQYxX5SXkb84eObbn8gW5fplnLxmvNyL0UoQJsheVewCeE/FCEJYyXOjCIAY95CHz0rxgLx0juPorPHUEmchynomQzirMOFVYJ/Y7vxTa3qVSHodoFRdMgZt8C98sYQJTmZcqYMD6+D8bWN49wMvFvPKSE2kJ8DIYo3hkdIhd9sAuGKnnDdKZ/9FLcDfCqENrn4jWwygj+MEjJE6LRKvY9tzUATUxNYbxxTncr0xvSDNFIoawivfjeLRulnB3LXI6KmK3qUdrlYZA9nX/rZFWMoVD3nyForDPcKJ1ysLqRWqX8WIB5zCC6Zny/AsRrSnsRej/lO3RQY9W4aHPz1YtdcpYJNCFJ5l2RgsSiC+KilzweyvWDwdsIvl8DtEakAFNgJS3W6xHK8YmdUVgba16BoMBpg2aaJV2BgvYVql14h6tuie3u/7VniTWv2/NHmb3plHbRiBNyAXWrZ6qx/ggk9onwntZ1JMatX7aRut4+k/rNT0XIlrTGFELQoAQIAQIAUKgRkB5Pa6feZEYHoIGMhSckZUPAHPm1QQsn9gZrES1FphcfsP9/Ase4V6Eqr3ewPbmG94GZ/A1qL0qa1JUhRK9AIznovgGuyg9nAsiMyYH/02F0tuejEKWm1sAGJ3B6+ABztf8P2D0fWeSlYbe5QvlRR0aK4hIzbPU+m9jLh4bsj256vBkz1ja81W6At1TVsdGFs0Q2If/meOLMK668E8DGbShODkFGlbsNw+pmsII8ztmHC5aA4y6tPSJaD2MNhyCPiVGLtGKDp1WA3ty3lV5TtVLaJiUUl7gPm/Xek+I9+O+0Nrh4n/ddAapfJiVl6HZ1zPciTQKVt49/reKeIzNV+CGn5sgWutCXXaRpADRmpJlM4HlQIb+B4jWSkbueci4XpGjmpPXIHNpNvSujlf2TpMh/ucRoeqjt6qwkrcPtP0jiNaEDpqS/381ApOd0z6b1LcFrK1Vz2AwwLTxEq322lQfseXH8OoDQojAiuw3GWs2tW3S78eJQJqQS33EkWlH7r+R+4QvSsPa4317JGr9HKcO2pA6rdf0qES0pjGiFoQAIUAIEAKEgETAzafJiLCHc5WH7QHOjfye8jFeWOEcbplX0FRUOhbP/HXJLz2U3SDGJPHKI+RH8GblPtX75C85Kg8ou1zxZ2QxGybL67kIu+VFO17ggldgFi8fL1ZO0Vr1boi6TSaanm/+UPW6P/N39WKmip644fDqyRABWntx8gInq1jKAE47GGH8YnzQ8rP6QvJTMpi/m7lpRTip8CzW27kpD0IYucvQl9/VN45OUAlSH4dRtxY+Ea0t64Pn8Z3xIhiL+b346MC85h+/4Z4VMBJsnXwZjHgI2p462gcP/eOGnvc1VaSDVVrejkSeZpfEcYtT+Yot2XuZj2jFFnYKFsPSPFqxfaG94zKLf9nWgpdH5UKVBIEKtw54d+L6ZfmyE3ZkEwFOwayaMKsIS0Thlrq6tyyO9JflgH2EM+OMCJOYvuc3yzcYTNmawBXDiveBLFITIOqZnnE6wLdrYpO6vWHl8T0TLnSl4ySiaJyieSh91Lo2SGPNWzq13+yKT8s7OXW/RwSShBwr4sYK6OlpbFStAS5nHamW2qtS+0h9NvrzvKbOWS4OYk/dI7wHGyqpV4RkRLQiQKImhAAhQAgQAoSAuoAwT9TfijjQyDpWudb4TXutl96NW16UyST4wqSrS5hVnmXMAyMkB+duRchn9c/KVaZIXn4pe7mA9TsjJdnLR4Ao5h3JlxpYwJrnYdVIvsEPbB5ZGgKNqLQJXtuEnN9Ff5zo5R5AZq7U6vFIOD8nMs8X3Dt3lYotdcYXL1+fqviLJ18rRgYBle5RrJ7yhPNnY2SBiB1HeywLo44teyJa21bIBpaXDzCrci+zishzuJ+yfUv+SxCtzt7DHzPDwM1Z1AWCjLycjOx91gsfsdQkbI9hXpysS+13K3fdcLGG25dr4A6f/J/+0qkTY0o2mdsZ208oV95wCOPbZ7H3lOhr/qwV6lFTWcPvzass3iOhiM5XPpcrj/SIguUlvI0YPjU5JfCXKWJQ/d7Aq/RM9Vsw00/dRhDwtdehoUPb/raYCtmm7bD8vs/qw4HYsCVhp6SzPyIwYvauLgxnPK97tC5gwYqI8bxBrv2G+xAypOxfkIoeGVE6EOmB/mgXg+A6idl3yCb16BHsOI4xpDDIxGkc1ocqhsX0tH6+gVeeCoqpTRXYw+831TTY+sfg0/Y2Tv3vFYEYIWdHbZmCDWE4vjVyjdv7gHevCu1F9rq18hGLsRFrjIhWjhQRrXtdRjQYIUAIEAKEwKkjYHskCqLylofysxdSI0doBZZFYBrkmv6buAA9nKs8ozYxp3tsmp6Ruhwi51ogFYFFpsZIXr+uzRdO4wXj1iRkUuHG7u860annftUlsTysbCFtD+CIwTrjyxf4OkdtyKM1IYMK0ZV2URFUnrQB+RiZEzL1Ln/D5HxV6SeObEET0XpkCiNxCQGOgDznjNQs8rWf57ZVaW6OES5/jtZjnEk/ZCZ99EOPxzOLEoTc8cz2dCQtoVfyaD0de6GZEgKEACFACOyIgPAG3MJqyqq1v8H31wu8nM/heXQF8CbC9bnXKg+3ZdHrV8K7UQvdF+Qae2YAf+Gt+m272QC8PsD3/TOM4C/8ZR6yVT5WUajpa/7Ow85jchjPKe/Z21s4Yzn3HJLXJGSZp+vz6C+qqrOX5KvwzUsbwMKTl3fMA632PFNpCIT3LItgFsVmYLwW+WrlWKIwDssTy4p7PcL3ve4FF1K4JV9VVMwMt8LKYNGf3hQMLqmaiZEzFc0DWPPe9ZG3zTDacbG08DgRrS2ASl0SAq0jwNIGyPPQM9YGleqldSEbDkDEXkPgWnqM9NESsNRtAIEShByB2z0ESuiViNbu6ZUkIgQIAUKAEOgqAnpIzfMK4PEPPMBChv6oaski/EyRgTbxxb1I2TMrVWzkUxZhkjlSL0RY41YP/x8OYTHXCjVF5Bi86Z61wpMI1oKgNWQxPB8laXdhkph+NVghpFZ4kh0q5RT/CIYlshA+kYNR/LO8Z/W8kYZgdZXqsZxn1HwC47MQLZ63tho/RwY5otW3nm9WZXIwKhLLx2yMcjEMjVNHc2Zi1NH1R0RrRxVDYhECJ4sAEXvdUj3po1v66L80JQi5/qN0fDMsoVciWo9P7yQxIUAIEAKEQO8RSHk79h4AmiAh4CBARCsZBSFACBAChAAhQAh0BYEShFxX5kJy1AiU0CsRrWRRhAAhQAgQAoRA1xBIFUnqmrwkDyGwBwSIaN0DyDQEIUAIEAKEACFACKAQKEHIoQaiRntFoIReiWjdq8poMEKAECAECAFCII6AETburRpKCBICp4nAqRGtp6llmjUhQAgQAoQAIUAIEAKHReD393cnAYho3Qk+epgQIAQIAUKAECAECAFCYB8InBrRuuslfx86CY1RwhvkkPLT2IQAIUAIEAKEQAoBOutSCB3n7yX0SkTrceqepCYECAFCgBAgBAgBQuCkECCi9XjUXeIl5XhmS5ISAoQAIUAInCICdNb1U+sl9EpEaz9tg2ZFCBAChAAhQAgQAoRArxAgovV41FniJeV4ZkuSEgKEACFACJwiAnTW9VPrJfRKRGs/bYNmRQgQAoQAIUAIEAKEQK8QIKK1lDo3MPlzDZ+LLbxP/5bq1Ogn6yWFFf8bzOCj6mEIi+07jN4m8DZaQUsitjJv6pQQIAQIAULgdBDIOuuQsNS1GsRZ2I0zsP17AxIe0cy4N5THqYReiWjN0ig1JgQIAUKAECAECAFCgBA4BAJEtBZAXXs5GXaAaN1M/sD1E8B4/QurKzW/H1heDmD2Yf+9wPypC0KAECAECAFCoBACJQg5Q5TNBP48nMP2fQp/+Xn9BfPfFVTHYyG5s7rZ070BL9MGJpffcM8wAgBxjxjDuiBOJfRKRCteo9SSECAECAFCgBAgBAgBQuBACBDRWgp4QWS+3B7Wo1V57Q1VuVEAACAASURBVJgkaz1H9vL0eqMTsKXmT/0QAoQAIUAIEAK7I1CCkKulEGfz17w+99g5+HDe3lmNR6D9ewNals0GNldXNfnMieAXuC3o/VtCr0S0ojVKDQkBQoAQIAQIAUKAECAEDoUAEa2lkG//hSn9kiLCEJ+GC+G545vazxKW2ylMpStPHU7JGluhgpsJTOAezh+EJ6z9u/msOZgiep024zX81m62/CHlgcv/Q/vd+LvRvellE5ODP6bhEZ0vj5y8hIGYrPMvOCetpU5w++clPYsv1vB78wp/mOuxNe9KBo4FCJ2qMfhcRvAmvZOHwyF8fCh5mf6eAe6UvsTc17cvcO2Zky5rWE+1J7SNpa0fPz5DWCwuYDarZgDDxRpuX66lTTEZxzCGJ3hS06hsQNqzrQlNnyEZUqs6ZluLxSfMEnix/uO2lNKzi6utJ4VnaH2oORq/S2zAsGO5rrcTYW8IvF0d1XtKDuY+2cS+lMKn1mBs/sm1r7rx2FSb0Qcp+6Pf4wikz7oMBD0erNxuvubOWZTRa6Gm7d8bmgvK9t8HOCeitTmE9CQhQAgQAoQAIUAIEAKEwGkiQERrKb23/8KUfPlk4ZEiZwDqBZITGFC3FYSGRrby/j6rfHb890+LxN1M4PL7XuSltdoDCKIMVAoD53dBslaeRTKUEnj6BYDl5A1GK0YYW3nsOAG80tIiKNLrwghztOVNzrdmriJzko2i8w7NawEXs5kgTYdDGF7M4X11VRF2ivgR5NEFjMefcH7PcglqpBQjqdn8v8/hczaDi/Uv3H+L9nWIp2wPta5Un6qN+d84Pem6t7G1Pant8VTuP6FbRrVZc5I6dj4SMJt5veH27NWnZo8pb+56pf8kbcvG1J5P3JY0gjiiZyaPs6Y8a86/PgRdacohx5Xr35T5B5bLLUzVFxYE3j75UnrXd9OwbNrHAwQ+sflLEALrNfDhSbOpUrs/9VMWgeRZlzMcX1PsGNJSBeipBHL6Kt62/XtDY5HZeXwH8Bz6aNug4xJ6JY/WBsDTI4QAIUAIEAKEACFACBAC+0WAiNZSeLf/wpR8SZFEK8pTyxsWaBI1JjI2MSZ/1T1kPUSq0Yc9pudFzkvm2kSrR2UOsWeTWDnzxcwp1iY6L+mNqpGgFelo/I3TXDCZAKxWA5Ffl3nBsv9fEdACiBCp+eF48tZkbDT/ngcrQy+SEGckr5MDWM5BeFTq5K9F5jpEK1eYQewLou8SvjnZbJGSCBlwJen8xWi8xKrKV4iyJZfs9uk5SrSCS3S4etBDe801qs9hsLyEx7N34+NECm+HaM3B3MHI3j8Q+GD3h9haTNhUqd2f+imLQPKsyxnOR6oS0ZpEUN97k42RDUrolYhWJNjUjBAgBAgBQoAQIAQIAULgcAgQ0VoK+yMjWgOkqI+AE4QN+Cs1I0nJy8EM6shwSdApD1xHBXYBjnRl5iTRmjFf5n1ZpVcIkcdJcqcOla+nx+Z1D98VaVqXYgkSnw5GbiVoY+6SQFhczGDm8fZUsnjJeKPitFk0zQ21D8kh7GT01oBo9Xm5OsVZdGOJy4CrKh4jWusUEgZeKFvyf5iw9WwSrSqdgBXqH1ofPk89ra0RVu/1cvd4FWt4V0SrYcpIzBOyuR7NQnADH+z+EF2v6TmWOgGon3IIlCDkKmk8pCpfGy+34RQ75aaS6Kn9e0OjqfwsYfI2ghVuE0UPUUKvRLSi4aaGhAAhQAgQAoQAIUAIEAKHQoCI1lLIt//ClHxJUURZLEernG6IPPV7lLKHfB5ozJtyAm+jFfc49HvIaekGbI84tFfR7kSr8LB0yWLffFNz4mjE5h2dl5+A8774V4SezLta5XWt0zkIWQSpyXOLyryD/hBv26O1Js1SHqvG75IAswuu2R6U2R6tgmmrvFoZWat7YebKgKsonuPRKvASJHLKlnB6dvK88ny2Ur8sp6qqlO7ZpnwfF/Rm9e838PrnGj6rtA1aqwjeFfGpCHuE3hXmKdlCRKuxDpD7Q3K9JuZY6gSgfsohkDzrcoaiHK05aImz3oqayOwg2LyEXoloLaUN6ocQIAQIAUKAECAECAFCoDUEiGgtBW0HiFatsJRNglWzZC+dj2fwfv8NzMu0zpkpWti5Jw10HE8+64XM/t32arOJ1lBVY7v6cbHUAZj5JubEAUm0ic5r4PFo9ZFy+t+s1AGWR6wi63SvyxTRauRMPXs0cxh6QsR9ROyH5SWpk2SNUgcobPn8xjB+ArjR8irmylAydYCB1+gNsXZSOg3QwPoaYqkDfFW/1frwhvID/Gw2AFdXoOuApQ7we6UrOV28HaJVfciJ6L3CPCHbX1/qCPtvqP0BuV4DNlVq96d+yiJQgpCrJWI2zpONig+C8px7vdFTn5SVH99b+/cGvCwKmzpdS+6zqfYl9EpEawpl+p0QIAQIAUKAECAECAFC4OAIENFaSgXtvzDhXlLqauZOeLjlISbCdLVQYIvYsHO02WHPjFgz8j7aHm8W8eorVuSGzKu8pDoRtbtHq3C4jc+XU6ipOSHbhOclSVM9H6svFN34m5U714trvBCYvxjWB3BCHszcqEE9RQtPmTlYXY9GRI5WtRSlHdn2my7EZI+BWds4j1Ybk7QteTzAQ2kodDGtNvH1oda6lmpDC/k1dRDJvxzA2yFaK+9paTd8iYYwj8vm9ZD34JPaHzDrVTJrvFAgKn81xmyoTasI4M46vAh8LUhvf/HR5AvmenEsfFeFW7Z/b8gR2FlP7OOHUUQvpze3bQm9EtG6mw7oaUKAECAECAFCgBAgBAiBPSBARGsJkLUq46w7bz7E3cfJeUkxQ5Ll2B65zNybdm7UmrQVPShS1v67OzfhUWu2Gy4WcDGbAUv56HhfVnkgLRmsvKEAtowqdF7l02QyylD76k+LKhdfeL6YOW3h/GEAszp1pzNx3ZPYP5Yi4IYw/PiQeWv1vJeaHFxfWoV2rgI2F1lQy5HDP/f17Qtce4SudRDT0xpuX67rOTsFtnTchceY1/ZC5u9Nc8HW0wOcb5UHmqUbhAxiOLUu3byi/OeAbQnvT1fJXuI3ZLdVqo2Qnl1AbNyULWWtUYmN8Ga1dMNSEVzz1WflW7bx5uCIAmyeNeSkO6j0ZM8p3EdNtKbxia4j5FoUtqDb1O77MfXQHgI5Zx1WitqO3DME20fZdvu5N2BlDu3bwegYbMdauxJ6JaK1AfD0CCFACBAChAAhQAgQAoTAfhEgonW/eO8yWomXlF3Gr58VBMrX3B96yV5ouxGWmTNbzJwE0brbvP25O3Mk7VVbbx5On1fzLrPewHI5gGnhwi5xiY5Jz6XxxuhqV3ww61Xfnw4xRwwO1MaHQHfOOtJPSQRK6JWI1pIaob4IAUKAECAECAFCgBAgBFpBgIjWVmBtpdMSLyllBEsUy9CrgJcZcA+9YOY0Anh9g9FqCt78n6h570ow7QGKvQ7h4u6Gr+4mkFEsabeuMp4+Hj2XxhsH0q74YNbrFKYyA8lh5ohDglq5CHTnrCPtlESghF73SrQygekfIUAIEAKEACFACBAChMD+Efj9/d3/oAVHJKK1IJgtd1XiJaVlEan7JAK7EkzJAY68QcmK14fMf3gsei6Jd47p7ROfQ80xBw9qqyNAZ10/7aGEXvdOtB77Jb+fpkSzIgQIAUKAECAEBAIlLheEZfcQ6INeiWjtnl2FJOqDvR0P2iQpIUAIEAKEwCEQoLPuEKi3P2YJvRLR2r6eaARCgBAgBAgBQuBoEChxuTiayZ6QoH3QKxGtx2OwfbC340GbJCUECAFCgBA4BAJ01h0C9fbHLKFXIlrb1xONQAgQAoQAIUAIHA0CJS4XRzPZExK0D3o9NaL1hMyTpkoIEAKEACFACBAChEBnENg1Ev9kiNafnw28Pb7Cy+cTwO0W3neo5sgqlF4/5djAGNa/K5A5rnMeTLTdwOTPNQhR2hqjoLjU1QkgQDZ5AkqmKfYcgRghx4o0DGYfAQSGMBzfwnOo+ErPcev69Iho7bqGTPmOXV/HLv9xWQtJSwgQAoQAIXAIBOisOwTq7Y9ZQq8nQbQyYvThE+BDvhsOF7sRrVy1P0u4HMyAden0t5nAH8nEFhkrZkvVWES0tr/kaAQUAmSTKJioESHQVQSSl4ufJUwGM/6RT51xP5sl3F2LMxGGC9i+Bypdd3XSJyBXUq9HgMGpebTu6k1xSJX2wd4OiR+NTQgQAoQAIdB9BOis676OmkhYQq8nQbQKcGXFwA8PMdoEfSTROl7/wqq8K2stMZFaTbRHz7SJANlkm+hS34RA6wikLxe157r+MVH3dm397Gsdhf4NkNZr9+dMRGv3daQk7IO9HQ/aJCkhQAh0FwE92k9JSQ5S3dVXnmR01uXhdSytS+iViNam2s4kWo1wy/EYxp9P8CRcf2CxfYc6k8EPbCZ3cC1+BBiOYfG80n5nf9zA5PKaPz8cDuGDu+qykE2Aj6cPGI7X8Ly6gr/a3H6WE7ibPQkP3MTvrK/x+hlWV3UP+vPG75r3Lhd3sYbbl2uoI0v1gyQytwb9PDx9CO8pLu+7QWiH0ztIeTDjbc/hQXotS2XU4+jPW95bhq713zYTuLx+go/hGNbvVioJSx4Yr+GXMfTqGWYn63eYQu0tbZiuYycC6xhG3JKCaTAycOJpMTJsEoP9GuBaz88RwoN/xIjMFTMWkx/bjo22mcAd06Nn70h6sGP1rM0ruBfk2OD8CwbRfCfmhS+0X8TTptR9eJ9HYgzR1CxjWFu20XjPkfrz7W03r4NIehhXhmq9Nj1POvZc+nLhJ1pr+zDPteD54dGBcT7Z60XDqSZyEWdmbO/tGPZtipPWa5ujl+mbiNYCOGr3V/cOWqB/2UXc3mrnh2pE7b7knjVESpTTDPVECBAC+0OA3Zde4aaVFIL7m0W/RxJ32k8V8SzPyAuks1wbd6uaS7B5okNqwsLpkKLw1/86uryNu0wJvRLR2tRIMolW3aOW51PdMnJKGUi9iNTlcrzecuJweTmA2Ye+yCzP3LNHmaZAXEIVSeHzMuIvpgMZ8qmIK26nIuee+p2nRBguYP0+5XllU79XF2J1Sdaw0b2aUnPL60dislXEo30J38BkArBiICbkqcJc7XYwgcvve57Pl5FrgqjSyaRLuHv5gI+AfpxFn3jZrzbV6mVjA8sJwOj8QeqH2cTfmhyV7RgZy2VzXlJSGHGqdXecrvJtEqPrPDzCc8WMZZDOMTs2bMTSh7amYttK3rwAwnuBWJtYG3RwYLqXOZ71dWqvdx4iLue2YYvqfgVXf91n+W+rFQys/cR8Xua3jmCMGaMiY3fcc0J72/jiC26Q8+xjfuz05cLVf/0BYgjjxTOs5NfD1PkRszdxj5I5YbX9jf3t8Ux8XEudK3wtEtHKYUjrtemFaH/PEdG6K9bso+g33MvUHmL9tENiouxNfkzxesDL8xZKpPvaFTZ6nhAgBAiBBgiwD81vI9thqkFH9EirCDj1B5DvdK3crdi5+HAuUnDxc/AL5ocm6mO8V6uaCXXe/l0GdYdJzJ2I1qbGsQvRWi1ei6Aavcm8ryaZxwuPqGeqcQPEkvIA0sg6QaaoPtWY8r+r/gIX7dTvvhdhzQupujx7+qk2NTk3HwHlI4I2k0vu8csJKFBEs/3Fx0cg2l5W1gu8T25pH4poZd5W7zIXxM9yCW/wArPZR52nd7OE5fcXzGYmKYsxM3P+I9hOHuH73j2cbZwYGztg42mHAg6jENGaidPA+mBgk9+OTXrIEw/2WDxSc8XaldMuasfuxxGsVyNqXoj1IkgovA3icFAEWmC/qAzZT9Jy4j6y3ygStv4oEOpH2qaHCPaTb55+Uhjefzv7rbtOw/L5CEDMOj+GNunLhS8Mjs2Med4/w+jqr4ioSJ4faXuL4pzScat5e45Bk6aMab12f05EtO6oo80GNldXdXFWvoZe4NaIrNpxDPk4yt4inkPGR5g2U3CVmS71QggQAoSAhcAPLJdbmE5pA+uzaaDOOjQAgqf5mtepJ3mtofMC9YXQMoQaCtlediwqv7MY/BWx/btMCb0S0dpU20WIVi10m5FkN6+Gd6ruTVoRE3b+S/R/2xPFeDsKTyBR2Cvs8WC8CD8DPL4BwEwUSqmIVk8/LmEYrmbt83Zg5OfjQygFQybRGpJbI5KH4wXM76egMiowkms7ApleQHoUL5cwOFNh2nleIs7XNOZV/FyPpzTotOP8xhjWz8zT0NRzHCNJZjmevxGi1YdTlc7ATjcQ+G+bnA9gj8WjwiVgDziC0SJ/g/agh0yv4Xl6BVsV6o78+omaF2K9MFXn2CAKh2CotudDho8ETTw/estZ4wiS07N/o/ecKp1CbJ3myTAcjuF2fg9TeyE2PWcO9Fz6chH3hq68+YMRB3JiCHuLEq3IdXIgGDs3bFqvnRPZEUgQrf8Fv8xDFwD+9fsL//bv/wG3//xH94XPlHA/+mJr+QHOO0a08mgNuIWL2QxAhm+aZyc7k54B7ljUlwSW3ZluX+C6/sPB22zfR/DGItMu9Ds+vxyL9FBa/Qg+i+rvqfQseltEGigJkff+qNsld9JIyVw/4OpET4Um2hlpIDzRdKKV9U4yXMDiYgbcZ8H5N4bF4pM7Oah/oVzhzcJJpUNKUGe1QKG5sRYpD7mwLgQW5n3Jb+/b+Rc8wj2cP6h1oO5qVmqOiF2F5pBMLebRDGaNMi89UJEqsTtclu24e0GsIGcI+ya55aNrgBUOfRvBqoo+FRM2x8HZW9SeNhOYeO0gvVYxWMTGxtgJbg8wNiLPGjBr7GBtTbwr6e8egXfcah/KsyX2WNGz2uPByuX/msszI/MiUbR5h4hWZ17l7zIl9EpEa1MDPDqiNZDjo3pRbfi7QZqNYXxxDverM3i0SRjEC3F18DreuPahJPOBwgLYJUOE9O/i0RqRW11OvakDlrCdTqt0DePFAs5hBFMrnQP2O6ZOKNQvC65eHIJaq/ZdH94YjPgV2JM6IES0BnDaiWgNY4/Fo8pZHLAHFMGItWNxe4bJ3UzmWNY2kFyi1XgptPSMWC8V0Yq0QRQOqf2gmm6AgEw8j5IhNYY3nNwjTwrD4N6hHwoIotVO4eFcopseMod7Ln25COCi50syPh6WOF8YATA1co/7PgRGidnDQdqJkdN67YSYUSGIaC2sI7Zm7wCe7bVVYBiUvXk8WgXJ+gzv0y2PkFBEa01eXfBUWepuxV/iP+v9QewBehtJZLA7gpyn20YSgjv3o49V34VhOIThxZxHRKk9qiYH5X5q5fvn+9vrTfVybXg1GWkVAJaTNxit2P5o5dDjBMzKqGEQnztWZokXKMJYEarmXh+WWXgFmLLo3n8/yTndf9t6tkkl005wJq1Fa0R1JuZbeZk5aS5EP5Xt8vvIp1WTg81fCyv3tEnasvWMuRbSdlXKpnRskzKrxiylj0zPJs5yE5882+HWJNLtaes8pnNbTt+6SNkMxzu2Btj6ewV4emKmIPYstf7F+xrW3hL2FLWD9FqNYxEbO71Ob15j66TJGoivc/s8SOrI2YfybQl11qWMSVsXYuvQarnoqQSw/bTSrsNEawt3mRJ6JaK1qSEWIVr3kDogkJ+0mvauvxtfitQFq0EYr3b5jIcVh/KB7kC0ViRtXhgz9yacTrVCSmEPToyZ2QRB5SlpeRO7RIKFCf9YLL5u84t8Rfz6yI4MojWE0y6pAyLY4/BI2wOW3Ku/eEbsmCvStBN2iRBO3/ULR/pyx5XDX/q8ekaGROfYIAqH1H6QIkETz6NkSI2BJVpTGFapA+wPObr28ETrX80zKVkUDbMhHLBN+nKRItrlekhhjLC3KHGa0jGlDjCsKK3XAxodcmgiWpFAIZux1Dvf964XIvLxaDOUvdlEq06+yLN2Z6JV7RNWnmeTjEUQrZh+nDY+8sfzNy/RpOnG8xJpEwpCGRbR6tFQmmRGyOxNOSHPBT3VmUXix0hxllpI5d42xfbPKUaMNSHNNPrGQ9hZmKD1IXsNpOhwiVaTYHHm4bFBR27miavOvphdsTohCf1gbUrXF1rmnyUst1PgUfW2nAh80eMEdin7+ex81Zg1ID/4ez1YK0IYsd7sOURTvmgeslWdEjs9jLlWs7AIju1Zpyg92h8bEmtAwyK5l2F05CNao+vMNSjUWYc9VH2kKhGtSfTauMuU0OsJEa1aVXQtzybXXPWyllHZzfbc0V7oasJGd3PXwzj2WwyrdtmX4/79gc3yDQZT4R3k+305eYSzlfiagv59x8I0uKJFZjjVM9zxQlHCo/UZzh5ZtXA2z3N4ZeEarCBLQL+p8e6/J7AdiXB8l4TTv8JZl8uQVx+2GFZFrGpfOsdr2K6uTH0FPeliGLEXKlaluxxOq7aLYUXxSM1Vs1+kfQaLo0n3mcoW+MvEoCK16zzKG5jcXcPTxxDGa1Gwx72EMptVIetxPceLYakLStoGU/Ze38slcayK9ln7hX7xNtKDyEnG9puKVE7oAj0GUqchDFN7m02q67q0CcCqKN0peLQyr25WJE2f688GJgOWD5z9q20/hXHqfKr3Xn+KByqGlbx/Vg1KXBrxo7XTkojWgriqsFZZuK5gz7wrlL3pRCuLjtE8ONX+6xKtdch4JXOIRJUvqDwMPeqtmiBaMf1421ikh3FO6nua3c4s9FF779ta8hSC1atne5SaJCfUR0OdsKveBXSHAtdD0yCrgqlhPHUomJzBj9UxolW3hfodrgjRmpy/L6+BpQ/9XdFzN8giWgM2KF5jmXcvOB6zlZdnNRfNrhD62ZlojcjM3s2CRCtCNkPHsXGiRKs//QRqLwx4KfvWgJ2SwLRP7B5hV1l3nQS8doCQs6qfICfudRZI2LL3Iw9KjxiiNbbOI+cBYu61l7H0gG9gS6izDmVU8qODKoQln+F6fbl1o7qwfRZr11GP1pbuMiX0egJEq5Wnpr6V1QdSJtHqz0fCDvg5fFUvmrpVs4P3Hr6llyGMF7BgRZSemFfbGBbPesEjRoLd8WJP4n3V/p1ttBqRMwR4+hCkzXj8CU9PH8AKNj1LUk50wlz778R4vMsFPPMQI/XPHDPrd2sTHS7WcPtyXefMMrwxI3PL6EcVPxJ5SW/glZNabF5rmMODwM6TfkDM1vY6lTB75b4HCOlCyavIzuUlvI0YiamRZhxsLdw1RrTah5G6cOp/N0JxrV1zOITxbV3pO4YRC12rf1fyWXJn4bSCqxybxOh6DXDN3UTlvxAexlxce3iv8h6HTpkce1hVaSJUqgo75yi/nFRF7Sz9MxGwepa526J7QY4NVmHyMXtXYSrp/UJ5TMverMt94HmM3qtQGXvf1j6CZfYT309jex9ehvpYGcJ4/gyrHudo1T8kuqtqCMPxrZHLmp0/ug5850vwfAqtF2NgxJmZ+MhV7A7a8Y5KXBoPPUUiWktpQA/5LNWn2Q/K3hTROh7DE9Rh8qInK2TVG+IZJkh5Hk+Z1y6dXmC3fsJj+UkU74uzRgqwu4Xh3Yn2aCro0WoRjbrMItWXS+wZOCNkrgmnG3gNEsQYj1Z1Xuv5TZukDpDvTCqvru1Eo8gOxNwMLGzPbblUsERrzJbrVRcInQ/ZFWIO+jr8ZPdbxEcZpdOUzNG0CQjZsOOEdje/Fyfe4SpEbuP0rqe9wO0RmH7FXE07wKxV0aZeL4LnsIr+qg9VAVsOEq0WaWjrA7sGVCi9Lpt4BwunksHMvc7heiFyPwfOjNgpiTrrsMcsx/cL5lrqAG5rlKM1gGB7d5kSej0BohVr2W23017akSHGKImqF9G8wkuovqkRIdAEgWOxSc9h1mS6wWc8ITNF+6fOCIGWEChxuWhJNOp2BwT6oFciWncwAO3RNsLsbMlQ9qYcHbz34l2I1g+ROkkSQ82JVkw/sTY+EsVPrNTeh2MYPwHc6Dn6QuG6duXlkqkDDKLVF47MmVaDfDPyISJk1sku4VXn88rEEK1m+LmPgMGvHITOUnPj92AtBHonojVug8a8vB58aj6WXaXmUHWcJu91GdTH2Nj6Ew5AKq9wIHXAwA53NyuN48YJaz2UesC26egdXxhseA2oVGPW/mbuRwh7Q9pTrTIt5y1LEZGQM4oFTz+XtmUv0YqwsVyiVU8zkSJa/8p1F9dRHbUat9mwLaHOOvQGxOyB5/QA9V2D2cvrDcvpi+6kpYbd82ht8y5TQq9EtLZkim63RLTuDWoa6LAIHAvRyr1jZJ7d0ohxD98HgLmbOqD0UNQfIVAagRKXi9IyUX+7I9AHvRLRursdsJdqMxemXoRo9/5VDyh7k/cFb7Vvz0tyOuzdLrAkpGlOtOYW3rLHwuVjNQmSJ4MkVr+5OSS1HPsZpFgaQ5zMttebSNNlkmMpmU1ZrBRIiTl5w68/hNOJIG139GjViyp5CMzo3Kz2ihQUdi7w/Zr/ws3rBECmafN5SKZ0tbVyLAfzjMp1ZoeEp/QjVw8v7JXr0ZoqWOd4bF8/gb4PpGRLYVNHbfr3NPt5U0e4fRCzBpx+nXWCWG9Re2J7jplr28YuJWcUC17wuE4TEsbJT8j79fgN55+zRmtA78+3zu29PjV3puldbQl11uFMircyPFjbdgrKkEt9DHy5xXm3Z3XdoHHbd5kSeiWitYFimz3SNtGKD3doJj89RQggEaiI1lO1SZYD6xXO5/cwPfIQcqTGqVnPEChxuegZJL2YTh/0SkTrbqYYSv3hJTp3GyqRo9WT1ktLteSm6BqLsE6ek5/9E3n54U4U/hR/WsD69gWus9q4k2RYiIr2u4+1fR/BG6+EPoThxwfIBF6eXJpKDkZWPMD51l+gzMQlng+0zgNfz9HUvx/DHJmj8shhQ21cWd5humWkDksbJe+P0huvzsKoE6l2bkY9bYCuO5XWDXsnVcRXWmfh+Zv2PVws4GIm8pozsnP+xeokqDoedQHb2rbfwUxNldBVBUVojmG74u0RzgAAIABJREFU2tWm9BWUtq8xsCQhKjueb4txyVbVKpDbN7AXsGKzIbI1tA82KWSKWQNeW6+Ew9hb3J7etSLIug3pmR5w67DWSI1Famy9FoqrK/YX39jA0xPkrAHVd2idu+eBsoGYjtI2q6UADJyJbdytapm7ErFspRgsGZ3d4K6xj7tMCb0S0dpAufQIIUAIEAKEACHQVwRKXC76is0xz6sPeiWi9Xgs8Cjtrbj3UChNQEiPPi/Vfes8V+Z9y9d0vA0slwOYJvOM9nH+XbArprfam9cXBt2dEOmmNtbkuT7aWxMcjveZozzrjhfuvUleQq97J1r3hg4NRAgQAoQAIUAIEAKEACFQIfD7+3vUaBDRejzqK/GScojZbiZ1OPfu4+eRKG4o5O4S5PeQJ3N+/4d5wsgFGRWhf/Pvhl1JolXPzWrr4WcJy+0UpgfPRblPG+2fve0TvS6MdaxnXRew67IMJfS6d6L1mC/5JQDvskGRbIQAIUAIEAKEAJ11/bSBPuiViNbjsc0+2NvuaOeQKO1VT86bR47MeT0fpnVuAZcezj9Gbh5GKTRqhUDf7O30VEtnXT91XkKvRLRm2EYJwDOGo6aEACFACBAChMDeEaCzbu+Q72XAPuiViNa9mEqRQfpgb0WAoE4IAUKAECAEeosAnXX9VG0JvRLRmmEbJQDPGI6aEgKEACFACBACe0eAzrq9Q76XAfugV0a0/t///q8Kr1/4hX/79/+A23/+Yy8Y7nOQY9fXscu/T13TWIQAIUAIEALHiQCddcept5TUJfRKRGsKZe33EoBnDEdNCQFCgBAgBAiBvSNAZ93eId/LgH3QKxGtezGVIoP0wd6KAEGdEAKEACFACPQWATrr+qnaEnrtEdG6gcmfa/hcbOE9WVGymUHEAZc5Vj58fY9h/buCk8rt3QxieooQIAQIAULgwAiUuFzYU2DFOAYzdkAOYbF9h5aO6Uzk2r83ZAnEK57PQFwjyuPUhl6z5legMRGtBUDcUxd9sLc9QUXDEAKEACFACBwpAnTWHaniEmKX0Gs/iFbt5WR4MKJVakvKcrH+hRVnVsWL3FMLL039NGuaFSFACBAChMAhEShxuTDk30zgz8M5bN+n8JefkV8wP/THxz3dG/B63MDk8hvuGUbs5jD5A9dPZT/SFtcrfnLFWhLRWgzK1jvqg721DhINUA4Bds5cP8G4ev8q1zX1RAgQAoRACAE66/ppGyX02g+iles3t6pkvlGgAHeIVv7GxA9/GK/hV7Cv9I8QIAQIAUKAEOgkAqizDi25OJu/5urjoyARH87biz5Bi7aHewNals0GNldXdeQLv0u8wG1B79+yekXPrGhDIlqLwtlqZ32wt1YBos7LIaDes4C9atVnTbkBqCdCgBAgBPwI0FnXT8sooVciWjNsAwW4j2hVXq3DhfDoqbxV5OAWAVuHWCJ/r+YgQg1HbypEk/3A/vYMcDcAHrXJ/7SA7fwLHuEezh/U31WYopUCoZJNeeayx+sXZOF148pp/N3AeHcPHRMf//zWty9wXU/Yj8H7FKAKZ3UNgV3W7r/TWJpj1f2oyx5GXmYXcVm2mq74TVKS9q5eytqPqW82u+R8dCi9cq7h9uXatEffuih8YXZwsVXedH1q/fh1ruvLxq9+WF9XLsZ1qHVoHuz5Z7iT4dmhtT+GMTzBk7YX2Parv6SE1jfr3fhNw84r+1Z+bBpa43vsw1BLSCeFbSNvPp791Ge/Edm1XaJKKxPCOhZyr2M9XuP3iNSxhzrrUp2o3z0erFzur3kHPjy2/4EWC5Pbju3tD3BORKsBDRGtzS1q308W3Uf2LTyNd3wIeN+/jm8aJDEhQAgcFwJ01h2XvrDSltArEa1YtAEABbjvoFchipJUMLx55G9QkZeCOAP1RZZ/pf10ctr9LCfwNlqJPHeeNuIF/ELLDSsJVJBkr/UMf8n/VESwJO80ooDDxJ55valejsPzAFhO3mC0YqSylQNvM4EJrGRahQzwrabJ+VWEoI6BJIeqecpONxO4/L4XuX2bYOkZy5YPI6/COCwLRi9t2Y+pAHc+OrZn8MjSZSDsp7Y5VzeKRCrpnRCXu/4IUnnbOesTYzNpHXjtQa6ZLVuLUHu/CwLOzNcYe14Q9pG1r0hSfR147D62T3GZKhmlXWofjEz5fmC53MJ0qrz503Zs7kft20befJgNWPupwtSLySC5H968ah6eHpurCFXjo5z6KKbbRhpbzK6LOuswHalzgx9pWp5yPZUAtp9W2nWYaGV2cAfwLEn8EtMvqtcSAjXog4jWBqAd6JE+2NuBoKNhmyBARGsT1OgZQoAQ2BEBOut2BLCjj5fQKxGtGcpFAe4c9LWHKCeMBu7Lk00qGCIFwgddotV8kXWIGEX22uQXH0zKeKGlNvASL5fwfS896zwvgf55tFNsBDM/DKkmpr+E5XYKnAfCEK0eLO2x7Px6GHkxsvjk20w0vdj2XMp+rH6T2Kbsxyb7vBdkl8zKWK7epkm5sXadsJnUGvbJofTvhguniExzqhhbc9aqra8YDtyhUw9pdvcPXYbB8hIez97NjysJ+zDka9s2nDUSnw+ni+09ANGH0JJnP0TYHN/vAWA20/Z5ZoOPXzB7sj7EIdZeah2hzrpUJ+p3H6lKRGsSvei+nnza36CoXhvKsOtjRLTuiuD+nsfaWyg6wrib3ryKFFzsnycNVyz6IhbNgo3giKEWiyKKR3gsYHExg5mKCjMGGcNi8QmzRGRWqYgq5rMRi6Spt3N/FJsuOi56aARvlwOYsfeOhG7jctVRXTAcwvDjA9j/frD/BTeCLmxrYgb+saxIP2ykDXcscSMHUVGH8gNbSicxu5cz4ql79IjGUBRTWG/1x9x05A0bNRBJGYn84Q4GqHVQW5rthJHCan87H410aghgz7pTw+XY51tCr0S0ZlgBCnCjarDnQNDyCJlDWxcCqx/3QLE9WiNEq3yp5Rc6y5tTHEzgqQJtkw1moY4q76yDn32x2QPRGphf8NJgk805RCtyLLsom0F+RfSRIn1dUtzSi9JHEftR8eXq4pQOX+dpKfhlKmE/dug5l9utsh22z4yFqzVNEq0Z6zNGzssbu1ZB3MwbFiRaAx7sSeI+NMeArZlEq8czMobDGuDa9lC01GGsPW9u6rh9uKlHWrQNPlfL49I7H+kl7MMU0Yfo0rMfImxOfFi7ga/BNXzK6IfNcgmDsy8YOBEP6bWXWj2osy7VSf1mXhfCkn/j9vFyW6XSwXZVvl1HPVp/ljB5G8GKh6yU+1dUr+XEyuqJiNYsuA7aGGNv4WgCkIVk2dVgCMOLObyvrioizE5htVsUipU3OhTJ4kUzN4JFj/D4SUY7iPRV8QgV+z6R+m9+EhlRbPK/E5E08Wg8E5z4XUtGPfFrX1q3sQgfYx7yLFW2EZ+j+wHbtEWVHskiGbV3KLt/de+p3tcikYNu5FG+TnL0kfy4Xp3N4WjJ1HjJ+3Uw8mcBC4BoFKS9DrzOLQn7PehmSIP3GgHMWddrAHo6uRJ6JaI1wzhQgKdCVxCePGlvLvbVFUe08i/iMhde2HM24DmoXRLYF1jDKw0xjyCxkIF5qKk6ZGPzwxz6rH9sGoacsexwb4y8GFkEV1Onk3D0gvIUxduPCvcNzUcPB45d5JJyyguy/wu1mf5hF/NJ2gTSrlM2k1rDIaI1RCz7L/R+XDC25nz5X1zAbKZ5RkZwCJLEmmLqNjfw+qcmBw3dRezY9/LUlm3kzCe0B/hemvx2GiBaH86jpKOyN+4JwwnKM3hbDmB69uhNLZPaI1JrCHXWpTpRv1OOVixS6lVXI18yH000L6rXsqKheyOiFQ3VwRsm7S0ZCeC7m1p/Q0QEcCBiH9SxfWAQ9UQR6WeMN8JDXOw4saw+pNXbp0W0loio8t4T7cJ7FhGZiVHyruVJv+Ok5PFGZOlyCTK+SrVmv3/pRCfYxQWtD5LJsa5Mcjo70sYcL4lPSp77bye1TCw6sjnRKj9CI/SfPydPNCVyHRjOBymsqAg1ZueiNjsgkDzrduibHj0cAiX0SkRrhv5QgKeI1kAoN6iKw7ZnVKA/HNH64RausvOTqvl7PenUITiG8RPAjZ5jLzWPCtc2PVrj80se+uL2bb7UenBQpJRTBEzD0hnL8ojA9IGRRcAa0UtR+9GIPAsXNLY8NMxjPwFC+MNXGK6g51tSbpRdJ2wGoYMguRfwpLE9LWLkIM7WrI3PtvsYDoNveBjM4MKq7Puz2QBcXfFif/aLZdxr3rUPH1Hdmm2E9lhnPpH9BtGHQDyQOsBXXV6rQl/t9/xlcQYX4wWc309hyouMuTm8o3sE4sxDnXWIfur9iicbFTnF5dp/velCZejuebS2kTJAqaqsXtEGULQhEa1F4Wy1s6S9JSMBfESM8jSU0VOIiABxbYqkiML2EUMrEkVkfNj0RngEzgY7//9OEVV6hJKciIpAwkTSZGKUvGv5UpZVkU66bt3zrSLZtufwoJ+d9jms/zckIlcQGIAT3o6LtPF9QDc/dmuGhdUJjyzyxdr7Cw4no5ikCMF3S4T+cXOKRw/FPzjUNmxEDSJ0pyoEtLrhUecni0DyrDtZZI574iX0SkRrhg2gAE8RrfZFQr18TwBW7Kubl9D6AOHNJS6dX/NfuHnlDwA7PMKHeLgQ1NbK62mHJlewWKE4OlzuMxuYqHnUHXi/0mfA7m2avsSZZE9VhscKl2L9OJ66108Sb0kTOMWFQsV5arzVhcOsQh8vzIWRJamXluwHE7ru/Zqesh+HrFa2Xr94VN4KuxoNskBayq6TeorqIGxTanq297DIB2p6m6SJVkQROHMxO4RdGIeBzPmlXeitUGdTPjdEL2XHyZA8SViWsQ2VOgE7HyG9/8Ul3Id8yrsfpm2ujmBwvX19RKvyfH8yPrZhlxDqrMN2ptadjKwQ9vwFc/3DXUZfZZt2i2h19hZGRhiF5HabfWm97iZNs6eJaG2G2yGeStlbOprAT7Ty59QH2BJRKMg+QhjiI1giER4JT74SEVWhCCQRkeGmEHPOmkTkhY5P+o6e1m1SLjtffIRodVMwmNr0vUfZ5zzPI6rurNlRWKYndip1QHLu8y8YZOtDEZVDWNhRTBKOKNGajLyx01yY9yRc5A/Os1u/J4uctwn7PcQGSGOeDAKps+5kgOjZREvotSdEq5YMnSk5+MV4NwuIA24lS2dDeQtPaS/p1cdI/Quk2c9wsYCL2QxYU/YFb/414AnDxdc8MJOcyxyXuETrMhF99YHQ/TJbEwMPcL6tvZFMfkZPYB7PM+tLTN9EI+ZXU3/SdTPZu6/NGMbwBE+ej/xKJkaSisuZdjnZ8ptdNLG8el59cU3Li5PFjH5hNu/TS2n7qWZT5fFNz0flaeXXVI+c4cICbt9+u2vLbkR+WeUxU1mCrJjuWeOWIPoHEWU29hp+hjvLptw5ikukPb747xhGebrx9Wfmkg3LkalD7nnJdzErH7RtH5n9FkthmTOuuwcYeYmr7UJfB1oBrcpmzP0yhLWuU25fwApsrPj/VsVh+LFne4iG9gh1Xob2fIASlwt7jdbz83vcNFnTuz2zn3sDVsaQN5CrV2yPbrs29NpcmmZPEtHaDLdDPJW0t2QkgI+Mw4R8s0N8A5urK+6MkIwWQkWyBBDMjGBhqQP8ER4xgikzessbURX5+IqJpMnEqBnR6tMtZ9DgXctXXUf45KYOiETiIDDYOdLGSpdk5t61Pt6m5GGpAxKRMNE1H/ACDRKtCP0ndZ5c7+qdAZ9Cg9vG6I1H+oTthPxZD7H/n9KYybPulMDo0VxL6LUnROt+tFoC8P1IWnIUn5dqyf4P1VftHexL38MuVPsLbW0iy7Ho5VjkxNhhEz1h+j3lNn2yj67pMYXtBpYsz6un4NJpnnVd0195efqgVyJay9tFWz2m7S0VTeDJ0eohiNIRAenIpVQfQYyyI1hCER44Tz5ORXkis3TSrklEFSaSJgejJOnmy9Ea1K32UdAi/Iy0ShaRZ6ZcStmaW/zKjibKjbSx08Do+AnCPR55lNJJjj4c+zWwxkVLpsZD6/wjFvmDWwe2jaewamuPo34JAYZA+qwjnI4RgRJ6JaI1Q/MlAM8YrhNN3VDGTohVQAgrz6bdo57Pq8Bo8S7yZTkWvRyLnDgV5+sJ1+/ptuqXfXRLjylsDc8VS/RTPOu6pb12pOmDXolobcc22ugVZ2/haIK6ONIQhh8fIIIF/J74/ogAbBSKmH04giMWBRCPIvJGsNgRHjL3dh1gJYgoQca1HVFVR17EImmUfWDa4CJrZFQdNNWtkiimYzt6ImZrMRvIiXjRI5Rs2YTt4qIOY9FV9WrF6MN9vdHtSkTD3LyKKKpYtCT7JouJvBFrtEHkj5XnWEVBmuugno2RpzW6ftvY3ahPQqBGAHfWEWLHhkAJvRLRmqH1EoBnDNeBpgliqQMSnqYIx6KXY5HzNK3o8LMm+2hPBzFs03lJT++sa08TXeq5D3olorVLFhWXZXd78+fxxCNQOgolHAWAl4laCgR21a0HR0SNDEKfECAECIHSCOx+1pWWiPorgUAJvRLRmqGJEoBnDEdNCQFCgBAgBAiBvSNAZ93eId/LgH3QKxGtezGVIoPsbm+7knFlo1BiUQBFADupTnbVLRGtJ2UuNFlCoMMI7H7WdXhyJyxaCb0S0ZphQCUAzxiOmhIChAAhQAgQAntHgM66vUO+lwH7oFciWvdiKkUG2d3eWiDjGs0sHQXQqNuTfqgF3ZJH60lbFE2eEDgUArufdYeSnMaNIVBCr0S0ZthYCcAzhqOmhAAhQAgQAoTA3hGgs27vkO9lwD7olYjWvZhKkUH6YG9FgKBOCAFCgBAgBHqLAJ11/VRtCb0S0ZphGyUAzxjuSJqqIgG6uHYC+iOZColJCBAChAAhQBVUe2oDfbjDENF6PMbZB3s7HrRJUkKAECAECIFDIEBn3SFQb3/MEnolojVDTyUAzxjuAE0Fafq52MI7Ky+ZDMNh7V/h5ncFVweQloYkBFwEcm2YMCQECAEbgf6fdaep8z7o9dSI1tO0VJo1IUAIEAKEACFACBACh0Xg9/d3JwGIaM2Arw8vKanp/iwvYTD7qJuN1/C78tOoVBgghSb9fggEcmz4EPLRmIRA1xE4hbOu6zpoQ74+6PXUiNZdL/lt2BG2zz7YG3au1I4QIAQIAULgNBGgs66fei+hVyJaM2yjBOAZw3W86Q8sl1uYTsmXteOKIvEIAUKAEMhCgM66LLiOpnEf9EpE69GYG6UgOR5VkaSEACFACBACDRHow92q4dR7/VgJvRLRmmEiGMAdb7qq/yEstu8wetM9RtnfngHuBlA5kQ7HMIYneFJOpcMFrG9f4FrzMh2vf+H+O9WP+9xQpQQAlhXAfH48BniqB/XItYDt+xT+qvn8LGHyNoLV2SP8uX6qZslkqx1gtaqiN691O4+X7GbyB6putN9tOV28hFxge+JqejVlchWOGcPUgU9vODma6E1JrOaBkTeNyRbOHzS7qzCvc+4qe4l5iObZO0DMBn26tW2/pA2HZZeID5lOR/B2OYDZxRp+Ezbs6uUdWAYO/Z/Pzr3PbSdivQwXsLiYwaxeYrplw5rSdmTs4NQUiwDmrMP2Re26g0Af9EpEa3fsKSVJH+wtNUf6nRAgBAiB1hHYiHeC1Pts63JUA2xgMgFYBSJe9ydHN0ais64beigtRQm9EtGaoRUs4EZIPd8cPznJqkgXQaxcaCSJJCShJjM5IfOpkZuofgDs59yx6gnbv2HkqvfYCUxeGTkL1TwUYSQOAq1I1nAIw4s5vK+uKoJXJ8yYzA/nZl5YcEhhHS93nlyuzQQuv+9FflkPXjFVY+buw9LRE0KOJmM11lUUE6kjTihqJDrD7vVGpowQbUAR6F47nMDbaCXsG2mnShcYTFuz4eqDQ8i2zuDxzzVwjhNhw9dQp9kQhKr4uKLWfczOzTnq3uI/sJy8wWjF9GPln91MYAIr7cNGxmZGTQmBCALYs45APC4E+qBXIloL2JzMvy++57dXvDTL3gyZ+KErnRO0+0WBqVMXx44A5eE/nAb7hv2RzEeSrHy3NpyZDmcJ7F2P3j9q/LPOOqTaaicc810S+XhLzaw109Io6G6Ne0N5nErolYhWtDYBHQblEq01GcmGc4gjZSga4dUJotUjl060ul/XbMLYJZABrL+xMe4AnjWiD0MWewnOnyUst1Pg2Qx2JVo9c8eQghyfhBwY/dttBHFXvxBh+sDI4sNpM7mE73vXG1P1dzl4gVvjw4FNtCbsXVtzGEx3IlpjNpwkWhm5ibRhCxOQpOiT8hRO2LnwyBaE72B5CY9n7x4CtWMHXMbeSU2PC4ESl4vjmvFpSNsHvRLRuqutbmBy+Q33/M6lRR214JmEtTcV6eGNiProELmwK/T0fBEEKA9/ERgbddI37I9mPsni1I3U2fihjXBnpULYEkHsWYcGnHEYD+fCCYrr/gvmh45g1EhN3VkOPafiDfW7jHTA03iSEsOV0CsRrRmawAKeRbTKxcTDgzUPVpNIlJfhD5OtD4Y+a4St26buI+olGZArTrTaJLL/Em+QhtqXOlMVNqmoFehSDW1PzFJEa2DuGLwx5KaBO3Ise1PD9IGRpSK+WWg8f9EyN65KJ5a3if5ChLN3XX+2DcZ125oN5xCtFT4CEdeGTa91fxtf/L+wc0auVkXoggXoiGjN2K6p6Q4IYM+6HYagRw+AQB/0SkTrjobz8wM/f//WaaCMCJYd+7Yex9ibGQnljs/O2tcbPSVVWRmpN0KAECAEOo9Ap4jWDSyXA5jaudE6D2J7AmLOOvzogjv5mtfnnhERie+ohZZCtpdbGYXcwgjoLjcb2Fxd1WQ/XyOmIxi6r0DDEnolojVDC1jAccTTBSwWnzD7mnOCy+/FWSVqhcXiAmazVAqCVOoAk7AV+WLrsGlF3sXksom3CyuMwQmBVvktNW8J3ublVnyp0b/aBHSB8Xpkj6ZSNsRUjZl7KTmajGWHomP6QGOief8ym7C9KQ3b9Bz2WHtX+UT1udg2WBGU2kcHr03Jjw472fAORKtuw8IbFYw0Ac48EnZez/EGXv9cw6eWOqO2WyJaM7ZraroDAtizboch6NEDINAHvRLRWtZw2Nnjj6DYfZy0vQXSF+lD6x/QPfUF9PQ8Ipz1Xss/j3RO0EJyMR5uoZoCxt8N+Mz0DOYY/pz/mLoAmPztIVmNj+wNayioKRpjBB09MPOM5/HPriXhMeGgw4RqG5Vfi/SK2BpGvzHd8XewunCHt2aGXb9AiZ9Ty6HNGgjx3UNLLac1FA4lrORGvC6Ci+87TLW6Bpi1g2ljpFRz9h7PDIvXdbBS8H188DRmH+x/tZQvGHuL1+3w1ZAx16K5JfvTuaT0ovD0tpP1LDBz2WXfK9W/rf30WZdxnno8WLncki/K6KmFph0iWp3ZsfXyAOdaxO2uAJTQKxGtGVrAAo4jnj6MwkDeUHhdNmTuy2TYvUWquUQrVi55AFjed15PXMMb0PJyDX2B0L5U4AhOPZdl09QB8bmXkkNt9HaeWj0nrzOWJDhV7lpMH/wiXeX3jGGidDKG8RPAjR6ewO1FSwVQgGjV0xXkE63mPPxEK9aGPWk8lLdqRfT6vLJ9NsyZVpEfWP7ja0HlbU3YufBorVMH+IhblY7AT8JmbGTUlBBIIIA96wjI40KgD3olorWgzek53At2q7pK2puKaApGcZhCGWdqFVmikanWPTk/h346J3041zpk5VN375NumqL4nXMEb4n87TevofoHW557H5t/PlZDwdSJ+16AuTf72ijN279hcEuZMkamXW0tLmdad6JwbryWRwobzDz3jX1F8H/Ijw/GOwW+tofjgLHcwpTnjRP/MHaCaWPbUhzT8nUdqvdCuVeq98bku7437VnaISlmDxJZ873SAiill+S6SjrApNdOeN8T72e77qu+LDvJsy61KTl8j5mCj783q1QCOX0Vb9thotWTom/X6ZfQKxGtGVqIA167et+81rlLxII2vd0wh58jVhGiVXm06uHKrkerXsk8RgArsq8KI3fIJE9+S8887PyjnFDSqhli8GJtDK+MzAqN2DHMi4/fgzglR5OxbKyxfaRkqezMOsTNv9ee1LUcW+41wkIbcu1d17dOMKorUvwC0YYNxwqt5diw9sLnIVZjdm7q0/8Rg4jWjM2amu6EQInLxU4C0MOtINAHvRLRWsY0wp6OZfpnvSTtLXTv8Ing/VgZOiv563TtGae/GeekmLLHRNQUEKKno09CH9M/HI9KRCFY33hJWZH552M1FEJ3fs25AntXte/WygRSZCKriXA5mIGOW8qCkzIVsDWMfmO2gnnebpOs5eA4EvhJpzax99YvGMygjo5E2KVFlvnqGjTBD2NLSdspVddBrumqELHt5GK9S2PmK0jG5jU1JEsJk7cRrAJpA3Q5HL0g11UaY2Whnn02ue+liFatMDRiH1eSJM+61KZkE602qUpEaxLBaH2Z5NP+BiX0SkRrBvgpwNXF1Qh/qNJP+lzz/aE0qXAFRmyKr51aaoHtM8DdAOo/LcAfWuKXo2lIjiLeBIx2xTd1YA5h+PEBQlp/VTgz5CqUn9WH1xjG8ARPnjSfSrWCCFZfSt3x3TmksGwuR3O91WEcaXmxmBg7e8DlXhGbUsOLBVzMZsITQv7D23v1hKwmfFgbTuO4gO37CN5YGBM0t2Hz/GRFzSrLdPOzqvWhwqDUf4N8mag6a69SdMaWSE17ikDqrOvptHs/rT7olYjWkmbqz/9faoSkveUQrYECp+4HTPUi7abz4fPCEK2hnPSImgICu0yiFZmrX7t0idRb1R884yVlLVBDwY548hiOec8yLo7VHNw2hWpJBAw5SeQUsDVjjGjNC7+tYJ63cfPXcjhcDYTQPiLklutT3m0dojU4mKf1AAAgAElEQVRWF8EO4/d4xOPxkx8yUnVJ5GSSthP4wJNd18H3kUcnpC3iFTNfsf1hiFZ/TQ3n+dR6t/WCXFeYPSO4zyb3PXU+IOq+IPZxBUHyrMs5VD2kKsdEpVzM6at42456tP4sox8AmsJQQq9EtGagXwLwjOF60LTdirYCIDdptA6cW0ihrSTeuXK0qd4msphexG1Kd1x978OGjwsRkrb/CNBZ108d90GvRLSWts3yec3QL58Z3ogGOVMzjE59gxodn2dcOnQ2mpMe7VWEJ1rTtRoaerQmZfXfbYwXenRu+XD18TQxFSiiWygPv2+1pGRC5d03Og6nfUjXvIgTrTn2EarlEItSNLEoWMcjtU0FC+wi7NLwaPXXNVDzwuCX1pG2q2hpvvxReGn5UfbVkGhNzQVHtNZ7jmlTVjq6INHKnnf1gt3DU+sz+YEpEWK/U/8Buy56t6Icrandw/o9bZeZHVbNS+iViNYM9EsAnjFcD5rug6RKLDCnkII/iffuYOfJsft4sR7yZWEHT1sFMdqda9u978OG254D9U8I5CFAZ10eXsfSug96JaK1tLUxoufVzM1eaAiMvalopioFlT02e+l8PIP3+28eIh7NhW4/63hQJfLWp3LSI2oKCBGwRGuJugCB8ZKyYvPPe6o4qxoKgUroP5sNwNUV97jFkBpOm2K1JPyGnJTJqomgerHzSxq9e0O5MfUCYkRrpn14aznEifp9Yy8w04hpHkDoSR0Qq+3hSR3gT9GHwQ+jo1rTSdvxerQ2qOvQKHVAei65RKteU2MKaa9BHR+RGk6LLECuqzTG1YrkuaaNuhXJfQ+3J2H3cSUJ5qzDH6vMXnjOFlAZGlynMXxvZVt2z6O1jZQBJfVKRGuGBZZdSBkDH23TLpFU3dscuqPW9r4GdWeOTSXpkg03nQM9RwjkIUBnXR5ex9K6D3olorWstbGX2jt4Ngo5lhoBZ291eiI79NkuAGJ77ImcijURaL9w+XJWRvPWB8gynQRO1RTAvqBjyARMm9h4cVlz8s/rqYr06CelO+13K4QTMwe/V2WZWhI+W8bIVMLWUjUdYrrDyGi3USHXyl7z+zD1addQwPSH2TuMfhyyHmeXpizlirDF6pJwihjr0Qos9ZhM7xGsTYKo62AU1K0JaZv0j8slUqDtXlMj7aiU0ktqXeEwjhCtVZHE0J6F0WG8f5+N4846zOoQbTiOX3P4ZfnFPR6u+J5Kt+wWl+I6if3A0iqMtwsCJfRKRGuGBkoAnjEcNSUECAFCgBAgBPaOAJ11e4d8LwP2Qa9EtO5oKlYOO4fc3LF7/fEce1MkkTG8J/diKJ+/fD0VBbCs2gjTv2aued8UBTkVzkmv4xSVwQqJBnDzqZtz9ddqMGssROo5JMYLy6oIrV3zz1vYOsW89l1LQlV+99eDwGCvCLJmtmbngMzXnSA4m+CWU8uhjToeceyrQlhOLQKxIo16D5G6CK4O32Gq1TXA1BxBry9ts8DZTsm6DrF9K6eWyQIWFzOYPVkYR2vIqImrdZR2yEnpZbEVHpqxdYXDeAp/G+57pfq3z5Ccsw57xNY4daUmh6p1I2fgOZ+xcyvRzntnAIBgdEyDQUvolYjWDOBLAJ4xHDUlBAgBQoAQIAT2jgCddXuHfC8D9kGvRLTuxVSKDNIde2uSt74IBB3upO/ROm3VY+iwSjsj2i7YH7tdtiR/IE1HZ1R+4oJ056w7cUUUnn4Jve6daC2MAXVHCBAChAAhQAgQAoQAIYBA4Pf3F9Gqu02IaO2ubmzJSryklJltft76MuN2uZeWCKGOTNnIRdkRmU5FjN2wP3a7bEl+Ilo7vXy6c9Z1GqajE66EXvdOtB7zJb8E4EdnZSQwIUAIEAKEwEkhQGddP9XdB70S0Xo8ttkHezsetHMlbYkQyhWjePtu5RAsPr1Od1gC+2O3y5bkJ6K105ZPZ12n1dNYuBJ6JaI1A/4SgGcMR00JAUKAECAECIG9I0Bn3d4h38uAfdArEa17MZUig/TB3ooAQZ0QAoQAIUAI9BYBOuv6qdoSeiWiNcM2SgCeMRw1JQQIAUKAECAE9o4AnXV7h3wvA/ZBr0S07sVUigzSB3srAgR1QggQAoQAIdBbBOis66dqS+iViNYM2ygBeMZw1JQQIAQIAUKAENg7AnTW7R3yvQzYB70KovU/JV5/4Bf+Bf/27/8Tbv/5j71guM9Bjl1fxy7/PnVNYxEChAAhQAgcJwJ01h2n3lJSl9BrP4hWmbvkgyM2hMX2HaZ/U/Dl/x4HXOZlEULIf2NY/67giv+X9ftwAdv3KbQgZv7E6AlCgBAgBAgBQkDRV3/+QOl86j/LSxjM2AHZ3hmdr8ANTP5cw+diC+9tXBpyBWr5LlPi0pg7pdLtiWgtjWh7/fXB3tpDh3omBAgBQoAQ6AMCdNb1QYvuHErotQdE6wYml99wL0nLzeQPXD/pBGc55aMA30zgz/UTwHgNvytBser/mHwP5x15qSsHDfVECBAChAAh0BMEUGddzlzZufhwLj4ucjLxC+bVR8icjgq21UjNYSeI1vbvMsX1WlAd2K6IaMUidfh2fbC3w6NIEhAChAAhQAh0GQE667qsneayldDr8ROtmw1srq6k1yhzHGUvcS9w24JXKxZw4bkDrmctk+0O4Jk8WZtbPT1JCBAChAAh0CoC2LMOJ4SI5via/4L69tidD44lqiTjUEi22sNdpqxekzNqpQERra3A2kqnfbC3VoChTgkBQoAQIAR6gwCddb1RpTGREno9fqLV0S0LBXyA8wMSrQAiHPHJSg/ACNg7eJYhim4qgfXtC1zz0Erxb7wWL6Z1yGX1g+MtKzx55e/auMbfDazGsFh8wkwbzxzXkq/y0JVzYwGgmheQMY7mzRsbv06r4JmjhYFvCZu4yHDUrfQo1jDwtpM5G9zfngHuBlDBMlyAqRd7nDGM4QmelNqCOAEnG2YXa/i9eRVez0LJaF1iZFXpKHBzdkN49eeU/SnsHTu0lRKyO2uOsX4wNh96XrdH3PzNCbDnn+FOhjez3xg+tj1Y+nbso163oTXBeg6t111tOhaeHdMtkymll/tvFfpt4ubXmQ87bS1xmwCxT6ruuP2M4I2tk48aRwcvzZ4wa8Jdv5g17raJpXrB6A2q0Hl3H8c8v880MyUuF5WVeDxY+Xy/5t6oj/1e1zpEtO7hLlNUr/tVVDUaEa0HAr7BsH2wtwbTpkcIAUKAECAETggBOuv6qewSeu0f0dqi12gW4DKFQE3+MILyFW6scElOuHxq+Vr5c5+aN6wgNkGSruD8LkkbUISdJEI5GTGA5eQNRiuWC9bKRbeZwARWIMiTiyqXrHjhV//tJ4y5DK831Uuy4Z0kwzGBk7CQHF/PrmCOrYifWrYw2ara/MByuYXptE7ZwPGtsFEEl0kw2uNWxI6mF7ONPU4KJ41QGg5heDGH99VVRWw5hLVXlzLTr6EfgYhtQ/g5czZLIzsUuR7OoYjBKmwPGlW0mcDl97346NDA5l05fipb2zbSef28IMR0u5O4QL1OU+s2hoGpH329+nScb9MVaZepW2lMEb24azK9Zk3sFLbj8Sec37Nc2vJ39gGCbQZsX/o+h8/ZDC7knpeyJ4xNeu2FEbqaTjFtYlcJzB4R28fjz+/3EpN11qVE4+ubHWEqXznftOpUAqnnW/29w0RrC3eZonptVS/hzoloPRDwDYbtg701mDY9QggQAoQAIXBCCNBZ109ll9Br74jWzeQSvvkLfHml5wIuvNYEaTV6071Za9lShI0zCzs1gpMqwSIuqg78RT9scsHJcesldjWMPS+DzpwEg5MsOpKUxaNS/ZnB8hIez96r8FR/GokUseUnL6PjCLbTIsjZn3RbdMm6qkCaInsQukySSt7UGb45T+ANAGYzjQD5WcLy8QtmTzrRb4KOGt9Kj+G1BzbWdgqcE/dgZ4zqmZNPDv4Mev42mVqP6PStcjnaHruhDyTgpgipMOCOknpqE3e97mrTP8tmulX4xfSSWqMY7OQKg8kEYMU+BilPb+PDkNQHYn9J2mTlrauR5x6d4mX3ny3JPUJ/LGHTzl5W/jiL9ph71kU785GqRLQmNdrGXaaoXpMzaKcBEa3t4NpGryl7C0VR2NE0tmyhiBDVzhshsFMUkz/CIRalIK4j/igQVRCQvReIAoHin50r2p1HKhrD7CM8Ph8Mtu9n8CijSmJ5qlN4N49oqyPkdB0PF2u4fbk2IsuwsrZhx9QnIUAIEAIxBFJnHaF3nAiU0Gu/iNafJUzeRrBqg2UFgHzAFcG1gMXnC0vO6hDAJgkV8Sg0qhFrYbU+byGvPceI1vBFryIDlccZI0y14mOCJKuCf7WR7YJkWKI1Jos7MeMiaYfhBwg8m0wOXkZD6Qe8hc5swszCCfwEuCELQpdJWdFznsDb6Aa+BnXF7c1yCYOzLxgYHtUm5klSC2sPGKI1ZPM+4kyJiZ4/kmiVhNDiYgYzjViNrluVvsIx1zGs1wDXtnef1W5Xmx4worWBbrkYCb3Y9ud/MZSEZgC7arqOrXg8qRH2lFwTtr0E5DJsOyW7Z4+N6q1mAOByMIM600idtxT1/J7uKvlnXUQwD6nK5/pyK4pj7WlO/mE66tHa0l2mqF4PpDciWg8EfINhMfZm3ymCH1Hl+KmIEHxEjxktZX8QduWwP5ano83EkcrO45W4+3vuJ6n5Ju9csfuQ5zd1zugpfwwHBUvPGLyrAr9ZEW33cP7A0gTJdwX5rIpkEdgJIhorawMTpUcIAUKAENgZAcxZt/Mg1MHeESih1x4RrXXob1svbk0Ar16eveSc/cV7CIvFBcxmpkehcQG0LiOpS1ptlTkerRbhoV0O2Rd441KG9kzCEq315Vf3CA5x5/X8b+D1T00a1pc0tyhZ+kLthuPHxjGJI6E7B6cA0aoTDm7IurunpC7dog/MnMXln3tUcMLjDN6WA5iePTqeuboUqfH/Iu0h9fIRs/lat25aCSEfZv5popXnMJZ5JP02o+gya90yolVVWPeSqNh0GM1sGuSLXa5um7wU2mtU2UcMOw5JtadID50qd7HlTY2wp6RNai+baZ1eiNzVAb3HTvnUHoG3aVfv+75dNDnrgjJSjtZM9bV3lymq18xZlWpORGspJNvvB2Nv9v7tRFWZFxCr2K31AXuHiJbkvdATBWEgGCjE6951zDQqqTt8zvlmpGeRwgWffxrCeAzwea7qRnjsIRVlhYg4Eb367v9WpJWHaBVXBREZmJS1fXOmEQgBQoAQ8CKAOesIuuNDoIRee0O0thFmZ5tEM8DZRZDHUuPSGdhfvG0vR/syEric/Gw2AFdXmrcQjmgVodecqZJFuzj9IsN7xzB+AjPPbOByCXYF5QapA/yymFrRL5Es3NYg2bxzsXPa+nPBxi7dzjiVSBGcvESr7yWhzk2putV1mbx0o+csvSxYmPtgBhfjBZzfT2HKvTF3TB1ghMbLWRj2YBEJuTYf8+BAzz9FtH64xd70VAH25qDPgWOqpwfQMBh8wwPDW+VcVi9D2nrd1aarF7tM3fJ1XuV0RnrfWHirD0tO3mEDO93urdQBVRoBmWcZsb8k14TmGROTCyd7+KIQ1VtqH7dsOrzH7Oei0uysC8nmnoFsf329qb159zMr3yjd82ht8y5TVq+H0RoRrYfBvcmoGHszPPk94fPGuKmonx0iWqJEayzCIRJ5w2/Pjkerj2itI7lUWgHlXGDjU+ERLPjKWtTOEn4i15fKyqNhFN7NI9qMD+PqvmLdjZwUW00MkZ4hBAgBQqBFBDBnXYvDU9ctIVBCr70gWtlhbYa+uAVkSuigCeD8IpFTXdlLOtXElx1KU11CVPiNuNl5UijgiFa3f0USiRQBvjxOrgfCRuZfrItSNcnRGpRFU6Z5iXRzkTpesch8n3HvBnecSiQZ6uzi5LnYOi8FKnWElnbB0iWGVMLNuQ5nM+YaeFGpSF9sMa4nPXWEaQ/OepWYVXnZLBl8dhDzAsHNP0W0xsMKnf3Ekjm8JiSxGFmvu9q0/mKXq1vHW/36qQrbE1uLr3ieGdpnFhJzvcPN8ElrLXnsL7W/YNZEqTaxcySqt2ybjuwxJQ6zRB9NzrokNuoc9Hi47mFKgSG6RbS2fZcprddD6I2I1kOg3mxMjL35PVr9BTlx3p/NIlpCd75YhEMqSgFPtIYjufLPLjMFmcgDa0fR1LlRY7lZU3jjixpGItoSRLV6d2B0bkzWZhZKTxEChAAhsDsCmLNu91Goh30jUEKvR0+0hr72ppLpN1EWGnA9r2AgZYBvfHsuYg7q0iSeGC4WcDGbgXnpMNuIJPda7jvrIgMgSDDhNaV/SVdj6N6sSlJ2UXqA863fM1eQIaqtlZ81ML5Ow4b0mL4EauHbTLYqP2Z9UY/JZo7LnkkVG5D9esYRsw/hpIjWIQw/PmSORt/LRFiXGFmV3rFz5jYGE5jAiv+vnm/XXkO7j2/NzbMIMDb/DHea3fpfyLDzj3uP+O3BzivpX7cq5M23JnJ0nGfTuix43eL0cv8d3y/S9jGGMTzBE1uyfF8EXiCv2jb4vjWCN+bVWrURu0RIn+kxF7C+fYHrap/DrnFf8RNVOMS1OVcOW29mf/Y+7rXp4B7T5PTKewZ91mV0W+vQzt+d0UnRplYhloyzuqgYsrN93GXa0GsbWMT6JKJ134g3Hw9jbw6ZF4hK4VKkIrh2iGgJpQcKRkEgohSEyHaO1kTqAO9Hucx8sla6L5NoZef9I5y9r+DK/shtqxqFdyB65+oK6jt+iGjVHBD4EWlH+2TI2txM6UlCgBAgBHZCAHPW7TQAPXwQBEro9eiJ1n0iXwLwfcpbdiyfl2rZEfrRWwgnfzGsfswZOwuBwdfcHzLcnXBi7Hz60o70kqfJDSxZPuOWii7mydJO69M+69rBtAu99kGvRLR2wZJwMmDsLRUlYY6UjvppGtGSzNGqPvipNDjRKIX6TL15nQCsVpx0FHM1PW79Hr31x6jmHq26Q4Uiat00Lj6ZasyxeIcjmERfiIg6h9TNlRVnk9SKECAECIHSCGDOutJjUn/tI1BCr0S0ZuipBOAZw3WqqRvS2CnxOiNMGCciWp0coLbW9Ir3ndHoKQiSKL5DejGMwPBQ6ql5nPJZ11OV8mn1Qa9EtB6PhabsrUkkU50uS+JgR3BFIiDYE6ExFaosEsSM3ghFtmjRF55os/nXgEd5CY9YEHUOqgAyERUhwvrtqDI7v6oetZWKuFKz8PU/hOHwAz5YdwozPfqOB5r4PoInIuYSeCsv5HqWjJQVBR+fVC7ZKnpDyM8wU/jlyXo8a4MkJQQIgf4gkDrr+jPT05pJCb0S0ZphMyUAzxiuQ03bq4LcoUkWECWGExGtBQCmLgiBAyLQrXyebQJxumddm6gevu8+6JWI1sPbEVaCo7O3TuWPxqJM7QgBQoAQIAQOicDRnXWHBOuIxi6hVyJaMxReAvCM4agpIUAIEAKEACGwdwTorNs75HsZsA96JaJ1L6ZSZJBjtLfNpA71LwICdUIIEAKEACHQawSO8azrtUIKTa6EXolozVBGCcAzhqOmhAAhQAgQAoTA3hGgs27vkO9lwD7olRGt/+e//xPgl+dCgN/ff8H/uPifcPvPf+wFw30Ocuz6Onb596lrGosQIAQIAULgOBGgs+449ZaSuoReiWhNoaz9XgLwjOGoKSFACBAChAAhsHcE6KzbO+R7GbAPeiWidS+mUmSQPthbESCoE0KAECAECIHeIkBnXT9VW0KvRLRm2EYJwDOGo6aEACFACBAChMDeEaCzbu+Q72XAPuiViNa9mEqRQfpgb0WAoE4IAUKAECAEeosAnXX9VG0JvRLRmmEbJQDPGI6aEgKEACFACBACe0eAzrq9Q76XAfug11MjWvdiGDQIIUAIEAKEACFACBAChICBwO8vy1PV/B8RrRnYZb+kbCbw5/oJxutfWF1lDERNCQFCgBAgBAiBAyGQfdYdSE4aNg+BPuj11IjWXS/5eRZStnUf7K0sItQbIUAIEAKEQN8QoLOubxoV8ymhVyJaM2wjC3BJsrLuiWjNAJma7ojABiZ/ruFzsYX36V+AnyVcDmZwQWT/jrjS44TA6SCQddadDixHP9M+6JWI1uMxwz7Y2/GgTZISAoQAIUAIHAIBOusOgXr7Y5bQKxGtGXrKBpxIrgx0qWkpBH6WlzCYfdTdjdfwSy7VpeClfgiB3iOQfdb1HpF+TLAPeiWi9XhssQ/2djxok6SEACFACBACh0CAzrpDoN7+mCX0SkRrhp6yASeiNQNdakoIEAKEACHQBQSyz7ouCE0yJBHog16JaE2qOavBZvIHHs5lBEzWk+nGcXv7geXlAPRvwmaPY1j/roCybqVxphaEACFACBACh0OgjbtV7TQ1hMX2HViQ6uH/WVGzhxZI8mzCtaw8TiX0SkRrhpHgABdG+MR1PoThxwf/3w/2v+BeHE3vQ9tI5EX0Yg2/N6883yv/p3koxhai3rdKXxDzdmQXbjVE6MJrtAl4Sjpj2BgPF7B9H8Ebu2RH5qYei2PEouMtD05tvPF6C+cP2mW+klnTkyGf1MFW5NeF4QIWFzOYSehtXBaLT5hVbwrs2WeAO2284QLWty9w7Xmb8OvE38f2fQpsj41h4f7myqL68WNrzU5LNxDXux/L4WIL869BY5sK61XoaPRm6p2Nx9MleHEKY5GyL9afMX9uv1PYRtYLxi5sXWRsRdSUEGgVAdxZ16oI1HkLCPRBr0S0FjQM+ZIC2tlZsHdcfjOvQ4K6U5R/cSo5P+qLECAECAFCgBAofrdi6Scfzvm75l9+Rn7B/NAfHjVSU3/fPpz2NzC5/IZ7yY+I9/SyH2hL6JWI1gwLwQD+/9l7d6VWmmBdMNe7LBFnCM4x9njiAXYAxsbCXcZESCZy8DDxcCRTihgDFwsH9ATwBAQG4M+JGGPeYDNRt657VVarutVqEuePf6m6KuvLrEt/nReu6HdBxPyVeVqVQVq/KfIGdFi3MBJ1sXQI25NbeF2fNURbkFSyiE/lLWBeVEWfoAg0Lt+7/FLyDav5M1ysGaHnfLHYzmEOa7h8MjwfMhd0QV6dWB4Jev5HcG+S0Ym58WeiGBnK287h9PNGEG3WvDhNJshvSZA1H4VYu6dLHlZvy/sNq9UXXF8zX4o8Ljef7lwl9iDtoCH+NB4uPmm8BMmKwcLvx5fFM/kkdmLcxuPF07uyM7m5WS9NeexyNvW9msPzxVp8yfP0qohn285sEjlmg3hMbdylLc2WsARIrheMXRRsP9SUEOgNAcxZ15swNFA1BMagVyJaa5kDO5/v4eN9A+9X+/BolfOIRX6plzpKfVRL4dQPIUAIEAKEQAcI1L1biffqj1tdSL3LyJMyOIRsjx3dGYpk2W5he3amo174neERrip6/9bQKxGtBVrNA+4Qme4F0iSKIGQQisRR5GuIJAuReHN4BoDFgnGoMtTqewWr+w9YbBSRGpho1CgDruGs7T+AB/nlgNOXJqnsdJ8nDhFzC8rnYqQv66uva+DcaICQC/3bdn4KnzfCHd+Ud7I6hfujV/DTmoZd5r25qhcEg9h127hfXrJ4IbHAyOJZArOVGHZZvTv6iKbLaGdTPtFq2HiAwDbnVgVTD3fDy7wxkPZ2UbD9UFNCoDcE8mddb6LQQBURGINeiWitYxDibL3hEThdvTSh7K1nojUdAWW/2DYRXh7Z200UD9PsLpE8/vPtI6SUlQ0pmqfvaLnGScNZcszR5QH+2bUQZBuz+HFOlyIAK25LKkIrFlGGiUIs3S1SfdqRWrpnt+DzbpGaTkqRQFSgOV4uyjJkv43jCipSse08S5EPtw9iaURclkSHprBqG+2Kid7rK6oztWeV6rzUYxN11mFNIuDByvXzcTuAeisDIlo9PNleegfHRLT+YE1tcO2yC8klZdwLpPn/YHqT6qnaBFyI1FFhzNo9WlyYL+FjoqvNb1crmBx9wKTxWDXgtHJasEwE+nIpWgWII+md6ysl7KadJbmYp6hKHWAwmtb8Q4RpE8btjJsiC7nQ7ni2y7l1yEQ9KBCEmnT35+kGlGdz4PLsbuLRC5kia5FYWLhHZPF0mMIOoXcxJgjPaP4BYQEnlWwKR7Qahb+MHC1VMOXzt8ldfw20t4vBbXIkECEAgAv5JaQODoHsHeYAZkREawUlfa9g/nwB62vo1DsFZW9BojUUkVVh3vpNPBEBtd8oHn5b3SGSRzyfiig77Gie/qLlUtFawpAwkWlpXebHiEeUQTYKsbwGbj4KzY3UCjqRVIjU9Bx5Au9A6Wg7NwrQdAqZZLHbbZ4V9yrPzsyIS3zkaxqr3aJdMdF7ubXS7Z7FnNfKdV6iRdRZh+0w9N5pphLA9tNJuwETrQHHsF0hqKFX8mgt0EIW8AKiVWxMkpwyEhzbh0uYjOQb0uOVSE9gXMp4zkr+70fwvJrA9dG9kRpAUqimF2qJ92HhIs9vmvm5gUngRTFSF550iLngjzW5zbAyvVa1vJfw9EcT1rZ5pAk1/mVPfnFyLwlhj1ad1iGHFxYL1U9KFtfkkxdBrN7bkvcqB01kHeKIVp0ewEy/IXK4xlMHYDAVbcKpCbTI7e2iYPuhpoRAbwhkz7reJKGBaiIwBr0S0bq7RWznc4A1i37q9qUJZW/O3UHPrm6uNQu1AUfxhIlWfCQPimjFREgNNJond1f+q5wqjNRdjaOF+jfM/JWnqXK8CLwv5SLV8rrMRIRlI8qUVXdRoAbhQOA6vqBwRUQzhiImXaI1hw3KfvmLIU8t9+7kqU7qFjXP3fdp1YMpix9xicAzh5X/UhgJwcZhBfuK6qys8xINos46bIeh927suzh2jNbtur0ztBaL7xk6SnmXfsxna+iViNYCbeQBL00dwJnWpoCP4ALNnKQhMtL/t4aMUt6EsyUc38FMRRsAACAASURBVFzDNQ8vMFIHuF9JSojW4MHCBHZyZEg80ZchVgyr+ezqzE3Kl8aIX2WMr5OR1AFcLtX/DGYbgEsjsbR7kIVI8PSB/Aaml2qOaFUHkZpbFi8kFsqLMyWLbfIZ7FB6Nw56XnMK6dGK6LuUaHXJ9BTRKhKMZ9ZgZI18b7cAZ2f8Q8cudlGw/VBTQqA3BPJnXW+i0EAVERiDXolo3dEgZM59ce3q9qUJZW+RM7YJc+0iR+uAo3jy5FwovYBdNGzM0TzZu3LFaLlctJaLcyjcGHeHjUSEISLKxG7QN9Gqo8isOaMi7xDRjB7RGvBwz2GDikbL39/Vbls+zx33aePxdMQlAs8cVmqsNg4zrsftPqM6K+u8pIo96qzDmkSAVHUd7LBd1W/X7Z2htbxNlI7hlde6M/1gDb0S0VqgCAzgFlHqXCCzxYxiX2PML7PBgkDam9MvxuUSrfr/1eaNSh0QDNnfgnCM4Dd26w99GcrMzS4Qxnd070sbG8vKqSoPFX9eioTdWKSouNianouRPLDIL5/86Hby14bDJt6atA15vFTKCONCHcEiSS4G9JTDzs0nyy91ht4t2UvI+6hNfcLx+4InAr98Up43Ske2F3jqqzP78pvDIm9fTmiXMBYZdqk2dORX3kxe44KtiJoSAp0igDnrOhWAOu8EgTHolYjW3UwjmoPRLRa62zD8aZS9Re8MgTtPBZnEEZ6IgMJ6DrUhJZB948i5cCSPW3NA3c7NO+khR/Pk78p1o+Ua7zxpe34O1rgewrYWSEUVsyWkvfRPtKaiyGpFarL7uyJ0p7BcnsBi4bzPJiLiQnYS3j5w93c/Wi43z0qblfV+Goq4zNs7L8ydiR603lkL3+MwkZR9RHXiIhD5G3qBF7P9ESumVdRZhzUJjv8H3LrOYJSjNYKg4zCGxRnRroZeiWhFAK2a4AB3Enlb/fuhUPal1/1deQpOYfr2BuLIiX+55hcAmMMc1vy/f5pM/ioPqy3bdLmEk8UCWD7w5mudc+AD2DKl5RWTtb/yxpLxX8Azy9EK8bkp6OJjprAWT4dJZDtZsi/vq/QG5shYuUf1d1yBiyDzjMvAF3fpBP1PS4glAleY4/Ay8mo1Cdxt3ZT003j3mulNnbUQTTjf2ITKDyQxUgnaZT+72BQwonqj7FLkkWswlToRqQHcCQhZ7N/SBSHyNu0n51dpO9xLuFovGLto+ijYg6gpIdAHArizrg9JaIyaCIxBr0S01rSIbr1TUPaWJVpD97hdMBh2FA+GnPNIJMcBI0tGHnA0T3ZuQY/WHaLl+HvKEsTV3o7W8mQJ4Jojza20Bu4YiKgvsRL69mg10mmZc754zkeJYfQTWt6h1AGhCuMqyhIVjRbHLqlb1Dx32aPsZ9MRl4jI15wd7RLtarzz7z2qs7bOIx7aIc2izjq0STCd8urjvFg3t9L5H3i6dOvpoDus2LDbO0MbQbtIGaDkqKFXIloLtFoMeOICiRs2/KUK9+zQW9WYm+iDeT6Gkr6HN6a4F+7QEasrXxvs6kpAvREChMAwESg+64Y5DZLKQWAMeiWitaZZd/vShLK32Mux+ohd2dMWEwHVfxQPiwybNPfZXSJ5mAdrnozEREgNM5onP7dAzspIIaXzTUGEWMBO45FqX3B8J95NinQZGCNni/smWt3ISHSUWCaa0dvlojo0HU7M9zuM/eKJ1vJ51tun0xGXJfYewSr4oUZHXOqZ4DxBFTF47hWE1gS9i2d+Xdfas/A699deXKeos67AJDgeyoM14OFa0FXlpt3eGUqF9c5z9iFn9QXX136kdWnfrH0NvRLRWoB8MeBEtCbQrUS0zp/hYi28Pb0/Mw+X/NFflAUGMKqmGVf7AHajmj5NhhAgBKIIFJ91hOVBIDAGvRLRWtPUun1pSttbPiIJquZnzY+3zyge9lqoomuEZ1h5JI9OG5COslLRNIcWzYOL2qoRLZeP1nqAf4GIKh0dmNflLXxMzmGjouZiEWGGXYiV70Q+ZqIQW+0WkT7tSC3ds5ubdtdITVdmW++2hztqrGY5LJsi0nyMTufp2FDL1JH5iEsZRVkxOrQk2hUTvddXVKewm0QEYrHOzQjitD67uFtp2+6wMGTRBqEwkA9VPZ+LBJHLNxTVWjcCpoZeiWgt0G0x4ES0JtCtQbQWKE9twClitrQ7ak8IEAKEwAgRKD7rRojBGKc0Br0S0Xo4ljkse6MonsOxnF0k3ce7xS7y/rZnf5t+trBaTeBaxYBXV/dvw7M6gIUdhvU5rLOucErUPIpADb32TrSSPgkBQoAQIAQIAUKAECAE+kfg5+en/0ErjkhEa0UwO+6qxktKPREpiqcelkPuiYinIWun8Tg8eYGfUM63YQtfLJ2Vo7f4acwDZO8YlGq1ielzWGddrdlSPzX02jvResiX/BqAk9kSAoQAIUAIEAJDRoDOuiFrp71sY9ArEa3t9d/3k2Owt74xo/F2RYCIp10R7Pb536KfbtOyaB39Fjy7tcp872l90lmXR/AQW9TQKxGtBZqvAXjBcNSUECAECAFCgBDoHQE663qHvJcBx6BXIlp7MZUqg4zB3qoAQZ0QAoQAIUAIjBYBOuvGqdoaeiWitcA2agBeMBw1JQQIAUKAECAEekeAzrreIe9lwDHolYjWXkylyiBjsLcqQFAnhAAhQAgQAqNFgM66caq2hl6JaC2wjRqAFwxHTQkBQoAQIAQIgd4RoLOud8h7GXAMeiWitRdTqTLIGOytChDUCSFACBAChMBoEaCzbpyqraHXcRCt3ys4nSzgjet5Bi8/azjrQOdpwGWeFCGE+Jsu4ev1Gv4CwHb+B843plDdydnB1KlLQoAQIAQIAQuBwJ6fRGgGs9kGNtY5MIXl1ytc/w31NYXp9A3ezDMl07919lnnojqSvuAVUf22xuXCFfV7dQqTBZuMmvMQzGkL8z/n8L7E4dK5xJbO6uPUhV47x8QZgIjWvhFvP94Y7K397OlJQoAQIAQIgd+AAJ1149RyDb2OgGjdwvz0E244odltUmgU4Ns5/DnfwOzlB7yCivIlCobyUjfOdUGzIgQIAUKgPwRSez4EiDxFps0CVXdlX1PzjCjtv/mw5xJ1QpYN4mMk6qwrQZjN4e5YfHjk8/+A244+iKLFMkhNC290B7UbmncZ9XG27gfZ6nqtDQGiPyJaESANpMkY7G0gUA5aDOZI8nQZeOcZtNQk3G9BgH3kvT969d/JewNA3b3MAd2zHdOmN4FpoEIE6KwrBOxAmtfQ6+ETrd/f8P33L/ca5X/she7pEn48lnN3raIAly9vJwGiVXn0BEnY3cWjHggBQoAQIAT6RiCx54MkWsE6DxJelCFStbD/9DkjL/NGtEUILtRZh8ZZfAD9uNUv4uzF/O54CF6kfVUGRoC13cL27ExH43C9P8IV93hGPI9oUleviAE7aEJEawegdtTlGOytI2hG0q04T+zzbSRTo2mMCIFunbDSQLE18gSXyQ/LmDYjUscIp0Jn3QiVCgA19Hr4RKuj2y6/XKEAj7wUM7n+wRWcLBbNpSQVSql/A8s71kpBEPCIiv3upy5QwOmvauaYwSVjvJzbbf0Qx3hfdttUP81vfJ4gvbGkZFyWC3g+nQCLRmXk9c2nCk1lbdg4DwD/xO/8b7qE5ckCFlboro9DCuPcvC6eTRnYkJpM8OfqyjeDGWxgo+Rt9Ku/dE6XL3D1eG7NKZaeIkToe/IbNpSyET/kuQw31trqP5lWw+570oQcy383ZM5juoSXq0c410YQsAsH94RsmI8kGJmYzgA9L70ahT2xRyewOHmBn8sn7kHP/5z9IKXr1Fr311LOjsNEEG4/kWs4MxfPfoI2kN6HsHtE3l50ShiOeyERqsjXYLj6zkRrnkjFfPBDnXXYe1XAg5XL8HHbyQdRrFii3YCIVk9wpss7OCai1UKGiNYyC99n66r7yD4nQmMHEPA/oBFMhMCQEdjHB97v1RyeL9bJj6WYNkPGlWSrQ8gRjsNDoMYdZlxE63YOp583qBx0bdSJAjzw0i1I1gd4vf7yvv7aZKLKLKvy9dnEgXVIBNIQxH8HWM2f4WLN0is43lTbOcxh3YRUCHlOrDy3nCB7d/LNgg57FQRaiOQwDhhOILzLfIQCff5coh8ly2z2Dsc3Rh5DRsowj2Um++cxvC8WoDyIffklliCJ2QwOl0+Gp1Uk1YN1KAbmFcJQ2Vse3whR4nhqB3Vi6ChMpjjeB5bs30kbacJ+I/aTw83WtZwjJ8smGdu8BDg3PCaQeLv4pO3CyKPs2nkW0/BOgtVz4wmCmhfT0T943LyJfNTTKUxPbuF1fQZK35rYT+laymzul6jx9VxTNm4iksbhCO55KHtuLmKvaDwgA+uyZB/F2AKmTTPPIRGtkqh1SXfLShFtUGcd9hDl47Hvi0budDOVALafTtoNmGhldvUP4EHmea8x/ap6rSFQiz6IaG0B2p4eGYO97Qm64Q87mD18+FCRhANBoIMokfTMvmG1+oLr61TVGEybgeBHYkQRoLNunMZRQ6+jIVpznp41TAAFuPvSbZG/fpgNJ+0AQDi6yhfR7xWs7j9gsTGIycBLl0Um5X5vAEgX/8gSRMGDyiTO9IHiE5L2HP2wyHA/3ANsDrBmpJzy5LMIugQBpPLweaGykdyJzoutS9ixkZLz4r/7ZDWeaJXpLzxS+hQ+OdksevJ0P9Fks2hhEsyCSPT+opeOlI20wM0bJxbGgyhME5A5a7MhnQTsogqmEmSMTJY+kPOK6zaj75Cu2T7zdQ38DrgXotXIq80/hCg7deaC2NvQ+yjSFjz9RfeR9h6tQcd6aRSW53QJkRvK8eou/H0QrSo/q5JlMC/pwyVat3N7z+/tDlNjoA77IKK1Q3Ard527M9eOevCjSexoC3yUh3Qc+BI1F3LRUMvlOyySUTNuZI0GWu312EgYdpfLzbO5I6pDBhlBZM/DjmSxTSPszYrTpzjnc3NIR918wfGdEa0WiP7S8uYjXZjfBt42TCTyBQtjkVzB+Rv2lox64g4yNwYGqUhBO9opjmv7uYj3Ijuaz0RJ2XjNaMFsBFcjgDkvzHnvFCbla0c7Bbj53JN2/L2C+fMFrI/udeQZV4eRzxjRpmRvqLyFU3dIBHJnHbIbajYwBGrodTREq0VAvOUPjDa6RAFuvhSDmy82QrReXMLHRFc+3q5WMDn6gIlJtqmXY09wGfqf+715bkeiNUDI6Eudndw7SUgW9MNF9+YX1rFFkMiXeZ4uwPBMFFAEcEBiiCNazVLhWtboZcQigl0i0i6S4l2i+Xxil0mwvIh5U6MIDPtfPxy+kGjN4RbyaAsuwMS4CZkxpCbGLvzUCQWYOvPB6TmtizhhHyaqhfxOgv2UrlFEa8qObc/3kErzukHMJWdfzccPxD7qEq2RPQJjL818S4jQ2N6jOts1dQCCRG320lAxLikH6qzDHqIBUpXj+3hlkOvYzmq3w7x41R4T0Z96+aqVnLULvSKm0UUTIlq7QLWbPjH7SM2oh1SElJcvO/tx0fQ0S0f8sKgwkbrKPBP9j5/uXHP/39z1CiPK2kcQheYRsI2EZ2D+zM9Hs+nXFSNK0dNXPvqruYdZZ10oYjAfAZSLZAutoLgehEOKjZXr2ZiQiROy2hHHdgjZz1zE1Saur1xUksAjFgWZn1P6ea0d7N1D2Y75IcQtqJWLyuRRl08Am412MnL7RbUJOvAgnGm62dap1wACmLOOgDs8BGrodWREK9/pq+c1U6aBAly9dM9Ytk23KFeMaF0Dz+3JXzyP4Hk1gWv+BczwaM15AOV+1zcXnr4gmB8w4o1pHuIir6RP3pV6forDBteP9raTOU2bfI52KgLz4sK/zMscgCHZokSr63kVvGO6lwE7LNa9aJqpFUQO13RqBnVhUfpnzwQPeHX5DpEzCF2K6t+uJ6xaQzEbiRDUCdzihKELbphozXmaYi72qk3KLqxxCjANHR0YmdrMS4wVJifdC2S+/3RqD+8lgOdDFuRzyI7b4YCYC2JvUxf07D5qrIuULWDspZnvkIhW+QFpkyh25V30u740Uo7WwtulSeoUPpppjrrD1B2yem9EtFaHtLMOMfaWPytDhEIg6sErHBeLkJLTzUSRsNzw4Url4XuKN49AFET4bujWSUjcDzERZTtGEKHuaxFHCfMObqaK8e8ibpG/iK4yH4NDkThmJEBJpIu1CIK2kb73e4sIoQcT67i9xe01dR+07yc23jlnkTZzEVfTSJQU+GlwSt8Zc/oRw+d1hLJvOZh6d5vNAN6PWfo/IzYQsxaD7xHO3oVpg4zE6mwjp46zCGDOumwn1GBwCNTQ60iJ1lyFv3a6RAGuLldBb6E40XrNDiJGes2WcHxzDdfOF0vhhRioQKwqFed+b6a8o0ernB8YRZ5Y1+6Xveyhh+7HJGKc1AFNGgEzXYEIXzHDO9BEKxLD3GHuHeTGpRRNtDZk2gxmG/AqVoZItLdQMSTTa8z1LK1FtOZwi4zzvd0CnJ0ZaQ1iXsZuygmbHM6/qOmwppRdtMI0spVkZULoosyj1SEss/07ZE7Wu8dOL9At0erMJWdf5gU7t48aIW4pW1BkZH4faZ86oJtiWNrWw4XbIl5Ajh2jzjr0Mcr0yXOyWKlPni6N8Dl0X7UbDs+jtYuUAQq1unqtrQtcf0S04nAaQiuMvWXPysiHRSuCoyRCKhsdI6M4oh7/CKI1GSmho0TSYciGBtWHM8w8d4wgarxAm+ED0WOJMbL6xMxBjZ0jWj3bsKO/xF0dF+miiEL2Hqbr0eozKnfv99YbQg8W1jF7y9prIGpNkp59ziVJtKqUCB5IBVGQmTll3znV2Ai9aDETXqMYO8Y4bGDaICOxhrDn/1YZMGfdb8XmkOddQ6+jI1rZwSUKTwWzUu6kbxTgkU3TPMRNktI8vH2PukDxKCs0WOUuFUSjHzps/y4mvyPR2oxjXL4sIkTnbrp84olVgUkX8mA1PT25ukKEinWYOV+9MeSQm8+0sYCE92QQY0Hyftz+QG5eKa8F9tUa5dEqFMrz+riX8UbXyUJNPqnvfv2Pe7YVpg7I2p4K1TIuVcHQ2BjRqtdBSObsxR7j3RuwE3+sAKaRHSUrk2O72HmJ4QKXP3ctZPpn41neOoF9K+zRKnQYsuMQFFkcMHPJ2pftyZDbR/MyhfMshz/Y6HUaJDZDH5RSH+NCa77wTNFngZsWRO6f4KSXCCgOddYVnKYccxlhIPb5D7g1i2MV9FW36bCIVm9dsvWRLaaBR6S2XvEj12tJRGs9LLvuCWNv+f04H/WAjbTKR3mo+9klPEUjv9JEKyZSQnl7unfgHBaYeYo2+bQ+sXeB8P3VIVt38GjFzEG9vaHC9R1HBvNeUxLpkreNhLekPKP1eprB/718h/8roweNddjecjLF7oO55/Jp3cwM8ri58JtpLPSfEa07Rgvm5hQe3ynC2bxXBf49uBmqO5Ofrzj0Tuu9m8WcTMw1immDjMTqej+n/uMIYM46wu/wEKih18MnWp0DLkRK1VJtGnAngTYbNJmAfgZm4nn+kg4swfma/5cn4Jd/5gu8uJg1v9iVnBtCIvK782UUnBdu+0s2u1jJUH31eTc6H/vFXckodAGigFXzEd++sMXnY+DJv/QCT3nQTJ3LcgHPqu/ZC3wd33FvVvGXkD+DQ0wmzLyEp5+Z11LJosKtEfI1mg+lwQglascVF2gIOinCdLmEk8WCY9qsmxQ2LXGzLoMBW+K/R/u25+vK/AD/Angb192XH5k7LYX7DFiij01ANn9NmMU11CUsVYggZoeG7XL8bV3Y83I9ShTROoXp25v0voi0Ceg6tx+y/Ubkm8Pa8S3PMb1x8gTj9hOJA6TmIiSOrUtznNw+as8rrJuXq0c4x+wjiiS20tjqol62vGwGM5jNNjxfl/5TegucHwyT6Ru8FfRvhmv6ea1TxU1sq6hxuXDtTOORJ3pzNlrnd/0SxftL5KytM166F9+TTLQPeya3k6gLvbaTpP1TRLS2x67vJzH2liMX/wY9WkNRDzwXleVkYUVaZaM87A9s4mNiyFswRbSmo6m8uTof4rJYYCLBdokgCn2UDpGqsSgTzEdtzBzEpRBW82e4WMsimVFyV9mCH/3VEH+5SBeUbeTD0q31hdCDqW/P3hAy6VcFI2cr9x7NRYHVn0tSXxz/RESmnEiUAEZigfE65pij8sMzu7qHo9c1nIU+dqPsOJwSw/5oj2mDi8rre3+n8TQCmLOO8Do8BGro9fCJ1h71VgPwHsWloQ4egZBH8sFPqr8J9OY5t4UVy6vcgRd9GKywhw8OWO1xzirtun/sAtg+pLsNDrvMBTdjalWOAJ115ZgdwhNj0CsRrYdgaUJGjL1lycWiqIdYpJWd+oYd1fkokliOV0TqAKkiNwrCnasrQx4L9cExMc/mA2CLCKIAUepHykkS9HQCj1c2sc1/QURtYaLZMFE3NtHoR3+hIwajEUBfcHyHi2TzV2U+ksvGKh2xZ9rK5dMpfN7YqXiaQqh7nEsqSioecYmIFnRS6dnrBh9FyXTE5Lg79u3W1p+f7ijkwYq1Y+a00HwwDXyk8PaiaBtEfY/DOR5GJSnmrBvVhH/JZGrolYjWAmOpAXjBcNT0lyPgh5H+ckBaTH871+krWjyOesT6io56YtdGu5CTmUI7Zk60QjHb4bDLXAoFpOZoBOisQ0N1UA3HoFdNtP4wJg9+fv4b/sfJf8DVf/3nQekCI+yh6ysnf19RDwLrkugYSWQ2uSXl/0vPSB1kYKbSSUcr2ZESWvsqmgiHhfDuzEW2uXM1o+sEFKImRHoeSsZAjlbBWHnh4HXmEIrusFeL7+XvR3+VRLqsz+K20aCAiNDz13RhBJplb3ZEoR319AJXj+eRSMG+54LXV/towRQWX3D7MeGRnvkoStNOwhFpwrRl5KiVG7ldlKlYbmaEWHg9pdqUrCvMuUJt6iOQO+vqj0g99oFADb0S0VqgqRqAFwxHTX81At1Vnv7VsFad/L7yOw6NnNwFh6HNpaqBHGxndNYdrOqSgo9Br0S0Ho5t1rE3OiOGqfFdzv3UjNpE3VD01/5spI2+9iNt2Ju1TSTWfuSnUYeLQJ2zbrjz+62S1dArEa0F1lMD8ILhqCkhQAgQAoQAIdA7AnTW9Q55LwOOQa9EtPZiKlUGqWNvRLRWUUYnnaSL67YbsjzqhqK/2iFd56lyfdUZt6wXK1+z8Wi7SKyysan1+BGoc9aNH6dDm2ENvRLRWqD1GoAXDEdNCQFCgBAgBAiB3hGgs653yHsZcAx6JaK1F1OpMkgdeyOitYoyOuxkt9zuuwpG0V+7Ijj258NEfFce2WNHk+YXQqDOWUfYDg2BGnolorVAqzUALxiOmhIChAAhQAgQAr0jQGdd75D3MuAY9EpEay+mUmWQMdhbFSCoE0KAECAECIHRIkBn3ThVW0OvRLQW2EYNwAuGG1dTXglzoysvjmt2v3Q2lBfrlyqepj1yBOisG6eCx6BXIloPxzbHYG+HgzZJSggQAoQAIbAPBOis2wfq3Y9ZQ69EtBboqQbgBcONp6kkWdmE/Gqh45nmr5vJdg5zWMP67NfNnCZMCIwaATrrxqneMej1txGt47REmhUhQAgQAoQAIUAIEALDRuDn52cnAYloLYBvDC8pBdOt2/R7BaeTBZy8/BAxVxfZvfW2nc8B1msgnnVvKqCBCYFOEKCzrhNY997pGPT624jWXS/5+zS6MdjbPvGjsQkBQoAQIASGjwCddcPXURsJa+iViNYC5GsAXjDcuJoS0ToufcIWVqsJXF//Hdm8aDqEACFAZ904bWAMeiWi9XBscwz2djhok6SEACFACBAC+0CAzrp9oN79mDX0SkRrgZ5ygLPKhpPFm+xxCsuvB4B/E9D/tISv12twqSn7OVsgEWpvVF29fOK5Tvnf7AV+eNy2/F0N3fz7FuZ/zoG1ni6/4AH+GfLpcfzf0rKzCqNKBC1DCEg9PkynMH17A/bfN/ZfmMHLj+0N6eP3CprHy2EAoJ9n8pvPmr+J9AU3n6auBD6vcrC0HGKeqTYldhDDEtPHy9UjnFv29grXXyIXLkyX4P+etkfMmMp+v1dzeL5Yc/1gnwNrfZj2IvR18Vy4fr5XsPq6ALhTa0zbVFA/BjZqHhb+U70+U2uSS260ja+HtM1az1nLZwbL5TsscnvJ7Qfcww0cN/PXdu/KX2rfBdsiNR0hArmzboRT/hVTGoNeiWg9HFMdg70dDtokKSFACBAChMA+EKCzbh+odz9mDb0S0VqgJwzgguA4MUhESbZAmGRtht/O4fTzRpB9PKfpuyQLHbLy5BZe12cNuaUJFNnOIIB436yvp0tJyCpSzJFv/gwX62sQRFhadkYO3R1LUlJ6qYJBUppwciLpXc5b5mlV8lq/cTH/wDko4lj+/0YRR1gMDNKvIZs5LQqrU0bG2QSsrystfeq3tKwmEWtiKeek8JBzTmEZksHFzW7zDavVF1xf62D+UnvEtf+GlbQZ9dEA9xzTjyZobTuP4ZZYP9z+HuFKkuqCuHTJVqUDHxtbj9LGDLvB4B9fD1/NRw7+kcFbty9w9fHJ191fEGO/q3Ukc9+KjwGJ9WjtE759tbXvgi2Rmo4UAcxZN9Kpj3paY9ArEa2VTNTInQ/gf5yuMUra3hwHgeyA/sf57CPUgBAgBAgBNALOXZwiMdHI/faGXdytUs5j+8PbWSP7E0SRBjwtpfAzrH+PqaFXIloLjAQDuEduyI36zSVA3XG5d941cI7MIVAaotAiawMElPcc6+oUPm+0d2cR+eLKzv7/H8CD4ZXrEn96WmIxgsrJ6h5YpqxgE2aiD5f4ChFu/r9xIg8AFgs2tPSYZdjef8Bio8jrOBmq5I/i5JB7YVlDhLZDhCGwxBB9ZpvJ6hTuj16tHLil9ohq/72CjxstWAAAIABJREFU+fMFrI20AajnuCewS7Qaemo8hQ1yMbV+zDVj2IwiLJPYeHo0vE9lda8s/lkd4mxW2XpDtEojxGIqrVl8TDjRHyuK1nrBPkhNx48A5qwbPwrjm+EY9EpEaw279D+W1ujV7QNlb5LwDRdKHdhLXRcgUZ+EACEwGAS8aDbLaWcwYpIgA0MAddaVyMzOxbtjEQXN31c/4NaJAi7prkpb9T4uo6RVFHCVvlt1soX56SfcSE7KdbZq1aXzUA29EtFaoAkM4Ba5IRfK8mQBC8OTMTgkhmg1SBRORToefA0h27SzjZA9gyZfQrJbHhDmLAKeBi6R5RKt5v+D6cGr+7Xn5xNhIQwEkXcJHxPtIbhdrWBy9AGTxktYUlNeKLsbem17pPKnAmR2WA7XG9EhWhFYRsPXYyHugQtBqT1i2ltkqVQX5jlhfwVEK3b9uFhKHCz8XGz4MzbJ667LLNGa1SHOZlFEawILISck02WIuSHsu2A/pKbjRQBz1o139uOd2Rj0SkRrBfuUURPym2KFDsNdoOwt6TXmfLDvTFLqmBAgBAgBQoAQaIcA6qxDdy3eHT9udfFwK3oS3U8XDYVsj1c63WIXo6D63G5he3amC3IHHeFQPUUb1dArEa0FOsAArsgZnmPx45aH7Me9PvXg6ZDqMGHDx3q8svO+GkQgy3mZ9XA05p+V3fzCksOtgGgVIdI+UWTjhsNA4cjzfXJsjuCZFW06ujfSMQjhvbB7I72AyBfqE60xUisd0i/G81IpqK9VESyzRJ81h0t4MsPPZZ9ZnTpj59uHPWHyzynMcURr6fqRvVtenRo/H5vUBwcFSRb/7HrA2WyOaMVhEfLuNm3YTp8Rs+/csqbffwcCmLPudyAxrlmOQa9EtO5ukzo/eLfh+Ch7a0G02h+h0zn5XbSU52z0QzYvf2C/4IZrEhTUDeAfekGnE2JC8Q/mF/DM752h2gHhWgl27n09O1PmnFdeLK98Km+8WVPBxz9XjyKPlb6Tq2ITZh0K4eQwR+akV6iEdX1IuNp1Fxp7Yc40wXod2h5w9R8Ce0mwvkP7+g/Ymh6xeglKwvx88rU51IelUF8Ym8bUvXDXJ6Y+Ahaj5j1Slmkxa0XE9jM7UsBIw2eonst4dB9cX8W1M3Y/ng6yB9RZh51ZwIOV61dySthuumk3IKLVmyCz7zs4dmr07IJDDb0S0VqgAQzgarMzN9c80eqQV7HUAZZHa5jE0V6tM5htAC6DBacCnppGgaeo7LGvBe5XBUErFqYO4ExrU5CqOVCavK2h+YbCvSWRx9MRLOBktoTjm2tZJCqTOsAhqUNEK0Ty0rp5W7MkHQLLbB8OWcxSB7iEdak9ZtsH0gaYF+Sc3eM8Wt+s4mT59dNcxaxcpyZ+HjaRl7vv7Rbg7IwXrMvin9UhzmbTRGsBFs6+4cmPse+C/ZCajhcBzFk33tmPd2Zj0CsRrbva5zd8f/+Fv7wcgChsGg7b33UcAJS9FRKtmBz54goaq3tgzCvTpn0OdnGXVWfwbPYOxzyFl3MnYOTh5zG8LxZwIsld/96R+4jq3lWcu3cgl3u4NgAYuffDeeNND2iMnAJpbI2FtNxuNFnOucGVDyNv+pl94GrWFsDiKNb1EOo/5OSwSNTmXc+vl5DrpyEZEbU5Un21sZHmXdWIWk05cri/5eZm7sKldSXssZSzhfy4lkrnp84GOSdM/ZbdT4vD7gF11mGnGIq4zDr2YDvftd2AidZAOr9dZ1tDr0S0FmgBA3iWnAmMx56xPE+9nFW4fKxN107hKXPIkgMgdID46Qq2MJ8DrAMxaNah4Gzq2ctyLIemmac2EMZvEnmeB2kwdYBRLIl7FohDSBBzYUJaYGB8PQ0Qbhg7yGGJ6cNu066gU84+TBzBDP03HkzLKrw2WBjE5RM3Fu7qL56xPZkxczYvZ0+X2vMEc0neNBcx59Ih2GIr9yxGlrQOses2nIcuN/6Xk3/ZlSV1yUrZd8GWSE1HigDmrBvp1Ec9rTHolYjWyiaKSKPTdkSUvZUQrcgc+VzeZDouOaNUm2o52CXZyK8+EyPqZuIVFRViO3fPQJ76EFljFgK19GVixhwQUHUW8rlxMXJqObD56q1LpVXs1LbBfE799H1I2AcvouKl4tL3fv9+F5GvI1z9ugsIHLN2i3AiCDhxZKMjXTwRcqh1aha19VLgIfpB1+bI9OURiggbCb0no9+zEXNrLC72Tpyoy2Dbr/N+mNx37fVVttbbnhaH/RzqrMNOMUSqEtGaRc+tSZR9ANGghl6JaEUArZrkAG++qvEHwuEpPLGx3jnFpcuIlHHFEZ4G6nCdwvTtDVFdLew+7cvnFslSgqRlt8OLUqFniswKgew/l+43j4E5P44bsFCjNf/vnyb2KxSipeQT5KkfKqFxUi1Tsto4+3OPhqWBxgRjS34YixHeA1OYzQA2G5xO9QU/1X4Gs5NjuFmbNqwubelxeJ7iDYuWY54e4Nh9DPdcOJr2yBFLjoXiCdmCtv6l7ECR5I59Jp+PyxK3hbzNNpf9xkxMoj+nOx12KB53c7C6Gwvevgu2RWo6QgRyZ90Ip/wrpjQGvSqi9efnR3hM/vd/w//4n/8BV//1n6PTYT/6YucUZ9/AqG9ZBUuU/CVEKzJHPhd+V6K1Wg52CaXXX7hCskVqRHKzu3dMM5JIv15IIlH+g7oTm3dhrWT3Pl5ItGbz6WPz1RsEqCk3+zIv/0If6P37q7prGm9bJoE9eFzl3c2ru4DAMWu3JURrTA6nj11qeuQ+9KDmg6zNkenLckBA2khjmNH3h9DdXJL5iLk1/edw8t57YmtAOreoqE8jTYpeRwkHmOxar3J0HFwnqLMOO6sAqcr3PTdVJLa/qu0G6tEaibbddeo19EpEa4EWagBuDycM1kx4bP7OCBzhsRdLExATPu5lWjDduk2Tl2nMUKUYYPrcQ5tA7pU9SEFD9oLASGy2F6xokCEhUP+sG9Lsfq8sY9ArEa317bcLTxAmJcreCojWGMkWSi+UrnsgMEy2yXoQhc/34AtxQxDLD7ZNjk07nZUmOk4glZs97NGqiVsLDxNf5nSQqQ0gkMETrUU55J2Cvi5WUbkNolVqTnysNyLccpio3w8F15efUN0FhM1l7baEaGWEYMv6Dwg5THs3cwBbOxyiH3RtjkxfbWyErxYW5RhNHaAcOkxHB4NoRa3HdCFrhVduDchNT3hyy4fCaWNsz2nl6Ytb6/XPp0PoEXXWYSdCOVqxSMl24doxhZ0Em9fQKxGtBZqoAbg9XMY4mi/yZYQN22zdMI+CaXbTlIjWBtetyLWgK+V1gzj1uncEytbt3sUlAQgBiUD9s46gHQICY9ArEa21LYmdU/dw9Fr/ToKytwKiFZsjn4cfz5/hQkXfBD1hM22q5WA37wFO6gBGFobIx0U6N3sslJfXOeCFX4GnwOL8pInvhHm5PsKVWyzEq7OAJVqxOeRDdyHn31yPvdw7g6PTJCZNvtxDwVUQcX7dBQSOWbstJVpDcuiosZ1rekT03NRLQM0HWZsj05fAu9BGskSryBf9R6auswrRIubW7PY5nBJpR3T9E4NA5d98dG5o71TxZMau9drn02H0hzrr0FPxo0y04x26k44aDs+jtasPxQzAGnolorXAFGsAXjCc0bSEsOmO2W8nu/rgIItTOWEK+D5LMMD3Si0Jge4QIJvtDlvquUsE9nfWdTkr6nsMeiWita4dd/lhHmVvMnw26FklyQWzUCo2R3667oEginJtquRgtwhBJ09igADO5WYPFepUqQR0egDtKWv9dqbSLZmpAkIRcFii1a5jEPIsFtYayC3qzj1InL41hdrcl+lcDlZ33oeJq1t3AYGjIv42cR2XY9Gu/kOuDoVlG7I+hvo4MH++gLXMZZLrp6Q2R6qvclzEDHAereH6H7m56d1eecYaes3UlUiuAYe4Ta2vUE2H+Fqvez4dSm+os65gMlx3H7fww+rfDCoSdlhEq39/MQsIFgAeaVpDr0S0FuihBuAFw1FTQoAQIAQIAUKgdwTorOsd8l4GHINeiWjd1VSM6uU8tTnLm65zWe7au/l82t6cHOnsQSPPoZ37nP2oCYZsXvRk3YMvOL7D1EYwSJSNmpVJXuVysBvz47k2AeZ/zqHpis/VyLM+e4Gv4zvuUSf+wrUS7Nz8Gm2tRxvX6XIJJ4sFH1e1SdZDUAWAmq79egqYGgLBehSQqjORkzuc25+ZbqwugpovRt5h4mrXXVh+ydQTSRzTdluOhUxJYdQ4KKn/gKvp4ewFxj6gzDDWjzmfXG0OVbM51JfyZsWvvZL1ma6PgMOISRbHKb0GvuTe4+pSzrZy7YyaZ8ih9NXF3UrbRaoWTp8I2XcH8HJI9ylLfN8Pp8NoJ1sNvRLRWoB9DcALhqOmhAAhQAgQAoRA7wjQWdc75L0MOAa9EtHai6lUGaR/e8PUPRBEa742Qg4CiljJIaR/J6zwWKVaEo51cKReCIG6CPR/1tWVn3oLI1BDr70TraRMQoAQIAQIAUKAECAECIH+Efj5+el/0IojEtFaEcyOu6rxklImIqbuwQXAk5G/1R2gqY2QG5lIrxxCRLTiEcK1JJvD4UStCIF+Eej/rOt3fr91tBp67Z1oPeRLfg3Af6ux0rwJAUKAECAEDgMBOusOQ0+lUo5Br0S0lmp9f+3HYG9x9Ij0wlsWYYXHKtWScKyDI/VCCNRFYNxnXV2sDqm3GnolorVA4zUALxiOmhIChAAhQAgQAr0jQGdd75D3MuAY9EpEay+mUmWQMdhbFSCoE0KAECAECIHRIkBn3ThVW0OvRLQW2EYNwAuGo6aEACFACBAChEDvCNBZ1zvkvQw4Br0S0dqLqVQZZAz2VgUI6oQQIAQIAUJgtAjQWTdO1dbQKxGtBbZRA/CC4agpIUAI/BIEWHXJp8sfUFVRf8m0f/k0tzCfA6wHqHQ668ZpmmPQ628jWsdpiTQrQoAQIAQIAUKAECAEho3ArilPR0e0MsLi7vgLXq//Vtdc9iXlewXz5wtYH93Dn/NNM/502Y081SdIHRIChEDPCGxh/ucc4IVI1p6BDwwndPGu9uvvFZxOFnDSlW62c5jDepDkevasa6Gs79UpTBZvADCF5dcrdHBEt5DK0XmLHqo+Im2OodQFTl3oter8EZ39NqJ110s+AlJqQggQAoQAIUAIEAItERjD3arl1Ef9WA29jotolS8p0BGxmQVcvSTNXuBHeSlt55x0JbJ11GuRJkcItEBAFDb4uCWStQV4nTyiyUDZvbmXVx5xK9xZ4axyvzW6y551pYOwc/DuGL5er+EvPyc/4PZnz3M3SM1hnM9bmJ9+wg3DCADYR+PzzQxeKuJUXa+ldlChPRGtFUCkLggBQoAQIAQIAUKgCgJjuFtVAWJkndTQ64iI1m9Yze/h430D71fdeJBmAVcerZarjvCY2XT4wj4yu6bpEAK/AwGTfPodM6ZZNghsYbWawPUw3Do9vWTPuiJN+h8Uuow8KRINhGyPHd0ZimTZbmF7dqaJd04EP8JVRe/funotml21xkS0VoOSOiIECIFWCAw37U+r6dBDhAAhsBMCY7hb7QTASB+uodfREK3fqzk8X9wA/OvupakN4MIrxQ6VTHlN2b+x5x74nHjEJfubLuHl6hHO9T8E2yxPFrDQ2QuMJaA9ZIRs8ieLCBYvn4uTF/i5fNJpEAJkcbwP0a/1+3QpPJoMafz5ipBSD6NGTO39F8MRg2FaDi3grEXYcHBOX8KzmemPjQ1NGG07/N25xzyydtFxCY4xPbLZpUKGzefyWOPtMiWP0m7MNq1/tw4PzNrBnjZhb1aM3XvrqnDtpua3XL7DIrO3+PvPK1wX2Xd8fatw6YtnFWautj374xnGNm052dLTfbjPz2YAm02zyQb3VHfPcDWNkUn1Ic6rdWCvC+/5wT2jEUCcLzZm8X4wSXXanHVRyw94sHKsPm515Ad22VRvNyCi1Zsb+0h7B8dEtFrIENFafREkO/z+3sLz/R08bt7gLXCHCz8sPiRdHD3Dv7sFvPGtdQrT2S08rM+sO2C/s6HRxouATAMze4FXHlHIIgTOYcPeY3bNg86caP4toLkiDCr9zXg1SjMjBA4FgdSdOfZeJ99uYDq7goe1zY0cyrzHLmeNd6FxEK2NJynjrwZAtMp0AcwAffLIycnI275bOevEojwxQgYlwQSaqPTbSFLznbW5gOf5M1zwhevkoJN5AS+fjFy2VsqFL+GBy+/FU5ie3PJLi9ooTLLC8koKpG3ghA6oS47v2Wv/rkhZTUq7c7T/P41jGp/whpYer2w7sfv6htXqC66vVZBwSnaJEwL/0BxNKeP6wesYg2NOjxbZGiIF3zA5G/G4YOSJ2+YEVq3XDobCkhpKeKvl7HA3vUJ2fjefpftPiX1rCzXJRkDtg/YaxNhmao3kcAbp7bgw9t3cLoDZu3m/jY2JHnHPsXaaoMVh5p8duTmw32tcLppxuG5ZGmIjVcBgvLkHTLSyPeIfwIPzcRKjv1ibqnrdRZAdniWidQfwih5l+9Q/WDB2aTqD5e0NXJ9hzzh2Xj/B8Zf8mLSdw0R91aforiItUGM8At/bOfw734D6ZMreYZa3r9BcvfFdmRcVnqu96ZP7u3QTNdlGPHqGECAE9o9A9m7FeKrJgnMrav/43q7g37ncW9AfMfc/198kQVavCDBGQbTqXHfdvjQVA97kgEvkWQsQLt5Lt+rHWIgYkkHoP1DsI/ACx4knTtIyEjL0cu78W64Pb16GNyL7uhwkmmwy1p1jMmed0x8eH/M+ZRNMu+TIM8efrE7h/ug1XvQmhpVF8ODI9mY2Of1gdBwkgExCX+VbdMNbfVKdE0QAsFgYhMv3Clb3H7DY2B8a4vsW0i69cFtHnpxtaobILo4kGDGP/LDXDmLX5cvS/8CinkzafXZ8BEap+YV0ntl/yu1bCOCThjYZl/uQgFnjOxGtgXnntIvZu5kN8aKJRtoA1HNtMGsxBzbH4rMuBUyIVCWiNWdKsJ2fwudN3aJhVfWanUE3DYho7QZXu1d5jrwxZ4EvWKMJVtWLmxpF9wdQN+9wH2jQGL8XAbYP3x3fwsM1eWL/XiugmRMCaQTydyvtLBSLrstHdZIW+kYgr9e8RIdPtFqVmwdGtDaEyobdVu3wFau6sO35ar10yxdSngqgIUITobfeV5EA0Wp43Nomoi7ADikqG1nEY66PkBeTOViEaDLHYASOqFIt/oJfkSM4Rl31E1+N3Gd2+Wpt9RXz4IjaAAJ/KyS/QUh7Ruf0o4hWJ6zKJZezOCL0yPx4Bal2CR8TXdV9u1rB5OgDJo5Hd3zbQuCCkSdnm40AbdZOftPlLRIyJO2wkl6FlOGK68X7T7F9i9FxRKvlRxLw/Dd/bzaKJkWJb79Ij/nIvpvTLg47wytVdoh5Do+ZjIZoOQc2To3LhV5GRiEsc76PV14qmRy+9X/v9s7QWt5gvvfWvTUPVtXr7uK06oGI1lawFT3U7JvVvE/NiBQ3Miuwh1tk7Dds5//gXMVtM+/aB+EpK/ZE4544m8HsfSNDvN1ImXQ/4kwO5Nsyx3PbJPBh59u/hfCunM5ewikTnP6myxe4ejzXqcKipLSYyx1L58BRmMLsxfiYH5NzO4dT7vE5heXLKxw9GenDPAuZwcsLwLmBSVS+Ftih+3IxDs3NTHHG3xXKcIzZFr8jzQFujp8aXXLv7h3sL6oz533A06l1V3jjNvW6nog0b80Sku9wUs8wW8LDJbtja7uOYpMaH2un2HZFuxE1JgSGj0D+bhUmWnUqNzfFpD4/xF7wYH3wjJ4v0XdEk2fKnIX89VCeFdMZvLzuuXDtHtWf12teuIMnWqP5Bjtww24HuFxchjyWB5w83E6MXKDqpZvnS5R57FyvOYw3l1B/hCxSFaCDNhImtPiY6uU445GE80YDizgRa1t71oo8pjqFgpvvNoUjHh8NQNiTEBPW7oOo+7qEpz+aXFQt0zaAwD/geWjhw3Jm7qpjhEer0FFaj+x9SJFqPI8kt6EjeGbFgI7uvdQZ8W0rjwtGHteu4uO1WTv5TVcsy1KPVmmHlfQa3RsMneP2nzb2rV6Q3TD4tEeru/4xa9xuo7yqzJymen/B7Ls57eb78NMGaLLgBFKYi3Y4zHL95ObR7qyL9Eo5WnNwO7+HbaSwk2DzqnqtIVCLPohobQFa0SPGC+F0Cm88weoUZssHywu/pEu2b01Y0QD20vawBu0ga9i6QfSYnj3qji88a0V6sIWVbsjxlv1iL4WskBwLydT3t3w/Rk0BlUtfpTzwoskYJnHPXEX+8nlMZMhohJRt3mHUGBEcTLy9ux4n0mx5GgK6kX0LqznAxfEdd2BgeF4+3QPcMH1onSvsVaQgqFoOGfncebA7Dif43HcfETsrPrJF5qrJ8zDGod/b46i8tgO2xT543X/AZrORnt272p9xj3N1xoiNzxt4vf4LLAWCIEf9+W9Xp3DO3otejuETruF6omxdESnCm/zoY8KjFF9YTQiMDjPjY/HFtivZP6gtITB0BPJ3K3+P1alO7PPVPT/4Wcbq87xe82KpufPF3/vFMyqyFnMWEtEqLC6v17xlHjzRak+xW++UHODWS7ASTF0k1CXL9WSLEq1vlgdnVaI1lh+yqXocIrQwof+MQJKVkwPz4kTBdgtwdtZcsMDJdWTmzoyF0/JnOEFnh6GzzUgR1hgSxl0eyfEKq4ObfQnPXIOMzNoAAv8QCWqSd/xFI1CxukTHCKJVXZRTerQIIvkCdDJbwvHNtSyiVJg6wPLCDdklB5tfWNWflZM1Z5v6qXDqgCSu+U2Xt4itwUToPp/TxXMVvQopUx6t+P2n3L7F6FjSsMnt6ZDTmDXutTH6EMWjXKI1Pe+cdtUFx81l3aRliXgqZp+TA+Mw220OtS4XGiu2Rnmy0cYLja3Hp0td2DCHa3e/d3tnaCN3FykDlBy5O0wbeft+hojWjhFvPGJmsGQ5VhvSsjw3peltOp3O4MrL82rk925IN+PjdvNvmnDyvW0NorUhM/W/8b2Yn5uMeE31Y3jHNkVLJUFskKShl1hbI+qF2okQe8uQhop8NDySYqGkbI9gXpicfAZ2F+bsZTjig/d7AV/ze/i80Z7AYZn9uhLefCPyue0Yq8vJ9SR2Pvkg7gbSSzniMBMjEngEHBZHjG0Za0HdQ1rZ3/Vfngomp7PmtVESrcJrVdV28N5YZK73I7iXdTWYvdx8xiJm8NgootccP0Tcq3oepp1i7aXjXYy6JwR6RSB/tzKiOizJWHTBA1yc/RVFIgP7Uun5ktw/Mfter8gNe7C8XvPyE9Gax6hpkQfcfaE081zJl8ogWcAuTPqlsxWB4HiDGhSTTxapthvz4idCZNb8UA/keQx44Pk5TAN9mJdLh2RwPdRc8snFwfqKA7ZHoPUbTwHrFvRxcosG9J4cL3bXidiP3ZeTIzRrAzj8XXldfaD0Y+aBDegYg2NOjy6pZn00SHh2+tDicMnLo9alYf9BAixMRKZxxW4ocYInZ4c19CqkRKQOkNNJf+gpsW8x74/bH7h84huO8YXW9ozO2TfGNu02tt4FQex7tJpFm9x557Sbk4m9fD5f+C+76ecu4LklZlzLVv7t3AzE7/mzDtdP8+LIsJbRGWKf/4BbszhWWXcVWw+LaGV2YOfzdgvN7Tb12nrdTZp2TxPR2g437FOaHNXno+elhu1MttMeeoY3I/8tQ7SmiK6GhAsRrYZ3KiP6mtDyANEa9FY1Juh44ZrksWplkcjR0M1wdJT1UvwAcC+T2XN/RuO9IAQ5w/X+LpwqwZOTeUQ9XBvexGaPYcJT3N0M0jMhXwgX14M52EaKESTrTDUYRH2WaMXgiLEtTBv1vsSdnHWKuGbNOJ7MKZ2ZeE9nS7i9ielLrB0rpUZjjEv4eriGv0bdOqwOU+MX646tK4weCvcSak4IDBGB/N0q81FJfShjUYsRb3Y+b8T5kiRaUXvaEBHej0x5veblIqI1j1HTAge4GcbEHvXzRJk5dabLJZwsdCW6B/hn5CVlzz4A/DNy8LDL0tUjnDdJecJt3LAcMQn7i3pzEfB+U4TWFKZvOgfU8ssvzBHvQ16izfxBga/Tsedjh7r2FLNxNnG0VZrAx2iYHw9vKHZfbqiQL49rAyzSh9sIxPEPy+tf5HfRsT8P3xZF8TTjpSZgZ2Y//DINc5jDmv/XzImWe6nQHwB2tUuEbXr5qrBrB28n/MB00jtg7XAXvXIJI/Oz8yJj959X6ZmsvGpsO3Ht+5aFtPGIQuZ1rELxmrcE7pUjvE3d3H1uflX1O0bOVP9TmM0ANioHIN+z47Ye03B+vcxgdnIMN2uxZtRf/rkl8BzdRZi1m4OSCXfWFdi6tUcMpRiO42FQLR9lGS5hO9B95PdF/Hhd6BU/ep2WRLTWwTHaS0cvYuaZpW3aKJoV8mhFydIB0dqkDtBVoZXM7ktsEyKviNHmXoNLO6X7U+eD7aEYdmjcwvz0HDbsQ/mtysEZ92jV7wwxmTBEa1o+H5c8dn/lx16XVM5hfPPpe7wW44ixLUwbNNGa11lzFiRSB4g2si+eQuOW1z4QGPKkurCJejfjbCyUusAnb3LeyLixOt7NqHtCoBcE8neryB5rvotZHwUje3WzJ8XPFyJa66k8r9f8WCMjWvMT3qVFDcB3Gb+/Z8O5MPsb/7eP1Af+fYxRW4+HKHMKgy686caGUW0bov4wCPyesw6DxnjajEGvRLR2bI8BwrN5cdvhY0SQaN3OYTWRHv4DTB3w1yDR1Ed+/yU2lqYg75HKNKk/tKkX5zjpKTTvjMfTaOVSB1zDl8rTGcwtiyBaG/IuR7CpYmeOnCz3qJcSoF1fjUNK0BsZiSMmhBbTJki0unPXH5S5HUV0pld22gbs9chSsCqiVTgycHvYBZsWQiDXAAAgAElEQVQAAV6su4y9dLyLUfeEQK8I5O9WkTVteqiy8/XmU6a5iZwfiBzeSaIVtaf1Ct2gB8vrNS8+Ea15jJoWNQAvGG6PTYms2SP4+iJt5SKtLdEh6vgQZc7pLRy+n3sq/vsYMWqPBj3ZDoHfc9a1w+dQnxqDXolo7d76FClqRx2EcqfGw+H/fdzCw/qMe+9bqQMaoo+lmvrUHv4hotXwhN9rMSwjjD/nbck8UDWpPIMXVpzr7zdsV88wubajGZgmy4sH2dWrdRRcxKPVxFsScizE/UvqRlhTnNjDyue28zx9TVywxbDcomRSD41Hq0EaY+U0Vw+mKIxuw9K7KQLVxNqMrpP69oqx5XXG8q9/XYhCcT75bkjtEiUe8eKnrMNgkxsf00c7e+5+P6MRCIGuEcjerVh6uomIXm4iOr63MJfe6Lzg5MsrL/gYOj9W83s4kqnWcueL3j/C0WOYfY+KYQmLyeoVYVhEtCJAUk1qAF4w3B6bElmzR/CJaI2CP167ZAdfneJA48Vov2vyd43+e8460uuhIUBEax8aY8TgPdwtNsATtExnsHwwcktHSFFTMl5R+W4Db00GmClMZ1cy72SsMIjqwXxBdHJRurJYHoVLWMIjLFgamEA7K6el+3ss9910CrOrB1iz4pqpNrcPsGYsGf/7htX8n5CDw7eEBydlDP/B6W+6fIGrx3PQWXNiL8qisJLIgXoJT//OQfyvLJ7kymkV42Wv+mY+0US6M6x8LbCLzjWHcVP8S0JthduKf8Pi6OU59WxG6DJpN0j7U8WwojrLjsMNpvFeDadekvZirs/lCSxY3iH5F8cmMc+WdoDXQx97Go1BCHSHQOrOnMpvzAhWfS4q+ey16J8fifMltvdbU8/taeJsOj3fwBs7Y15FLY3f+FfjXYiI1gLLqQF4wXDUlBAgBAgBQoAQ6B0BOut6h7yXAcegVyJaezGVjgdhhNEdHL88wHVDToohv7cst2dJsbxwjtaOJ0DdEwISAbI/MgVC4LcjMIa71W/XYWj+NfRKRGuBZdUAvGA4akoIEAKEACFACPSOAJ11vUPey4Bj0CsRrb2YSseDsLQBAOtwpSfYih+RXjREdHWsLOo+iQDZHxkIIfDbERjD3eq365CI1gFYAC2kASiBRCAECAFCgBDoFAE66zqFd2+dj0GvRLTuzXwGOjARXQNVzC8Ri+zvlyiapkkIRBEYw92K1OsjUEOv5NFaYFk1AC8YjpoOCAGWY+X+SCSqpj9CgBAgBMaMAJ1149TuGPRKROs4bZNmRQgQAoQAIUAIHCICY7hbHSLuXctcQ69EtBZoqQbgBcNR014RcKq/y2TyJy+s0igThIoM9aoOGowQIAT2hgCddXuDvtOBx6BXIlo7NRHqnBAgBAgBQoAQIAQKEBjD3apgur+maQ29EtFaYC41AC8Yjpr2jIBXGVBVajXkYNXh746/4JVVoKU/QoAQIARGiACddSNUKgCMQa+/jWgdpyXSrAgBQoAQIAQIAUKAEBg2Aj8/PzsJSERrAXxjeEkpmC41DSHAPV0f4errFYhrJRMhBAiBMSJAZ90YtUpE66Fp9dDX4aHLf2j2QvISAoQAIUAI9I8AnXX9Y97HiDX0SkRrgaZygHsekbLv6VJ7QNptprC0CDsjPP3yCf6cb0QPhmel//wDwL8JLN6aweDr9gPu4QaO79S/u+MApOTAjLE8WcBCimdDOIOXnzVMVqcwaYSy58Dax7ACELJePNvPpzH0MXi5eoRzY/zU87MZwGbTAAjLrwCmr9cgfFiFjh6vyKu1YOlQU0KAEDggBHJn3QFNhUQ1EBiDXn+bR+uu3hT7XABjsLd94kdjEwKEACFACAwfATrrhq+jNhLW0CsRrQXIYwAXBOIJJxtF3aRvWM2f4WJ9DV/zP3AOL/AjKyqxMPTzjSJBRY5Qzl1OpzA9uYXX9VlDSPpEoTPG6QQWsIQvRghu5/Dn/L0hcfk47/I3AOD/H5VDAOLPQz7H+7mAZzmnv+DkNt3OYQ6XAOfnACq/qSOPgvx7NYfni7XwDA20Ccmgn3VxNuUTpGjJ80G9mZgadsLbPl4JrAvsh5oSAoQAIXAICGDOukOYB8loIzAGvRLRejhW3Z29GfflBg7xkZ/qlR6OfZCkhAAhQAiMAYHuzroxoHO4c6ihVyJaC/SPATxK7gVDzuVlsfFYlR6tijBVRK1D+HljyMJNb1NNpuppOUWcUHLkiFaTYHSI1hCekXB7n2hl3Ky+KJcQpWxYl1Aueb4E01S/BeZETQkBQoAQGCQCmLNukIKTUEkExqBXIlprGTni7rbjUEX2pu6xxpimg4H+Zyb3E1wSqbqjdvp6PFdoti85aBxCgBAgBLpBoOisQ4qgI3/9qGRkFx006/7eUCS0dW+oj1MNvRLRWqBRDOBREi7i1Sm8WtWX+HBle7uNQ4Kyfu+OgYfyG16rbFpCFrDTE6DkSIT2e2RuYtE5F+eZ8nCVmOOIVhXSzx7SiyiaesCQz2/jPq+9gi29JTDlonMMbVK4wIyoKSFACBACg0YAc9YNegIkXBCBMeiViNYKxm3czcJkZoUxCoqv2dFdamzltWp7qlr3xjpiUi8dI4ApNNuxCNQ9IUAIEAKdIVD9biV5CB45y8/rD7jd98fFnu4NeCVtYX76CTcyutjlyvD9xFvW0CsRrQWawAAeI1qDpKfnhRkmWt1QdTXGcvkOi49bnorA9ebU07K9ZCFEviK9QcNjhIlWq61cnCetiFZNhpqXcZHD1UyfkPNolTi8mTlgfaIVhSkRrQWrhpoSAoTAoSGAOesObU4k75iKYf1vYLlLuZ3+9w/8j//5H3D1X/85OhV3uw67zzePkV+RcO6HeKFMSbY2H9C/YbX6gutrShAwOmOnCREChAAhcKAIYM46/NTE2fxx+wMy0yTneO6Oh1Abpvt7Axqn7Ra2Z2c6XVAHxcpr6JWIVrRGcS8p6dQB3L0UXo1y9Xa+1BDR6v+bupianghxotXJfwrsy0hOjh1TB7hEZCWi1czjWk602ji4z5dgSjlaCxYNNSUECIGDQ6DG5eLgJv0LBB6DXoVHKxGtu5tr9y9MeXtziVR/VhYRO1nB/PkC1kf3ulgsr7WqX0hVwdLFyQv8RIrKslGSXpa81kCtgrJ6TqacqfGFU0FIw9q712oTLZhr9jH0QrO7W7SvVzuUNIerV8TXEInp7uYTW6TXmQv/UHAE97IOR1de5PEiw1IeLscFPLN0dJn1wT9zmHZo2Fhw/ThYmQRRY8tGxGGxLhA2nlxfjXymTYRyPQMo/cTmn5O9xmcgW5dS5i8WTblhAvIaIcJxyoj6TBbOfoVr5/naNUZq218QAym0/1u8iHXKjj07D6RgtJ4PpmjE8UPoHS7gwcrnKx3r0P100rD7e0N7sdl6voNjq8h8+97Yk/k7TL5/IlrzGDUtMICn8nd64VEe+x7I0YosEmUSrV/zU/i8eRVFpprD0r2gGYdN4CtAaB5oj1ZHZttjQX+puXyaA6xFTtaQx68rg+kWLi5EbTxaBQ7u8/j5isvHML4sFRgvNSUECAFCAIkA5qxDdkXNBoTAGPRKRGstg+r+hSlrb/yuuGFMaVMk1pud2ebyCeZPAJuNTt1k3y+xRWVFu2jB1g4Kytp3zNT4uoBuuNjsGi6fjDuodGQwnTgOtdDsrpadLvSbx5WTg9s5nH7eCIcY5PuXktt9j3C9tdn/3x+9Nl5qu8439Hz6XUaTvbmiy9Z7TsDG5MtlEitbH2ZNkklTJLptQeUw1vY7YXodqChH+W7sOATF5w8Z2dfV9GvP0fXmz+xhXkHofqIBatrfbkW7RS2ZnB3HbVTQ5bnf1RrMnnUliz0UNWumEijpq3rb7u8NrUVma/gfwEPFQuU19EpEa4FGc4Cnvr6oYewvYW6VVEW0TmH69gbiO5X9RRb3FUd+sWw+dPkJglNy4MZQeUMWUk4mq5NrVo4/XS7hZLEA9oGefSm8/Zjwr/XiqyH7KDcB/VEu/NVd4Bf6jf2b/yXr5eoRzs0vfYnnZzN2cVdghfvjeVLEtlv9i0mBCVJTQoAQIAQ6RyB31nUuAA3QCQJj0CsRrbVMo/sXpqy9SRI16eHnEK2MmA16sDZFZHFFZS0UkyGHdQrKJvPHRccPpOYKvEy6ThC4+gc2KaXwwDgdpBxKsgRYsnjvDraNLPQrRkjXllh9XQPPTrEj0cpH4l6hU2DvGe/HD1ZE4w6zjT6a1x9ifSBsjAvwvYIoVjFHIuZJq9xdc7rQRgmnk0e4MjzVUo44yqM0vQ6cYtQm0TrxCRu0o1FFpZpzZM5BSZI+4zCVfb6S3NXsz9F3k0bG89pNOFzl7Dhno7nfDcyyZ10JviFSlYjWLIJbx8kw+wCiQQ29EtGKAFo1qQF4erhwjtYCEalpxwiQN2vHAFP3hAAhsHcEuj/r9j7FXynAGPRKRGst0x0O0Vri0eoTrW6qK1xRWUUUsVRa6jO7X7C1XkHZIJmcKRgbJAQV8eyZgXbcwBGtAyw0u4tpIwv9iiF2JVpT2LkEdojY3GWimbfIbLQfYn0gbEytnyjRiq5l0a6gshumHlpfuHUgC0bLtHq8lghIT/vEGsvaUQUVW3OMef0n9hDU8xXkNLtAE60O4W59iEKu5exYOTvO2Wjud2PiVe9WAVKVz/XxiqeMqJ3yocwEur83lMkjW3/LtEJGas5W/TgP1dArEa0FmqgBeOaIFN6d3he/AiGpaWcIuGFJnQ1EHRMChAAhsEcEuj/r9ji5Xzz0GPRKRGstA+7+hSlvb+U5Whkx6hdWNVNJ4YrKWh5qkToCAuk6BWXd1GG48QMkFMKzCUcwDbDQ7A6mHUo/xror9UQsS7uQLrJrknEqos+s0bHDdKOPZsknZc/Oe6ZF5CBsjK+M1RyeL9YiTV0wZVzYa9oWvl1B5bBHqxsB6sqnU440MoSISka03h0jSK0ESVxBuXqOl/D05xzeQzVe3kW+VlGZ3t4bc89XENHroob9VSvanbHjlGe+sG8/RWEMs/xZV4A25WgtAEue0fNnuFjXJ6Fr6JWI1gJ11gA8PRx5tBaoo9emfeRW6nVCNBghQAgQAhEEuj/rCPp9IDAGvRLRWstyhkC06qJUrjepRVI1BUiccF8JhU2mIYrKIgu2NkibJFLbgrJmnktezMsgfaJEbyR1gBdWy4guXYG5lGgdSqHZnSw7kkc07CARI8jMPK7I1AGGbfhFepkt3sPR6xrOpHdd2M53mrn1cDuiC5Mew7Yx/gHCJDdcL8RYEeTtFuDszPDKi3xMyKwPb56oXMUu0Wp8ROEZ6CRRyVIHZNaYuT+5BGgtbbqpA0Qda1l/BbGHJZ+vJaTTTz37q1C0O5aSRe2VORvN/W7Mve7ditklTzZq1dp5ujSLPnakwGy33d8bsiI4DbpIGaCGqKFXIloLNFoD8ILhqCkhQAgQAoQAIdA7AnTW9Q55LwOOQa9EtNYyle5fmLD2pmoG2CSUKmxl1zJQ4bBN2zZFZZMFW5lzXv2CspbcPDT5vSFNvDlphpcX7Qp6sm1MXLYwn3/C8fsCPm5/4FALze5q2fmCw2qEMNHqOVQEyFGbSLILKtlFdn2yJOZ1u+u8zefRRFeT0zhMKPs5hZmNsfrFIgNqHiun2JR4CObPF7C2wntjRGt6fbjz1GvoC47vJuXrIFAM69xbY3r+fROtZzLdxUalEMjsYUpHumh0+CNVTdvzx5QosTzFyvPWiRDgYfCBVAGYtZy3dZUj2d0rlR5zNpr7XaOHPeuwePO5fdyKfMYBD1dsP/XbdX9vKJHZd4KrW/Sthl6JaC3QaA3AC4ajpoQAIUAIEAKEQO8I0FnXO+S9DDgGvRLRWsNUFIkp+4rl/9txqCJ7C+TTixXJsnIPOgVjdah/vKhs0yZSsDVWpNXkh/AFZTWIej7qBV785haM5eHlTkizLjZrkBcsHp3/CSIBeOGlQy00u6OxycfTBYcF2Wfm5RXY3cCnVZTXl4UR+zefLJTYzM/KtccJc+HNqovqTqdv8Mb+V3ljO/bdhWervy78QsFfr7JYMqTWR9zGzhRR5sJgQKbnZtt5g4VqG7Xx9Pp4gH8BPSi7/ysLkKXWwS18TM5ho/aOLzsnq1qnSVvKrM9drTm4xzVy+kWb3T3ExkimVLCe196Su8qq1WmvgVCh6t3tT4xm4xNer6rmGqoIebN0ZSqGpsuMDct2RWcdEnAtt1s4HdlB9Wb93BuwYsdsoObeWkOvvROtWACpHSFACBAChAAhQAgQAoRAPQR+fn7qdbaHnoho3QPoLYes8ZJSPjSl4CrH7Lc/IWyGeQMrcsZEhBEewwjbraGnXdfHb8KqBt7Uh43ArvaHwHMPHqD7OesQWFCTnRCoodfeidZDvuTXAHwnjdPDhAAhQAgQAoRAxwjQWdcxwHvqfgx6JaJ1T8bTYtj92FsPL/ItsKBHhoyAk2/UFfV7Bauva7gWUfMH/rfr+vhNWB24qgcp/q72h5vUVuS5gL6W7H7OOhwW1Ko9AjX0SkRrAf41AC8YjpoSAoQAIUAIEAK9I0BnXe+Q9zLgGPRKRGsvplJlkP3YWz8v8lUAok4Igd4RoPXRO+Q0oIHAOO1vP2cdGVbXCNTQKxGtBVqqAXjBcNSUECAECAFCgBDoHQE663qHvJcBx6BXIlp7MZUqg4zB3qoAQZ0QAoQAIUAIjBYBOuvGqdoaeiWitcA2agBeMBw1JQQIAQ8BJxk3/30oicJJXW0QGFf+szYIDO8ZOuuGp5MaEo1Br0S01rCEfvoYg731gxSNQggQAoQAIXCoCNBZd6iaS8tdQ6/jIVqtio6ywt7fuopPA+5UpmNDq2qTAE0VRC0RkUN1tUO9jR8BRrI+weVPf3l3xo/pPmcoSHN4CReg2Kdkv33sGpcLF0NdIbSb87mdzoQNvi+/gFf63vefVcm4Pk5d6LVvyIho7Rvx9uONwd7az56eJAQIAUKAEPgNCNBZN04t19DrSIjWTHLuSvpHAS4J31mIPJAvUTCUl7pKuFA3hEAfCHyv5vB8sYYh8CF9zHfcY6Qr14577sOfHeqsK5kGOxfvjuHr9Rr+7qEibFBUg9ScDuJM3sL89BNuGEbNx9m6H2Sr67XEBiq1JaK1EpA9dDMGe+sBJhqCECAECAFC4IARoLPugJWXEL2GXsdBtG7nMIc1rDsuL4cCXL68nQSIVuXREyRhx2mjNCtCoBIC37BafcH1OMq+VsLkgLsxibcDnsZYRUeddejJ+6Q6SxdxdzwEL1Ih2+PVAGTZbmF7dqar5PK7xCNcfb1W+7hUV69oA6jakIjWqnB22tne7C3l8NDpjKnzcgQoHVQ5ZvQEIUAIDAmBvZ11QwJhhLLU0OsoiFb20na+YRqu6/3h2gwK8AjRykjWf3AFJ4tFEyqbCqXUvwGYxKyeK5vuC/xwdtlJW5BIWRDty5qsxtEaz+hXNA9dkFjGhP5eWk2cXH2Zc7XbhUMyY3O1/t3Babl8h8XiTf4r6/cB4N8E9D8t4eXqEc7ZP3B9AQ9V5ebK/jimF/B8Kp7J6xrAn0tiTDFIUC7uXTYAHSookjr6XsH8+QLWR/fwRyx2/qfxctZAsza0jU6XL3D1eB7WjdOfZ1c7rjVvbssTWCz0PDzZLDsL6W8GM9jApjE9ZkdHcC9ty12D8XW8jzUc9mZNrWVvrZy8wM/lk7aFRj8auPBeKX7P7Rs3n6cw4YvY3yvK9uZQ2pjGeqFo/2i2DL2/xtZMau7uPhn6f9RZh+lIgA2nkw+4NVJ+cLk/buX5he2oi3YDIlq96bG1eQfHRLRayBDR2sU66KbPqvsIVkQjjRg5NWBB21c7Sge1L+RpXEKAEKiHwF7OunriU08RBGrodQRE6zd8f/+Fv3/1C21XlysU4AGiVZCsD/B6/eXlJGxelC2iQJFG9ku+5QUUSEPAX67fGeFihB4a/2971JrpFpw8ddJD+PLpD5yDInMlIeMRTpKUTXjydr6Ct3M4/bwROfb4JfsdlsbLKcelmYeyEx/b8FwnsJo/w8Vak5JNPj+JkyBlTuClIRKk/kDoAhipsDiB2ewdjm+Yd5L8nZFFjChn/Xwew/tiAcoTOqdroUtzTDkvT99xuf42BP3+dZjVEcPoCWCzYd8pRI5W30Nc2qj7QYDZxNNlQ+q468S3GSd3aMym0GvNJPcMfXhr2LYLX8e2XbHwYhcD9v/3R6+Wd7+NrbmOJ9ybb/HWs/4Tnnppu9ZEMkynMD25hdf1WYOBSS7n1g/XSGbfqLM3Q4v9A7OW9a7qYoaae2ZTRp112I2drx+9bhX2TSoBbD+dtBsw0crWyT+AB3me15h+Vb3WEKhFH0S0tgBtT4/szd72eR/dE9aHOCylgzpErZHMhAAh4CKwt7OOVNEpAjX0OgKi1cE49FJXSQ0owN0LnvkyL70HzeIv/KIBAMLRVRb5+V7B6v4DFhuDMAy8dCWJ1eBF0ydqBDSBgiAeGeKQg8oTUhGv+7zYMry+roFHlbukWJDUcUjj7FyVAYULp3jkkMr9F/IAngOs15Lg4kSrSeTKcRC6bkW0enKFcNBkb6Vlk+8Go6NgKGDAnoOk6Cl8coJbWrvzQSJEzltCB+Sz1h5yrfk6c4tBZYjWiF0J78UpzGYA78fsg45R1Cdp29K7uu81HNCRwjtv16E9zPk3xPrh46X2Df5zvb05us82ZHnpRxNtoRZm2LlnViXqrMuvbLXgdH7WZis1crZi++mk3XCJ1u3c3rdqTL+qXmsI1KIPIlpbgLanR/Zmb/u8j+4J68MbltJBHZ7OSGJCgBAIIbC3s47U0SkCNfQ6PqKVe+lxN5Bqec2UFlGAmxc8sD3pFKHpEa0Xl/Ax0ZWPt6sVTI4+YGJ6ZhrhULZVRcL8eaNY2CtYHp9BohVBWIsXfNkXsPDQPZB0OcIkQuoIckpih5grmiiRuSeXJwtYGB6Pjc48PQbSGCB0HQ19Nshdi4CJyDUIHaJ1tLFSKwjVR7yJlbcw+yBgFJhhz9gfKMLe41xfRrEc9r/ptBv5tbYT0Zq0q9gHFPXhwfEmNDaQveg/sd7QRGujX8XluetZp2XQ03VSy2CI1kp7c37/UDkgDOV4a9lso+3NW+dGao3o3DNXE9RZh73eBPLxcpkfr5roC2xX9dsNlGhVqVIqV/6rqtf6ykD1yIjW/+///d/w8/MDfD7//QP/x//6D7j6r/9EPX9IjQ5dXzn5/dQnldIgsYiHtzdgkQ9v7L+BtGKxtCvCPoyPnpEUNfp5XHoZ787mpLuJ3unkPf7iWaWzERKaERwYHFWkW2reMRnSY8XftZIYZ9NBlepBrmyFK484u4HjO5XKK60n830phkM8HZmZym286b0Oae8kWQmBPhHInXV9ykJj1UOghl5HSLQyIqW+JwhTGwpwRbTOWAZFHa5svmj7ROsa+CWKv3gewfNqAtc8F6Xh0YooHmMRSJFiACEiI0S0htsFjDdBRtUz9XRPVviRQ9pZRJLh6GdipUL7deh/bLy0RyvPtyjzDnrh6azLRjb5MtHkmbRTHfB2qkJ3RJQ8IaVJyKxce9YhRkeiUrlP5Aft1LABtq7cUHrv8s/zpQbSTSiiPDB2m7XWlmjN6s/Is+vmZkWt4771X8Oj1SFaLeIOsX74KxzzWL1Yiw9yAZnU7zX2ZnP/b1KPyLVdspbFHmV/HBAv4NIjFjn33N6MOutynajfuX1RjlYsXJzkadLV4J/CtKyqV8yAHbQhorUDUDvqEmNv0Y+lMvWSTpGT9voPncnqPAxGf0XTSRl5yzMpapq7RDb1Vz4dEe5M8lNG6W02n04qm6Ip9vFa7kdfiDRcSp7sWNl0UBg9OOnYzHP8y04jVmYD/kd8207z+iw/17kFiHROje2rs77n9E4d7QfULSEwVgQwZ91Y5z7medXQ6wiJVnYw3cPRqwzDr2gBKMAVaREozhL3aF3DtfIInS3h+OYarp1LgvCuC1QgNioVh8KZ30JfzT1PoljqgACxtd0CnJ2B4CyNSwHnDvfh0eq8lAZTB3C3Wyuk2roExkg8a66cKeU5dsNEyZvlYeATrWZYuJM6gF2sTOIIoWv8JQ4pF7vY7UuHEv+kjtxUFXJdBwntxhtlBrMNwKVRhCe4Hbg243pc5ojWyJp3vfbaEa0Y/cn9LvRxJWvbe1jDMftGhdG7KUyMfUitIcT68cisBNFaY2+uS7TaxLBFtKLmnj8UUWddvhtFJXtRJmzdPl3+WLmE0d1VbTg8j9auPhQz2Orqtaoi0J0R0YqGau8NMfbmnYuBFDn5+45DfLnnnrm/87u2e5eO1CAwyF6fBCtIL+NqIrJP+x//7GiU1IfTLEaYFE2RM1hc9zG4qS0f0RaVDgqRKsjENnq3cO4NiLm4eFpRcAh9ZvURwtqz/YGk99r7TkICEALDRgBz1g17BiRdCIEaeh0d0coON9eDrZb5oACPeJLqi4pN+pkXK/+LfMDLToW78w63MOc5P1ly0lgBlTcj5NnNCamQCRGIzpdUedHild9lOKN1kdhTTixP3wH8VQ7LpkCWd8nKz3VXosT2mHMuTwGSx7/U2bpudYmL2oj0FNmTDhvb3RihXYGLsPIeacK3EoSdwHtjkd/RfSBItOq1543bcq21I1pTXjx+mhTfOzht2/tZw3FyK2/X2Ly8RiqBwF6J2Tdq7s277h82LrZOJ076jNzegTkPUWcdpqPmvfsUJtLbX7yw2x6uBV1VbjosotW/v9TNY1hbr5WVgeqOiFYUTINohLE3a29LpjhKpFdx7wLuXcb8f5bSyymYqu8gKr1M6IOeKqSqU9CIMwKR+ktpIxM9giNaUylkEhhhUjSliFbk8/JlJI8xKuoOp4dUmif/ThSOYHFtQJyrGk83Wsh8p1OtkqkFlA0cYnqvQewmJAQhMFwEMGfdcKUnyWII1NDrCAlizBIAACAASURBVIhWI7zEyVtU23TSgKuXX2NU40AVL7+mRDPgIcHyIOcHNLCcQmv+X0YSqb94bkjnUqhO+2huv0A+UOfiZ+eycubU9Kswl/1x71stb/BCUlsZTfhsvOM8buazsbk2TAEPXdfXLoG9fRljeLg5xmbAkkhseJowVvxKFiCyLl0X8Myrv9t5nmybMS/35gUwNOYSXq4e4by5JIbaiBxmbyqP7150aOsuNl9LS9blN2DPTWNmo3dw/JXO1dyE/snnhM3YtjBdLuFksQBm4dPlC1w9ngtdsT/kWnPHSS6HKUZ/S+B5gIVQItelfHHx942QbR/B/Z9z2OxL/7G8nUmbZfOUawWU/XIlODmnBQJhewrs044ymA3cfOo1ttvevOv+4dpCs3HwOdt5+zQO8bXk7N1GOhUThhqXC9fGtUxOrtzqZwO2Q/vuIPZn8dFyH3+xPcI8x3aVqwu97ipT6fNEtJYitr/2GHtTRGsqRU72A1wB0Sr2drdOQSR3eypFjZF+Jptexv04G4s08dLZpD1aTScCK7JBqtxPkZWbdyjvvegsSFgGPjqj20YxMFMghIlWM1qIpzNIpHmS0lsh+SJdWBoLN6WY67CRK4iatVmD1M6mh8oQ9Ptb4TQyIUAIMAQwZx0hdXgI1NDrCIjW/hRXA/D+pB37SOIC9nEbDj8dTmjq2PUw1PnZHsBDlTIoV6U8m8Oec1tPwvCLF36utG8IrLawYrnAI8WW6KzDW9QhtRyDXoloPRyLw9ib+sBgfqB3UwLlSavS1AGZdFJmMazm44t/9jQeqLnUX4h0RIKgdPOGZ1IHOPnom1zdAaJV5blPp2iKE63KazT3vGRluWPC7umgMqmCeKEyA6NUVJaXPiItXyylBZ8Tr6GRHjdvs7poVsr2h5Gi7XD2HJKUENgHApizbh9y0Zi7IVBDr0S0FuigBuAFw1HTJAKZgiFmRXFC8tch0GUKke7B7K4YTveyl4wQznmc7qEC0ZoqNPRL9g3rhT4AOJ11JXZ8OG3HoFciWsdlb3hCClEMSxW4cgi3bGGmWDopM0drKo/3X8cjtigdkf74d/nEc4EB86sPeZCm8oa6KWT45zTT27OJ8sCkaLKxVhaXT8OlbRPTNp8OKpMqyKllYfZ3+WQXRXZT6uTkc7G2ZHXST4TSS9Wy6/2kdzqcPYYkJQSGgMAY7lZDwHFoMtTQKxGtBVqtAXjBcNSUECAEWiHwW4jKVuAM7qEy7/NdidbBTb9ngXCexHTW9ayWnoYbg16JaO3JWCoMk7M3O11G2zRIMnVOMp2Un64knapIEXzxFDWm7Pn0Mql0RF9w+zHhqcWEZyOIMPcmT5UgRu00MUo5od/COPL0QtGUOqI/Xx9+6iVMiiebmFX/F04Zkx4zp4eCNE+BFEO49Fx6IWjP07Q+H+Cfkd+1rV0PL71XhS2BuiAERolA7qwb5aR/waRq6JWI1gJDqQF4wXDUlBAgBAgBQoAQ6B0BOut6h7yXAcegVyJaezGVKoPszd52LuxJH/SqGMDOnZAedoaQOiAECIHOEdjbWdf5zH73ADX0SkRrgQ3VALxgOGpKCBAChAAhQAj0jgCddb1D3suAY9ArEa29mEqVQfZmb0S0VtHf/jshonX/OiAJCAFCIIfA3s66nGD0+04I1NArEa0FKqgBeMFw1JQQIAQIAUKAEOgdATrreoe8lwHHoFciWnsxlSqD7M3eiGitor/9d0JE6/51QBIQAoRADoG9nXU5wej3nRCooVciWgtUUAPwguGoKSFACEgEDru4FamREDgsBOisOyx9YaUdg16JaMVqe//txmBv+0eRJCAECAFCgBAYMgJ01g1ZO+1lq6FXIloL8K8BeMFw1JQQIAQaBMizgYyBEOgLATrr+kK633HGoFciWvu1mV1GG4O97TJ/epYQIAQIAUJg/AjQWTdOHdfQKxGtBbZRA/CC4agpIUAIOAiwKrF3x6wyL6ufS3+EACHQBQJ01nWB6v77HINefxvRun+rIQkIAUKAECAECAFCgBD4fQj8/PzsNGkiWgvgG8NLSsF0qSkhMDwEeO61R7j6egXiWoenHpJoHAjQWTcOPbqzGINefxvRuuslf5+WPAZ72yd+NDYhQAgQAoTA8BGgs274OmojYQ29EtFagHwOcJZHcrJ4A4ApLB0iSP8GMHv5gfWZGJh56J1vpBCzF/iRP1j/bsk4g5efNUyasfxnzbGC05su4ev1Ap5PJ7A4eYGfyyf4o4QwZFDPxmRkv6fGYvO8+ayDSQqP5fIdFhx39sewfwD4NwH9T0t4uXqE8+YfAKZL7RVpz0HrLjXvlNnEMRF9XzwrTGLyzmAGG9g0U/Llt7GNz/vr9RqY72dsjkEdc/u4hi/TNh0b3B/mIoXA4xV5tRZsXdSUEChCIHfWFXVGjQeDwBj0SkTrYMwpK8gY7C07SWpACBAChAAh8KsRoLNunOqvoVciWgtsAwN4Q2hZhKXML/lmE7BWGLSskgqcAARYzZ/hYs1Isi3M/5zDuyIGt3OYwyXA+TmAImy3c/hz/m6Ru0KOE07KSk5XkLrvjEQ7gvs/58D53ekUpie38Lo+a8g4k4SMy2iEbm/ncPp5I8K5o7K8MYa5IZIBSjB5gauPzwQea0noxuZrko12G6V+Fy/UvBO2872aw/PFWnhdovQj8QBBcorHlL7E/+P68Z/j/YBL4juEcvO7sLfNbAlLgEFiznX1eNXgVLCEqSkhQAggEMCcdYhuqMnAEBiDXoloHZhRJcQZg70dDtokKSFACBAChMA+EKCzbh+odz9mDb0S0VqgJwzgnGADgMWC8aCS5Pxewer+AxYbgwxlxOo/gAdJqgkezSHWuGwO0RqSNxBOnSZaGXHnE3sN+anIPqyMbH5f13DNGN0gqVgTkzAe+fkqr04E0YqddxHRathD42FqyCKJ9jfpTVqNaA2G2isy9QV+bj6dUPxQ0alhYR7SdcEypqaEACGQQQBz1hGIh4fAGPRKRGsFu1P3Dd6VH4FVYQTeRZG9WTJpuS6ejY/WtQSjfgiBvSLg3Kml7Z8Y0Y57FY8GJwQ8BOR7o/p3412VwCo865CApaKkkV100AzBSXUwarTLju8yRXeYiJBEtBYYBAZw4cl4CR8T7YW6Xa1gcvQBE9PrlBOSKmeAKYRIDaC8UJNEq3MxNVMS5InHcBV3ES4vZcDKiCFaq2GSIv1UrL2Bp3EY+CH9+gXDwgs774Tt+B6tCaKVjXd3DMuTBSy4x3HIozXsARxNU6DmHSC+mdiNnl+Uc7Rpc+7EBoY5n5ONZ8EypqaEACGQQQBz1hGIh4fAGPRKROuudreF+ekn3Jj3DHXn27Vr53msvak0TeYdVkc92em2KotI3RECe0HAu7sH0rbtRTAalBDwEGDvn/dw9Kqdx04nCzAdg347aNizDo2T5AU4H8C5ng+4tbghdE/1Ghqckxn5XG+A0p66v8vU0CsRrQV6xQCuCDaeh5OHNx/B82oC10f3dni/uYiSMoRJLsv7NfA1tC3RaoVlI2XMh8kLj4Q6mNTyrrSJS5E3VXqYIuedUhuWaOW5Tj9ueUoF16PZy6u6PIHFoiRFBMtBweYFXs5gNZbIXRv28tXzGxjmRLQW7FrUlBAoRwBz1pX3Sk/sG4Ex6JWI1h2taLuF7dmZ/pjfYYFJjL2pe45Nshq3j/kfeLrUdQ12nD09TggQAoQAIVCCwHYFq8m1VYCYIgttADFnHR5ywU983Nr1fO6Oh1CbZEB1Unq4y9TQKxGteMtHhUE1BBuwLxALOJkt4fjmGq6/nDyqscutazih1AEu0VSNaHW8XFEyfhv5ZBOpA1i+0iqY1CL9bFktohU177Th4IjWN6soVzh1hDEOKterk4LCyv2r8+o2eVt56oAFuCFL39stwNmZyA0bSV+RJ/MD6RqMObTFnHK0Fmxa1JQQaIFAjctFi2HpkY4RGINeiWitbSTsTnUHx04B1xqj5O1NhqOmwlBlxNTRk1E41hKORWDdwOeOxV1LitnqIq9MkHABVh6hFApaAx21ZhVc9TBwQnXlnGOeRMGCp/y9Y8Oqv2Zz2uML29qWoQhyf/x8UVrVk5pTysszVyBYZC4LFxdm45QVqbUL5vrPh3WOKT6LwUn1YyKdwian+5Qttilsq+Qq0T0GG9VvbF3sWhQ5hGupbkuLJJfsK7ki2SW2k5Mz93t2/0c5vCiHpmbzsmrExL0iDS4iUaw76RXO69ncwPGdKoydT5ET2yNiHwFNjPJnXRZR3SDgwcplk05ZBT110HRARKs3u/p3mRp6JaK1wAwxgJsEm0WcBUgyK0xfEVpzgLXabWMkl9NXyCMgT4IFcrS2kJGNc3/0Co3IMuzeTmOgc2ztjkktolUdAOLSO3GKh+F04xqP/gp1+cQVyb1GhC5sr9K8fgKG2YZobS6fxiFjEck2DjxlxfcK5s8XsOaVvNjfsDC3CpUVrF9qSggQAjgEMGcdridqNSQExqBXIlorW1QgJ32tEbL2ptI0ZcOmzQ/69n3Eejnesbhr0xeicKt/hzPv1BfwnCxou4ZLRhx7RUhV0VLnXobM4WnL9A2r1Rdc8+IJyD9UYVsdAeVikMYkVpRW6VYU6Q0X+Y3rn9WFmIPAs/H4ijgY5KPv/CLCJnKYe3uu+Ky4YrvjhGpmmCMLm8cXQDZ1n8dOfDgwI9t8eXK6roWNjZ9RT2I9yRSJDhVFzuFqclupAtI6nVvOxkIrrWRfyRVixuKckjM3Bma3KHkPczkKjzewBjQ+MCX388yacN6Xs45MUoacncewyZ51GFBVmxCJXSHStkSEeNsBE60d3GVq6JWI1gLLywFuXvg40QjiAsD+a+ZjNUlI+wudk5/VKw6gfre/Ek2XSzhZLIB9PGdfiB7gH0wWKl9p7MvrBTwzDwCYwvTtDUTr8BefsIzOl6oAjmye5pf/nTGJ4CFI0vR8RYi8m8NVzFd4VprPv/IQibhu1EHg46WeEV/qWOS++pqm8fXH87/8u19e3S9tLrYxrwor32vjXeHmAQ59dRQXC0a68lw8jX5NYrpPzJsTqDPvm4KtgJoSAqNGIHfWjXryI57cGPRKRGtdA93OT+HzRtx5av9l7U0SrWX53kIffusUd0UXs0UWNBV4BuT1oqbcmgkmwXTW3MNyxZJMkoDdiy0nCIxys/UWbDLKdUjwSKBAkdcQURQULZrSIoInorgwLtIsnkorS3Llis9KjxQMTkl1ZQogx3WPdJpA6C2re7fAMwab7Low3wN0HRT1r7vgitItwsZCekPvKwGiKJxSzrZRL5VgSk7EGPmtws6NmW+v3qenMJsBvB8/wGvywEHs5+6gyRQ44Zo0YV2l97jYXLNnHQakxrxF3RaLByCiNYtgF3eZGnolojWrOt2gBuAFw3XcFL/xhAXxc4iY7djGP/68WltYsfy7XbyhdKz9Q+2+5Cvqoc6R5CYE9o3AuM66faM5nPHHoFciWivakxe9UrFvQFRirk20niiPUDEPiwxCFDlFF7N1idZIQVMpBfdGfOcf3yWbjQi7tSKhVNqtTFV664N81ks4oGsU0ao/u7sEuUVWRTDJEq2JIr9pPPPFhXFEq+mQYTtTuA4PDYLY4rOymA0Gp+BKzBZAlrJHdY8gWpN6y+k+UZA4V5iXYYNYF1EbKFqTPro43eZtLEze1SuSvbOciH0wdwq0I7Tw3sVNIcTUfq6EzOwX1j6K+Jjo4ov9CFj1bhUgVblcvO6PdILKKamz3wfq0drRXaaGXoloLTDGGoAXDNdx0wpEaxMalbmwdTyTfXVvXdr2JcQvGtcNyfpFU6epEgK9IjCus65X6AY92Bj0SkRrLRNz8uvX6tboJ2tvAc+5vBgJj1bnxdx6OUV4BKGL2RqkTqqgaYwUypKNSBLBxUr3ewlPLrmbBxZKQ+sFka3JSDV+vshr2GvU88wL1A8IeggjdMumjyNatWyx+bF0Yyohgylzrvisnaf0BPK2o5WWwwan+zTRWqK3LrAR+OWK8zJM2s8jtgyyHq1IG4sTrXUKQu8s5w7zEGso4invEbhu5KROCZAnL8P8hEs25taE1gWe5HXxde08Zj/Zsw6x/zZNKEdrCVrMKu1aQYVPp5rX0CsRrQUKqQF4wXAdN92VaO1YvEF3P9AvOoPGbDfh0jl9duubniYECAEbgXGddaRdhcAY9EpEax17bueVVDY2xt5UuqVowRH20nl/BK+6EIDvIcpetFQxrKZdeXFXdDFbo7iSSRqE8wDGUgfkipAa5ADPLuW3jxOtqu6AXRsgrT1MYVuHCHNyoSpvsBQmUZIZUeRXyI9JxSBn6hQXLiVaWf7XP+fvPMUYc0bOkly54rNW6oCCYrgIbNy0EW5diCh2SFuOheWD9NSugk0kF7FdnDdiA8h5xNYATv5HuHKLBnoFrP0R0PsKohDzznIixojuE2YO56KjgO1l93D0qryWN5AuMIXYzxFrwhIx4lGd2kNVzRKWPk/ZeWzamLMODxmbP8//0KT0GU6U8PD4jy7vMjX0SkQr3vKhBuAFw1FTQoAQIAQIAUKgdwTorOsd8l4GHINeiWjd3VT8D5ctCichxMDZm84R73k6Bb2vkDlaWxV3xRduzRIeDT4Jed8Mry8n9NHqv1UxLCfPa0Zfnk0EC9vaRKsiVu3q84n8kcFCUIoUDZGabwFCJuzNGC9gO+Ek/MftD5QWqS3OQ5otPivmircdPDZ2nzHdI1IHNEP+gfP3ZROq7MrcRveed2AsJ2tiXeQJ47T9tSZa3VQkvKMtzL0C1gmiVdX+ULi22qNwRbvON6ZHqS1nfK0kCucxWZ8u4cct1p2dv08a5sP5Ax6oLlbBjyB6v3DJN3/OYUvI2Xk/RKvcIz5uBd4BD1fE8dtRk2ERrV3fZXB3mDTURLQWmGINwAuGo6aEACFACBAChEDvCNBZ1zvkvQw4Br0S0bqbqSiCxO0l7WHUbswSewvK5eaazBWIbV3cVZFfIsdkrnCrWeQ1WYg0Ki+n2+xiqSrPp/TY3KjitF92Md1Y2K2Nnwznb54NF7qVtJ9TtNXXtV98VbdR8vjj+0Ve7aK0rkzpIr88v20Sz3gB2/IitWp+blqEXJFhXZ3+PFJ8FoOTn4extADyK1y7upd5fusVthXFl5leSuaULADNYU8U5+U/ty/QG8tvWVd+e/2Yfef2FcVhxjCqKWdeD3oesTMjVkDbRKAZx8pjrHPdhs8dRbSminXn9otwMepUSZXYPPOpDhD5yFscoVpHbhqGFp1VeUSnf5AHpUO8VxkE3Ukfd5mSO0xM8N6JVjSC1JAQIAQIAUKAECAECAFCoBoCPz8/1fraR0eCaP1/gE3jzx+An//+gf/jf/2fcPVf/7kPcTods8Ylv1MBM533Jz+lwmqvZyps2x47epIQIATqI3B4+3l/Z119tKnHOAI19No70Xrol3wySEKAECAECAFCYMwI1LhcjBmfQ53bGPRKROvhWF9/9nZ4L+bD0WKmkMj3ClZf13CdiCoezlxIEkKAEDh8BA5vP+/vrDt87R7SDGrolYjWQ9I4yUoIEAKEACFACHSMQI3LRcciUvctEBiDXolobaH4PT3Sn70d3ov5nlRCwxIChAAhMHAEDm8/7++sG7jqRiZeDb0S0Toyo6DpdIEALuF5FyNTn4QAIUAI9I1AjctF3zLTeHkExqBXIlrzeh5KizHY21CwJDkIAUKAECAEhokAnXXD1MuuUtXQ6y8hWr9hO/8H5xuRBnw6W8LDWiQtb/NnJ5FWPbCk6U7y96bzoSQybjPbX/gMq/76bwHSXJjFwPLrFVJJtH8hSjRlQoAQGCkCqctFvDACP11hOrva6XwdKaSDmFaNS+O+J0JE6741gB9/DPaGny21JAQIAUKAEPiNCNBZN06t19DrLyBanQqGDS+6hFgFQpS5mJUPncqo36s5TBaiqt5s+QVrYuhQkA6ikVfRUlfWHIR8JAQhQAgQAh0jkL1csI9RkwWwU66pPLxdwb/zBfDPmU0F7Y4Fpe6LEMjqtai3/TQmonU/uLcZdQz21mbe9AwhQAgQAoTA70GAzrpx6rqGXsdPtG7ncPp5CQ/XZ/AXTNJ1Ry/FBNEK2zn8OZdE68sPrCmJ/MGswO38FO6Ob6W9HIzYJCghQAgQAtUQyF8utjD/c24RrWxw09t1RmdfNX3U6iiv11ojddcPEa3dYVu75zHYW21MqD9CgBAgBAiBcSFAZ9249KlmU0Ov4ydaXd03JOiO4fwtiVbm7fpvseFeP9PZCzysGQEMYJKzYXMV8k5WpzBZiBQIMJvB7H0jQ9x94jg2lhX6GevDIIvFWC/wYzLGod8vnxqC2ZrDdAbLh7UIvXeemy5f4OrxHNSUAEy92CkfwOzHGCCKqQdkrj+Ri/Xm+KnRkTsmCjs+rhjrbvMmPLxgCrOXV026e56zzu/yeZXuwpLDxV7N08MnIwNGFy8A5/KjAZ9FUl+MaInYt5IRM+bPGkLfJsy+BZ4PsD5TCUAK5up421k6tX6L20svdoDRMwLP2WwDG/HdJ/A3g5faOh7nefurZpW/XISJVp1Wxz6P0ms3sW/E1gA/ktRHzNy+Ls6d0/MNvE1n8PIa3l9+g4Lzeh0+CkS0Dl9HNV9SDme2JCkhQAgQAoTAb0RgDHer36i33Jxr6PX3Eq0ucZhD2/29BdGqyBn+gjiRoZeGHM1LakP26JdZ86VydTqRxOQMXr7YS+MKTicsZFO/3KbHMj17833Y5KcGQpNNmhx158BecCeMqDMILG+eBpamF5RqN3v54gSlmLf7Ai+I5ximptqy/bFw2PsP2Gw2EB8Th50YS8r6pTycDRKZe1rfwOv1X/hWGBkkc05WPM4JGTj/wOQ0Qn0DusC04dSy/AiQ0wW2P1N3bt/c3qdLeHm95qRsFm8p37/HN3izbCju5Z7WQb92oNZPm/V0+cS+Hqzh7K+/n2zZl4X1GgBhByU6Lt1Oqf2wEMhfLnxbYvvYP0Zmso8gy4cmZU5u7eb2jeacMc4Q9m/3R+LDVW6v5MgS0cphyOt1WHYYkoaI1uHriIjWw9ERSUoIEAKEACGwGwJjuFvthsA4n66h119HtIqXNti9uFEgl2fIzDRxqF5MFdmmiBpNvvkvlBmitSFpNekj8uV9ybDO2FgGSRTt468OA43k24u9AHOPW/kMqHy1BqGMmmeDbwCfpq88po1OMP0FvJ0bWQM4aS9fF/+/wFIQMG9UTtjCvfT0DaerUEQr83B+ZcwBQlYXwxDOGBkwuvDaBFNj4HWB689YTQE83LWGm+sKnuERFou3Jq8kbFew+vyABc+pbBDhWR1MJPFventXtgMzFLtkPUVTl4T2E4EkTid4HY/zyP09s8pfLrQt2ahMYfnyABdnf0WkRnbt5m0qdM4U7eu/R23Zmeb1mu1i7w2IaN27CtACjMHe0JOlhoQAIUAIEAK/EgE668ap9hp6/WVEq3ipgxq540o9WqMhkL4Xqvb+xBKthmciIwRjIfyNx2uIaHX6WJ9Z+fbUEppOZ3B1ewPXZ2EiNliRmoVrPjCPOofUCazLhphOkZ6K+EVg2gxR1F+K/MZhp8ZlJOr9XSq9g/DInc6WcHtzLTBCyApmColGOTbOGBlSFcSVLiyi4wHg/hkAFqIQjq8vV6mhlBYy/QXTY6w/s5uCdB8pvL9XK/i6ALjj3t9Cx7BaweToQ3hdm0RrVgcX8Kw8y0Ne6W6BvDZ24OS8bCCJracsnkiitYKOx3nk/p5Z5S8XYVvS+0nak97fl+P7RpJoza7Ta0H40h9HIK/X4QNFROvwdaQkHIO9HQ7aJCkhQAgQAoTAPhCgs24fqHc/Zg29/iKilRFk/+Dj1szruIOSWhOt8SJcGO9ClvuzSR0QI3gaojU2FqIPk2hV3nRNiLsg2G4+DcLsVbzQep6WRiXqIHHHnwu8tGNeoJs2iMJmRf3VIFq3MD9lxWKW8HWriLy0R2tD9CFkbYjWRje64rflRZ2RAWNzus0MZifHcLM+gntZCMcnWvO6QPUXJFpTfefx5kTr9XUTJj9bLuEYLuD6SHkc26kdREG7mC1gida8XCYh7hK+ZespoR8+CIZoraPjHXZWenQACOQvFxFbcs/F3FmE2MOJaK1nEHm91hurq56IaO0K2fr95uzN/tDLzvcHgH8qNZaR0shMc8TEdD9khj48y+mE0lHxn9B9FMhl5Y6ujyf1SAgQAoQAITA8BHJn3fAkJokwCNTQ668hWllo8dOlQbJ+b2H1PIFrXqGpxV8p0RrJQ2qOjCG9wkSrE7J88SxztpoFQ6yRUGHPvjz2OA/wTxTmcnLn2f/mh1Oj5pkN3TZD7GPzNOZc1F8qXQEm7YLKJ8ug+YLXhsiLEYUOaTFROXfjcuR083qNkwGjC89LLZDrU4cI53WB6s9eGGh7TuGtiNYzl8gOecxm7QWTOgCnAz3VQN5L9QLZrLHEemo81mOE6v/P3vsrRfIz26I57zKMwSHONs65Ts8D7ACMjYU7Hm3SDh4m3jiNCd64WDjQTwBPQGAA9jlxbsS9j3C5IalUpf9Kdauqq6sXzvf9plVSamVWSbUqc4lBtKb6YDzD1niS4pIRIpDfXERiyawyEETG1Uf63mXEFKQD6gVI3q/1xuqrJxCtfSFbv19OvKn7+0hWmOhDMKXu8tuSPpsP+OK/bw6FLNbPVo6EpEyWsX83dO9VVdCbJRHG6UMc2vd0ah7c6vfh2mX+t35WmeRufVTRIxAAAkAACIwJAc5aNyZ7YQsPgRp+3QuiNVYe3W6G2pe9fDZe65oE0So2awdS85HoYvnZHgrSncjcHED184tWt090cKmyQXmHBJUcwiMtUAdmWWPx+vCz6ZqDrZqv9m1Ga+AQJ+/wHuNLP2+evENOcpiatxLn0JSujTjRWuNkxgUHO/tE7paQtg4rm9PnqZJT8InHzR2UJgAAIABJREFU/Nyjh2G1OOdtENhwfMFpY/UVjDmDTmQevBTynRnPt/O/9OtOvJzx5tq9RDXtdUZLJKtu88Ow8nYJmzhxUON+SmW01vYxbwlDq7EikN1ciIMDDxz5kK8VzQ9EFr/4m9HFs31YVfjeNZ5BkedG93w0Ms4N4DjPdRyGpQDL+nWsAWnYBaJ1B5zUmMiJtyzRKvbaf4j+NaRru9cwiFg53Nct3X5e0qU6HdMmWpl9+ESrUBqLEMDNO8CRJUXW7A9FJZNh7+54DJYCASAABIBAKQKcta60T7TfPgI1/Dp9opWj41lItHbknhkEgfKi9mfjUKr5H1rcv6pX0Ysl/btrNOQcO2fLZzp/OCGRMKr+3IOtJItLS3G4j+hvdkHLf82XeLXrpNvYWJb8QKSPGG6zGV0I+YX2gCdtXkIbVlxz3pxCzZ6nmsNq/kceKtUA5swxN0/3JuX1lx7TzGiN468PZxJ+ef53Ro9/Tki5qTnwKju3hK0p32ic5buGOpAragPHF89EJ7KEvnFBNC6ZvuCMabzYdB608bDunZK5todK/aan0xe6NLJzVYyZL0ipeBkgDjh+ZuNpfiCQE+2yfdh9MH28/bURFmyIQGpzkdJ1FnE1uzjv9Kabtch8prr3bnKtcu8Bp9xXTZPxXBfZbif39Cqexy8dcbIhTDt3eY1N47YnDaJ12x7gj8+Jt+jzJKvF73x4SRGt0fcAuw8W0dpth+x1tIFFzafCgbt8mNESCAABIAAEtogAZ63bonkYek0Eavh1+kTrmuCO97KwvmqZvTX6KBtxOq2B3XR8uclMEAeboIdrx41Ajc3FuGe4n9ZNwa8gWncndjnxls1oFSTpzWE2QzRZ9r92H4mM1oa8dWUCQvPZHY/BUiAABIAAEChFgLPWlfaJ9ttHoIZfQbRu34+FFtQgeGr0UWj2ZJoDu8m4cqOJIA42gg8XjxqBGpuLUU9wT42bgl9BtO5O8HLiLUu0yoqzBzr/FBUoxtxXK1odHze6rqKC64lOrQoxQ1+V1YdQH3A1WvPSAa+hQ7UezrPE8O54EZYCASAABIBACgHOWgcEdw+BGn4F0bpzfq9B8NToY+eAq2QwsKsE5I53gzjYcQfC/AQCNTYXAHh8CEzBryBaxxdXMYs48ZYlWlstebPMf0XzOdHdnTo+S/Tx95fShJZ/gWxTJfkV6kMdbPl+/U1nj7JTSd6GJADcQ7r8w6+ULjtZuq274y9YCgSAABAAAuUIcNa68l5xxbYRqOFXEK3b9iLGBwJAAAgAASAwIgRqbC5GNB2Y0iAwBb+CaN2dcM7Fm63PGjjnwNBMt89GCJxZEIHFLO0P99EdyDdbftLLJUnitTsfIW2XPwcn83Z33AVLgQAQAAJAYA0EcmvdGl3ikhEgUMOvIFpH4EiYAASAABAAAkBgLAjU2FyMZS6wo0NgCn4F0bo7Ed1/vKnKEpGN2mazGvAIYvXxLPzb7qAIS4EAEAACQGDMCPS/1o159tO1rYZfBydap+sOzAwIAAEgAASAABAAAuNF4Pv7e7zGMSwD0coAaSRNarykpKfiaLO6jb9u6fbzki61pMBIcIEZQAAIAAEgMB0E+l/rpoPVLs2khl8HJ1p3eZNfA/BdCjDYCgSAABAAAvuHANa6afp8Cn4F0bo7sTmFeNsdtGEpEAACQAAIbAMBrHXbQL3/MWv4FURrgZ9qAF4wHJoCASAABIAAEBgcAax1g0M+yIBT8CuI1kFCpcogU4i3KkCgEyAABIAAEJgsAljrpunaGn4F0VoQGzUALxgOTYEAEAACQAAIDI4A1rrBIR9kwCn4FUTrIKFSZZApxFsVINAJEAACQAAITBYBrHXTdG0Nv4JoLYiNGoAXDIemQAAIAAEgsAECOAzFBk+ckP3310vw4BizJda6DYJuxJdOwa+CaP1//+//3aIs5KgO//v/oPP/+s8RI7+eacJf+AMCQAAIAAEgAASAABAYHoFNJU8nRLSuaP7jhN6Wn/Ry+bMXT6RfUtTpp4vX0NAX9Px9R9Dj78Ut6BQIAAEg4CCg1gN6xonTDtWq1qmjZ/oOHdPdNO6DkBMk74FcIGe0/Hyhnpbpwjuh/31DkUFft/T7YEFqG1Efpz78WjS/Co33jWjddJNfAfK1u5hCvK09eVwIBIAAEAACe4EA1rppurmGX6dBtBovJ7OtEa1NkDW2HLUv+OpF7r6Hl6ZphjVmBQSAABDYBAH10ev9GiRrDEWR6XtzGP8oWWNzYY29mtOPm0P6fLmkn3KNfKfrbX98HGjfwI/kFc1/f9CVwIiIhI9O7ut+pK3uV/7kqrUE0VoNyt47mkK89Q4SBgACQAAIAIGdRgBr3U67L2p8Db9Og2iVEKmX64fzbWW0xohW+cZEP07uiS7SWUTTDFPMCggAASAwIAImqTfgsDs1lCQZH+g8kllaY3PR4eET3zmidzgs+983sOeyWtHq+LirfMn4iN2v0bCuX9exYPNrQLRujuFQPUwh3obCCuP0gYBOdDH7rvvxqg+r0ScQ4CEw0fhuOJOLHapIw1rHi9hda1XDryBaC7zOAtzLaBUDNA/D2VJl9LTZKs3gDgHblVgyf2/noEoNT590iab4QfzbP6I/hqyBsOP6nf7SFR3e6H/XZYqOBEJrW/dAN7OGVdaNb6f17xbG/W9ybPzC838+f6CTVuchgtHLJVFb7uoHilgErj7yWNtjdf3oRYRjr4ibtC2fhi/JIPV9v9WNLyI3izw7H2vPqz8+mHY+0/nDSSfDEbtv5DSHy1r0cHNDQtp5Sk+6NPvsUX1gEX+Bjyw+Tl05dWwshbUIhab8OzFGys+pMm7zOjvG/VJmuy0/Bgseu4VNw9msJfMVFfXpe6R5Rory+wj+nm+XR7RY6AeluGdCMZ6LHd6z+fr9oHsmR5+9aYKRtdZxPRPIYJX4vF8n5Qu43W/WbkREqzcR8Uy8ocOKMgtV/boZ8GtfDaJ1bei6Cy2Jiv72ZOVyW6YtzvPO2AdUQABdTB4B8fx8pLNtV05MHmdMcDsITDS+dWLawO93m/qwj70V5LYYXtkBuS0QrQw/6iasGylEtOpAaMgWK5un+Y1ayQNHW1A+dN48Tbuv2zk9nd4pnbtAG3WDHhnasM2mlRqy17lGEqNvmgj2iWGJgbjm8ax9OY7Pg+h2/kSnd4JUdjTwVnOa0132MJYCtwSbZucvcqA9jJpyzRaHpuvVnH5/XCnt33WwDozljs2xV/sgbgvHb33Fl+2GNLa/6K+Q03BfnALx1cWk7xu9CA1Ptpr3lWlXMy8BxWxGs6Nrerk7bkk77wMFdRnu6sOETWQGY2L+hx7uX5WGY3KMvJ/bRdwigfXLbciWV4cwDrXlxOCmd3fi+kQWIH++KeyMDIKMjz3/ec96g7C9o0ZihufX+L1zwH72SvseztuPfyaqrLWO60b5zBRyuYZO+WiyjkdMtIp4+UP0r/k4y4U71a6qX2sYtEYfIFrXAM26xJSoMJ9B9U8RYMVbpuJrPNnvm+KO64dEwHpHGnJgjAUEBkBg0vEdTFgbANQNhmCtdSX9Q26LgdZuyG2BaGW4cjOitfsqLwmhA//lySY5HYMixIFPtNovsrGX/NdgVkBgsx0gFFfz3/Rx1WTdBV4Cw/PYzmEjnPmzidavW7r9vKRL8R7CIVo1sW5g7Y7l6u9x7JWRkbElZJ/lNzfea8WXF7Yu0e8Qpbn40lnfmvQOLrzOx4OCe3ndpvmYCdnk/FsQ84bAM0jP0FjKbsYYDD/LZwgRLRbGs0PE1993WtzbH3dK2hbH4LrOCF0X+TClbh3+fK2uPX/x8Pf95x7Q5T53ef3y8U0/e+PxRVR10xgiVUG0ZqM++dzOXh1uUNWva9qw6WUgWjdE8OuLvn7+lJVV8s/5wLlh79bl3HhTzyLyD8nr4WNDzfmhr7Ei8EW3t590KTft+AMCU0Ng4vG990Qr5LZYd+yOyG2BaGV5UzVibRqtNOau8zbrzkiLt4d2yrecftysvSKitXmpXR4taOFka0Y3uJrMaU+ntr8ctLqzHn5uGdoIiNbI/L3yYD0Xl4wuIVqZY4XL7ZtMyYS/skRrzm96jlXiS52Nrf4iGZBufLTYuiSTE1+uvEZgDPFP8fgtuLELmrKJVudUd4tYj5CBWfK9tTOchRQ8PCfhZ/UMOaP3gxN6azLqV7e3dPDrnQ6cLPqSti0RHHt2FOBd3DSUPdl0UjYH9VGjOwHelKng4b820ZqKHTmX/L2jppx59iawYq11XOcESNVUNi232zrtRprR+nVL86dTupMlK/X+qvq1nllFPYFoLYIr21jci39/vfRSZcSPt3AlhLDtD/1T1UTtei/2HTkZm05SKCZvpYHpS/7K3l/a9uaktQ6KJKts+abovlZu00TVWld5Y+5DveuMj74pe5fLN1q0Mly+lFQuAOP2xiW9PPk1t8xYPz9//e3km5w2vn98iTX5ztQp/hhTicttcPrVEnJl2LgxXyph1I2m/Z7yOWceLAm2EcrUpe6RsKSb6SnTDyGNVP49YN1XgSSo6LOLEd/mHtAN4dyh4cFn12dz1oyXQKTfA2PvgNxntVMt9voqq/Zexf+Sf7+lnq/WHjki75V7Bpd+ouGvdbm7Xr972AfGyvlCbisD3jjltkC0MmJeN2HdSLkvMYxMHiszNNIfl2iVm6Dm5oxnzkYyAw1CSOi+WptxxjxYL/sF+Jc01SRHav550kyNyJVpKBnLLRXn2MuxRRqc8hsrUzQ053TGdGw+ZrmwF38ldjYfKPwPDn7mbEmclLbNx0yYhDOJJaW162fvuPhkM1odQs4lr3LPER3XUtNZlpD/oqfbA7qULyeBjNbTO6X/nGnLicFS3NntcxmtzDmkscv7WLwI1iJag6Rk5t5hPXuHIlqh0coO32bFMeQfCi/NNGftYeoOWb03EK0VITVlkSp2W7Rn1o2bNb4jAcIahO0LNkPyJi3Tpapsbg6bA3QtaZfN5K/k+hGVBvriybsUS1Z1DnTXHo2ZSSLZ5HpKLidvrzqrwJZUKgmn3B7b3RuF90qvnWa/kCh7JLq/7/atLgZqP52SWDulpzUl0NL9qnM6cn/pGNpAwkh8qJXzUoQ76XMOONV67vtDFsNL+un0OxqZusz9lX/f0tWqDQmYe/d3HG77169oSz67WPG9mX12DPsZtOn41O/OzRkmzGd1KxXnrAXB+z/6fOXcG5s930P3btW9VWhvzuZcck+WTX8faXKCumFHKbcForUg5lg3Uu5hG9MQ1CnQ7g22EdH6ah1UlJQoCBIUmlC4oIt7skXlc/Nocd1mRmt6/nnSTN659ktvdDNSOJaj16g3gZ6Op5WBnLelfVGXhyUF/FY1voyNtYMLG9uYnRFC+DV0cFxEZ7Lg1mY3zc8rRMI5/+ZpdTa0mPNyVka0OmMw/Ny+3JDK3Dy6WNLh1SVdyi/XYaL1ktE2G4NstNdomNRobXStc3PIYsfwcTWiNaahmHg2M5+9QQK3uZa11rHdI2yVYqNKU7y5tx/PhjvILm7q+DaNfUgG6PnX9Ss7AKo2BNFaB85cpmeNUUrjzfxgKz7qmdms2h62BExO3ir3O/M56uHElAZqnoRSm1tXlFh9lVRSOUZE9yn3M7q4IHo77LKEg36OrqPh/Xx8r8KLolziSO6jsSenFPww7yeUeHYHZL+yfgpMkd9vBB9WDPGkhti+CYyZ3+8GyOoohs37lD7IVZw6qjYD3n5zEJm6nAxbMMnGTDhxyNHcu7/p6pgclU6eyD2bWPG9gX3O/lVk2FsfZljxWSLX5XzocbE0Y0Tu3x/o3Dok1CWqeffGOvd27IlWutYln4whUhVEa3Yx6WPvXMOvIFqzrusasABnPGz9Et8VzedEd2LhCRJW+kttp9tx9igvILFUqcXQzpDLLZCfpt5qW6YdKIfxsgw6PJLzWHeTWuCPVNPc/MMZZ+EDl7xM3pN767T7dcYKZRi4GQGhr/Y5WzrYVZmHVyLSU3y5scDBpNtkBeyMfjk3shaa0uj2i3yl2NksrgILfHAj6Rx+xdzkKtsYYyT93PRiHKhnxVrwY0J3+F6ubTYGe/VTnDgzX+aSc8hix8B/E6JVH1gYeQnh45v+yGVlTDg+Ya11BX6UzwNd9hTIcC3oqnLTcRGtAic706yuFlttv1Z2Bqs7EK0smJiNdNaTX97J7CDZrDze9AvzkpZvD9bHGT0QWwKm2bv6Bjb73Nzv6+5hI1UV/n5ZPuA3JFrD8k1hci1SuWYClJGUitnbZhm3fZXFE4toteqfY+XIzXtQU+acq4CycGqIjJDEWlaGxwkyfr+R24cVQ+tKGHnGRiSS9LulGWPNtbHzJxIYht5Trf3s0DJ1GxOtzru3/oCvM4RTT8ZQxqLZPvdsChKtPultYV5inyXTIjU32kOwpZms+NSVkQx5Mvf9x+VRzP+m8AHh9vOVd28oyOskg5WvdYkACZCqqcSIGms1v49x7Zlbu0cstzURotXRSXEfCvwI2mDTqDesRhfBg6eaW1ueMq7bmgSn3c9suaSjxYJEU0GaXb8fyOsUgUZ0K74Otuug2nzI8t72H2M6R6f0FLjWl4RLa15YWRGujoqzaQvprFRyjdWNvekLzz+vLXRBF3RP94E9Ruu1529SJVOmRo2v82SP1Zka1kkK2cuzRX8g7haPGzq0vvqJX2rHl55Pt/Hl4N9pVIXiy7mXmJpAfcSS/Q6S9/XnS3Nf0Yxmr6+kIiP80pG6d3wMu2zAjmhNjZH28z/608atfBmhOc3pTv6vIOhjMZ5ry4vBnj0V26Q092l+Dmns2uduwsf+i2dmzjLG+bGTvsd9fVn/2Zt+rlfdNDZT7+I9rm/Xc2Q43Q+zb+DOKRYzLlnA7S/Urg+/bmLPOteCaF0HtdQ19XXN9GjrxFt7H0T28WzJm1wGUO73FrKyF/EYoRSuKIv3nSunt8lUmzBX7wBuKX/3vAtpNOazRgUgvIxWMzOZIzPNIlp1dReHZIpWAtq4aAzzEmvrxMAR5fsN35e8GAqTSS4hk8pozfmckzDBx9B4/zA/Jsuw6sizoWTqcveXtNZIRlA22hJq0nvZjxO+j7NZxrlnEzO+17VPTUvfK2f06GTd8+Kzwy8rOVZAtKp37pz0Gu/e6PbRkaqCgqV2nbUu2n0gGcFKViiwq37TMRKtTrVvxUnX8OtEiNaKqCa6qgH4MJbWHMXItq3Z7ej76rKHbfKoeTTPf9Bwpa/r2LIrftsVO7kBGyv15l7PaTfEGBw7cm225du+NwJ94V/a7/r4prJZhVf3c63LxfPu/z4Fv4JorR2HYS3UGqOsF2/iOWhLjZi2sCVvcvJWud/bQctINk28UHPApO7G1TRMv+TnZaI8ssYhq2yiVWD6l3693NFxiKh0SaRoZR6PaI1lvMViKkdohQjBtIyUr3kpxo5pu6Ylu+SV8czjwKT0x4J8vxFEWPJSof2C/29RUo/hcz7Rumsydfn7S3gmF5dWdZnMsVnQESejNUaUrlZEx8f0M/ts4sX32vYFpAMscpMVnwZ+ObkutzoxKx0gmdb2kMT23m51W3n3RvoZXLYCrrfWRZ+IkNsqgL8PyQA9fA2/gmgtcGYNwAuGG0VTv5RxFGYNYETmC4lZdtK7NeW27IrfdsVOvotLyTJ+z13LIcZYxy77mu36tuzFqGy2feFf1u+6+IZf+G0E9nGtK4uB3Ww9Bb+CaK0be+I5EtJCrTHKOvGWy9xhS8AEJbHsj1N9yV95GZ1raJ7mZKLCGa2qWkBoKnZEq09cexlpWbmcli4OEo4uIReWSXAjqksgyEmhxQjSLtvf0Xg0Sp/bNkx5ptLM49B9wiEoc/dXPoYCUhBB2afIQWUMn3PmkWszRpk6b+9kfXzgx6U1d4ZsoLeHfzWqe5zS59yzSZP57Pguss+VIQgf1nVyb1TrBe8vvuSYtS91bHX3rLXujfESrQ3+kNvKPSZl5vXY5bZAtGbd2DVYZ9NY0P0Im/aXjj3CyU7IpF3x267YWRIaZWRZSc+7RbSOw7diQ1Y/87wvH5f0ux6+XHJ2/9a69e7EXbtqCn4F0bph1Dn6f6Ey8g1HaC9nx5tpU0L6S5MLYoC8BEzzGh2V6WL8voH8VVJWSwwd7PuKPixJL98TYt62ZJVuE5YOm81e6VVoGGkJJsf/iqjJyeX8jNirSV1XY8uUS9KSBb6EksYoLoXmS3Fp2SkzFmLyTKk2/m+RsQpjgN0v4yZLx5AmWuMSUmmM+PJSCt+cLNouyNTZcw65QNwPZ49K2i8el9f0fnBC91oWrNEEbu9EJ9sy7GrHloDUYO4ZEvevc88V2hfst+2ju4+58me8Z3XKN77c1Kb3hvRJ9N6OP7Nity17rWPc97oJ5LbSYNlx2rUdm9wWiNaCoO/jRioYHk2BABAAAkAACPSOANa63iHeygBT8CuI1q2EzlqDTiHe1pr42hetIxO19mADX7ii29sDuuSItg5s2W4OV/JhdhdmuL4UEn92U76/+CiMvmVh9q0/n1r3Bv+ZhbVu9FG1loE1/AqitQD6GoAXDIemQAAIAAEgAAQGRwBr3eCQDzLgFPwKonWQUKkyyBTirQoQ7E7KZaLYXW+5oaV3uWVbpjF8LTJpHGhwq202s3a699dmuIzs6pEQrSXPLKx1I4uhSubU8CuI1gJn1AC8YDg0BQJAAAgAASAwOAJY6waHfJABp+BXEK2DhEqVQaYQb1WA2OtO+j6ccl/BnRLRup4U0r56fvLz3jrRWv7Mwlo3zais4VcQrQWxUQPwbjitAWIa4OuQFJiHpgYC/WgzAuI+EBjmS3YflqNPIDBNBOquddPEaBdnNQW/gmjdncibQrztDtqwFAgAASAABLaBANa6baDe/5g1/AqitcBPNQBXwwmS9ZHOvu/ouGB8NOUgYJ4+GhDXNgTHbTFt0bdDdHtC2Voc/afBl8/ph1BNl3++2L9psS3cDFK9w2ZKX+Y5MYo2QGDcCNRb68Y9z32zbgp+BdG6O1E7hXjbHbRhKRAAAkAACGwDAax120C9/zFr+BVEa4GfagAuhivR/SgwD00pInTenLIaPImuIVPJOSVSkbAucaqzkF2S1CB0oyfmdhnMNU/Em5LTBeY3h5/0gsMSpuRWzGUHEai11u3g1Cdt8hT8CqJ1d0J0CvG2O2jDUiAABIAAENgGAljrtoF6/2PW8CuI1gI/1QCcBBl4+0mXl8hlLYCe11QQqjeH9PlySUbOqWC26ffBgo6ev+nOgV1nmZrkZ+jfOgMawtTIjBW/reZzeqR7uvfIWXWl6PPP+xHR/X3QDt4EJ95K+umBzj9fCFzrxH2N6Y0agTpr3ainuJfGTcGvIFp3J3SnEG+7gzYsBQJAAAgAgW0ggLVuG6j3P2YNv4JoLfATF3C7RNzJivy6pfnTKd39+muUnBPZWY5GKfXZY9fOyZa0xxGV78/0rZnE1ZzmdEWHNwe0eBWT9MvaU3Z6fTc4hQjJFsJmfL/ff0R/tB3ClCU9nz/QiTKssc1vowjTkJZtoIQ/ls2qWM4g0SrJTzqno8WCqCVhw0SqGSYhIlYQrXR1SDcHC3r1slqFP/8QXZ/Tw0ma8I2GY0zyIBcTRofad7G4ifl8ZmT7rhMz+vpkvCo6mm5/H9DDObJaCx5LaAoEqiPAXeuqD4wOe0VgCn4F0dpriFTtfArxVhUQdAYEgAAQAAKTQwBr3eRcKidUw68gWgtigwO4LDmnjvD0StAFAfooExvpudFotYk7g1iczWh2dE0vd8cyI/Jg8Uod6WVqkcqUSvpx8kZLnQ3o/Le0423ZZntm7WyyMA8WR46d+r/T4yt7u2sFzK4NfpuGYCZtpy7Jb0r1UycRprIhA9cpkvUfvVx+0vzHSUe0NjIDFmntxkigjSRa7+6IpOSAIy0g2j+e0ffVRzSzVvHBecys8vqI7IGIhd8fV6oE342LhrhuiWXn96BP5k90endJn7nYDs5Bnyb6i/56OBvx2mAsx38497OSC+5TNAUCQGAzBDhr3WYj4OptIDAFv4Jo3UbkrDfmFOJtvZnjKiAABIAAENgXBLDWTdPTNfwKorUgNrKAB8m+hjjVmYdBvdAIwdgSjpKGk9l+C+vfDOOTZdfOYUMcOwOkmSKNI4c4OX1ySEOvjT58qs3edLBLEa0eoehiY2SSmkRkkHi8NwjtQIAkiNbjAPkpcHs8+6a7g7iEAYtoFX3/IfpnSCO45LW09uuWbj8vSapTpHBp2prl+iG/6T79sn7HPxGyOHiLReI1On7BfYqmQAAIbIZAdq3brHtcvSUEpuBXEK1bCp41hp1CvK0xbVwCBIAAEAACe4QA1rppOruGX0G0FsRGFvAIqWURlJGDmWyCKXwKe5Do1ORkMw/3oCXVL3WZrqIdx86WNNPl/aFy/a4sX7eKlqdrnI0SeGvOjb7q8mhBCyPz1rKfEkSlnFOXJWy51SRoqckubcVaQ5m597YMgxsjKaJVZ+5qQtokR1NEMSejVY/rxaxDfnOI1kjcRInOopixM5lDvnDjpW2T8mPBvYqmQAAIrI9Adq1bv2tcuUUEpuBXEK1bDKDCoacQb4VTRnMgAASAABDYMwSw1k3T4TX8CqK1IDZygAdJTbdkPqEX2pXah4lWt6zaymZMknh2NiyFyFdGab8rg5AavySjdbl8o8X7tdSXjWVoisOsouRcgjyW7tXYXFzQPZ11OrbyR4do1ZqwzmFXZphENVrv7kietdUQokLm4fr9QGWzih9qEK2hw76cGP66ndPT6Z06UCpAkJb6TUEYIOwZMWOaxopXEK0FTyQ0BQL9IJBb6/oZFb32jcAU/Aqite8oqdd/Lt5iuvCtBbMLEru2+27z1+zfOoktvc86uQ/Z3X2EVvvXpo2hbe/pzi+PaLHoOpstn+n84aQ560CdMaAPXI31qS2xfo9dZ5l9QXJ4rI8kAAAgAElEQVQ/3J5f0P0YTmIQZy9ser5BPX+jJyAABIDAPiKQW+v2EZMpzLmGX0G0FkRCFvCIZqath+qXWytuztRQDRGtzr+5hFSGxLMItyYzlIxDjlobDH3ZWGm/vE4e5mVkkDrj84lWU3fW13G1JBPkfjJ8mJQiMSMn1uvsTe+QqhDRqknFV+eAsnbrLDVd7x0iVmu0SqJVyzzIlwMj23RTojU2x9WKVsfHiuQVYzeaqoJnDWv3lvlNdauyiYtjpnvjSMaLbgaN1oIHEpoCgZ4QyK51PY2LbvtFYAp+BdHab4zU7J0Tb/m9YuSAUq19f3dg7HlU2ze9t5WHwt7R2eMPujlsDtkM7GWSe135xdrfk+f08uP7/ry9Vx+2Xr9rX9XzDWo6HH0BASAABPYQAc5at4ew7PyUa/gVRGtBGHAA9w6/CpBjXkak1yagx5o57MrtczX/TR9XLyqr0S1nb/9bfA1v2kTtdA/DaghIUYJvHL7ljp/fPPMOf7L6YWTtBk+sj8g1ZAlEqSDQZKMqFBXJapKnTfy4eJtZrfJQKoOsPLL67AKQg5kvH7EidQ5XQ7Pe/qa/v15UBq1yPP04ue/mETz8qiOVUxqp/NgOSAdkxtUoWC8vBfcmmgIBIFAPAc5aV2809DQUAlPwqyJa/1cL2fc30eF//x90/l//ORSMg42z6/7i2M/Z94Qrc+w9brPhsYlWve/KaNv7NriVToFzDlJ9xvb0R91BuVF7GecjVD3fYLBoxkBAAAgAgWkiwFnrpjnzac+qhl9BtBbECBdwq1woQMqpvZ/4Yq3roQzCUzFyzcFXM5q9vjYl85E2TRez5ZKOFgsSBU+ilOrlklQfrcSqe32TPdpWSNk6n7GSLtW38YU/ML4Nabi06fn8gU6s+bvlT3rujd2fijDUf50dxmiNzqsu67IzS5t2yfItR+s0oInqjeu2abNmhQ/lTpwufzb+7ORu7UzXYDzEysFifguNYXtCkcZ2OzNufL91RL3+LRXbrJiOxqvUOaD5jxs61OR/wb2JpkAACNRDgLvW1RsRPQ2BwBT8CqJ1iEipMwYn3lhEq5dRuqL57w+6Mg4GjRKXDG37YqI11ydbAsnJwG1gd/ff7r7TsnfT8w3quBq9AAEgAAT2FgHOWre34OzwxGv4FURrQQDUAJw3XFijlXftPrdSuAWzWicPi5r7+7WZgdtNWhCkrVbsSLFANutIHQOz9g6B4da6vYN2qxOegl9BtG41hIoG58Qbj2i1ZZBOn5zKndaqAHHpfYD3p7AW0ZrQy09VBtmjp4jWrjLIrSbS/Vc536DIo2gMBIAAEAACLgKctQ6o7R4CNfwKorXA7zUA5w0HopWHU6hVeOO6fn+7cqWjzeqa/XVLt5+XdKklBUY2LVvPbGTGwRwgsGcIDLfW7RmwW57uFPwKonXLQVQwPCfe2ERrm9V6QRf3RGffzeGjlj2B/R9D276YaM31GTv0drUiOj6mRkyqlaNqNWWbueQ0Y3XGq5np6h8ka0iQpc43KPAnmgIBIAAEgICPAGetA267h0ANv4JoLfB7DcB5w4Fo5eEUb7ULGZybznEq14uXBktXdioTwzyAwI4iMNxat6MA7ajZU/AriNbdCT5OvPGJ1k5zPigdJWEJf2jnaNsfLExt+YxGa+DcAzl2q5evJZrsw1DnT6d0pzX7E/aGD79Ka+m7RCv/fIPdiSdYCgSAABAYIwKctW6MdsOmNAI1/AqitSDKagBeMByaAgEgAASAABAYHAGsdYNDPsiAU/AriNZBQqXKILl483Xd49r0yqCEjnuTRdpJ4dua+zF9+dh5BFEAojr/jsa/zsBtj2JYUnd+gBTmp98Hi+YMBjGauv7AOr+hs0KTy3nM1jjfoIq30QkQAAJAYD8RyK11+4nK7s+6hl9BtBbEQQ3AC4ZDUyAABIAAEAACgyOAtW5wyAcZcAp+BdE6SKhUGaR+vJlZo1VMRCdAAAgAASAABDZCoP5at5E5uLgSAjX8OjjRWmnu6AYIAAEgAASAABAAAkCgAIHv7++C1uNrCqJ1fD6JWVTjJcXsGzJDu+N7WAoEgAAQ2BcEaq91+4Lb2OdZw6+DE627vMmvAfjYgwr2AQEgAASAwH4jgLVumv6fgl9BtO5ObNaNt8yBn7sDCywFAkAACACBCSFQd62bEDA7PpUafgXRWhAENQAvGA5NgQAQAAJAAAgMjgDWusEhH2TAKfgVROsgoVJlkCnEWxUg0AkQAAJAAAhMFgGsddN0bQ2/gmgtiI0agBcMh6ZAAAgAASAABAZHAGvd4JAPMuAU/LpvROsggYFBgAAQAAJAAAgAASAABCwENq3EB9FaEFD9vaSIk1RP6N6yxT3BlGNorX44Y6ENEAACQAAITBGB/ta6KaK1O3Oagl/3jWjddJO/zeicQrxtEz+MDQSAABAAAuNHAGvd+H20joU1/DoNovXrln4fLOhVojij5ecLXf5cB9L0NUWAWzapfmfLT3rxDBPk6COdfd/R8UYm1+pnIyNwMRCYCALqo8Wbvmeb+/no+ZvuNrtRJ4LPlKYBX7veLFrrmKEgDrI5WIhVur81mmmK0czxfXkHda/oeS/Th1/rApDvDURrHqOxtJhCvI0FS9gBBIAAEAAC40QAa904/bKpVTX8OgGidUXz3x909XJJgltdzX/Qyf062aB5d3ABVza4L5M629S27et2Tk+ndxsTw7X6yaOAFkBgPxDoiKFmvhfP9A2WdZLOh69tt3LXOnYwrOb04+aQPsU6LcnEd7re+OMie/RwQ4PUDH8E3bD/4sv738tU92vxHDe/AETr5hgO1cMU4m0orDAOEAACQAAI7CYCWOt20285q2v4dfeJ1tWKVsfHXTaofHl6oPMeslo5gOsX9otg5ltDts6W6oWTvuj29pMuLzdNkavVTy7k8DsQAAJAAAhMHQHOWsfH4Itufx/Q+3WXDS4+Rt4chio8+L3WaalsezgfgS0D7GXq+rWOB0p7AdFaili6fZ/3Yjre1L0nk9xZf/0kULCGRiMgAASAABAAAhEE+thboQqMEW47UAW2+0Sr5wdBZt7Q4VaIVpdI9YPEImIPbmn+dEp3v/7Sj5NOoTVE0toZV0627Fe+H+/65REtFt2Ys+UznT+cdJvehgymttyzmUsgq09l8Pq/W/9uQeFvmP35/SP6Y2zCW3I6jmn0lpTXntKT2NQfPdP32WOHd8F8RP9e5psxqOk3a+6G7TlMDhJ4x8Y2x43bZ8ZMSMvXlrYI+TRnu/u5IGfL6ZMuJRYgCvtcn1/QBd3TvX4Rmy3p+fyBTow3MzH3q49cP/51ZgabG3sXF0T33aABu/SHklDENS+Pm8TZak5zuqLDGx3/2nfOi2kbu50/9bzKsE/4PnDfpmI0FSPL5RstWt+F/O37SQ+vY5zznHBjpC9fp57JqeeEnFMgllN2zmav9BokJNLkA+eZEYriqpvGQAartOv9egQZ4iMiWgfYy1T1K2MP3EcTEK0VUW1eUigoa7X5OKx4E9nuJ/eUSk5oJXw2Nwk9AAEgAASAABCoigBrrSsZEVVgDLR2owpsekSr2Dj+IfrXSAkwPMVukr2Rmg0jpUqMzTZnjzR/FKQO0XNTRhnKiJXkBXVly540gSBmGP2ovo/ascjbZBskkSyRVgQO6excafubpYFrZUNY/RHdzp/o9E5k7jo6eJJIuvO0Lj37RMavIEcpRWwp9/nXNjISb+LaX/RXHzY2m9Hs6Jpe7o5b0tQkOOLzMUR/V3P6/XGl9HYjmHT+akgwGRMHGUzOiE7SeLvzDM3bkpHw7NNkXUPQBLRHwxg80/n7R5E/lV8MaYwAVhyfy3iXflTyICHM0/5X14Xa6Js/jysnFg0Ce5M4c3Cy5x/5mCOueTyziKty7KXHNojR3LV3DSluPIMC93jOF2PwdfaZnH0mlcTkFX0UPkvNRS2HZ+9Eq4znbo2T45mbSPYK3EfDEROtPexlsnuYPiCu3CeI1lqAiuf1X3p/u6e3njK6WfGW1D939qC1po5+gAAQAAJAAAhUQoC11rHHQhUYC6odqQKbHNG6mv+mj6stHYbVkKhJvTeHaPW/5DuETlAKwSTvjhviyc0I8Ikhn6BwN7Eu0eqEumtL4EXQI8XUW7V9sFDkDooRwa+JbNYYUabe5U2CLkSUBbB2SPrgfL5u6fbzkqTig0seev6KYcrAJOB7F6OQJrFPsJkkhxM77ksOy6cM2xvHpG0JkJ+6DMDNAt420RqwKxzGFeNMDhCInyC57z/3irH3JsTwc1SqJXwt5x7PxXjvRGvO15xnclWi1TwokeET77Ftf2Dj6JhX3TSGSFUQrdl9ZB97map+zc6gnwYgWuvgqtaHK1k51Jd0Bive1iBaU9UEctV0K4MMyMLVETam0eokK4kiX73S2iGvI7kPbuvIzEqrV5IZvetU52jLk5VNTvLHxlVo0aobZQ0Hf7+dWXWVx9be+7dlT20iCLeaIxdLMazMiCmvYAlX9CyPFmQUGppRKxNk+BVvnIqhcBud0FA+73R/ubiQkzX2/Tm/xDG3Kz6D80jErz+uX11ZUjWlD+cuxzPwnGdWZ64zB/c54uIbr7hy7AxVa81m9NqWZDX++VSVDH51Vz6O6qyAdXthrXXcIVEFxkXKaVe/or2GX6dFtOoSepFp2MNfFvA1MlpDJVMWkRAgVcTUrJflSOlVPpOJSbRaGhhqQ6gSXpsHpYe1W87KIwe8ed8cktx4mCRbxK958iVMeIZw9Idw5pMiWkPZW0GbE5jE8A5sYEOkPo9gI7UhJaFpvKCjIp/y/Kk2Vm5Gq53ZxvF5kDB/tTdT0U1XdOMmd3XOprzLtOTYFQ7FenGmbGj8ZD3SApnnxoGA3QsIB3uzHj18gF+wbDMRo2p8BtHakG3uPZ7a4CU360P5mvNMLiJawz4IZ2Dz773wi6gtExFbJrNrXcn6GiBV5dwezrss9ZL+qrYdaUZrT3uZqn6t6gd+ZyBa+VhFW7bxRb1qFLPirZBo5VQTqCUoXXnEaROvcPrsSNNE9Yp+hl9cvNGhTABx1m5B+Hwc0tui24P5z/180oR9TboSrUoVWrLqpom6osov/U4j9iDX9H7QENKMyqBUtV/uHSgXS6wKt2a6+XeQUFWV6dtTekpWrpRXvLXvisY7FCe+Npt3uvqLg1POL/E9LrPiUsr1dW3dhBqOjeH9mbLM/W0zPNerzuT4OXd/lM4xVXlo9+WfK8Oxt8LK11sXrLWOOzqqwLhI2e1GWgU2IaLVLFtdz0e5q/I3UrlGq0VyBRZs9QXTJ1ushSGyUc09RD1pgED2XHIcdlYSjxzQ9kotx0a/L5wh63sqvzCGCTDrhZ85n1RJdmphsq0OY5Lza2gBP7l3Scc0wdbsBCTBqikeizzXp4NHbwieP9WGg0P2HVHK5zbxNqOl1Be2N1R5/7ubHy2hoLBTerE+0Voei/XirNmyheUzjBcdYfvfXy8BKQ4e9lq2RH108LV8XaI1F6PK7jTRmvd35wvXrm37OkaAb75ZT8dkCtfU2sV5ZrjX59e63Gpp/I6v8wVgyaemId9ReGmmeVW/1jWN3RuIVjZU8RV8Pie6E5ny/X5oYMVbCdHKrCbQe5xo5ZFGJledlKxwYlSvtB5YkYL8QK3nQsPdkpLqXOWtb4EKi/AzPaLXbWImPqxzqraYVWjWHkXOyVDqz2HrHVrsyGx5smHl1X5JnHKxdPXBxKpBwZVm86rqeBVc7HWeUfEmd2KO9FY2vlhVbWXxaj6Isvu3nF+MGEu+X7Dn4e/ZszaWSJGx7eDGEe+5k/VzhBA+ue+eI30RrYLXcN9ZOPZuvvL11wNrreMOjyowLlJWu7FWgU2GaO0D4HVePjUplBL2v28zr5wy7mbAEJHhHlZgf/Fj9BNcGDIZre5XlVCZubdZEiv7ilbHx9RtuXjEnMbO1Uy1vpJFbr/8whgiwJx/i5VBW/NxXoKD0gFGhmhj79dqRXR8rDRG5V8AkxzeIR82PjHjI0dutuXoQvtWVsUY9rIw4PlTzDJny1o+Z2m9MjaYDlnpE62vVB6LteLMCPRgBqUe54Iu7onOGo1ne0NbRrT62rfrxWjqRYHj79iGS8d4/l4PvNDU9HXgnmtfaAwt7dp2sl/AnGdkDs/QI7XqplGSOfLtnnSxiVi/Hs+ayoi1tlS1LuqXaFrHyj73MnX9us7sNr8GROuGGFoa+f3GPyveSohWZjWBRChF9GkIs9VJ3YGxHeqaiGBUr5iu8irA3AoS1dh6Xq9Z9aHn731Mpz6q0EJVNxn8s368oo+WkDbeJOTH4Ab/bB9+qb1VAZa7/lkcmZDyv30fFq/3Ed9m1/mCirfWQq/ap/mQHbKBXanIj1d7X+qcFeKSwTm/GHvd5PsFYx6xj+Z2codh/TpVUww7ivAJyYm5Va6VniM+DvEqwFzlodVX4BwbznNvw5Wv18tZax3XAlSBcZHq2o24CmwSRKu4Qe2vI35aernX/Cu4N5LWYrHJ1oYMJfurs0fMBoguL9Ms+iXztSvrZ33t5BCtXeZgiES2Su8lZPrLvXkGPY+Y42xUYn7MXxv4ChhY0HPz8WKtWUQ7X+usNMPPwQdAjMRK4+3Os/PJpzyl/v36m84edbaK3rTbG2Grj8BLTg6DvOauwqDYlsa52SzmKkSr7SeVOR6RDuDapd5u/AzUwjhziRbfH61BUuPIlo9YH/ug33+ckJXR6swl/mGJIR0QwTUe44qYy9/rsexldU/W8DX/mWwe/JUj/9MxmX0Bizwcc3iGLuOuddx1VdrQVCmoQxjf6TrwcYDbX712/RJNpXb2vZep7dfS+dVoD6J1MxT1/tTrhaGFXzoyK94KiNYYMRLaM+QOg5SrdeqwzmyFE6N6RQPWrpuN3qPI/jx79A6XVTapvcgmVR/RqhNBtGYrlpp9vLv2R50fLhXPV36lKvVO6SlAtEpsGskZYlT7qTbh6hhVxZSw4fqdDlhYKWBK9iX5Sqk6FW/Sk5GM1qgN2bi3A4ETr+YVOZw4ftUJK1mileW/vDRHCkdVEZaoRloTT11p5o/Ne+5w/OL6Il09xqkCNLSSncrDbqwzegw8Wzj2lq4/Q7ZnrXVcg1AFxkWqaTfuKrCdJ1pjX57CGaWFvnOaF91Iga9YsUOy7DmEv3Lbm+NwiVCqn+gXuhAk7YZbP1hVo9lySUeLhRTz9zL92g+/vp6p+VWdHKJZD+/b7guQt6fOOzbzrm02bjSj2etrUzJfgrWNRQg2n2xtWrkvMM4X6Q6TNN7/6A8dLEw9R+2XT3q5/Nno9mrfKO21rrmpfeWIkbdmqn7ahT3k06jtNiI6XlWchGzR5frmIQZ5n7txvNkBEqZsQGfHxQXR/X2ZXd3s9aZt3TiTW/aA70IH/IWFv8ux19Yb98OaMSrjJ3KtfZAD57CGDlX9vOHc6+5BBc1dYkhE1PF16plc205TT7l7AkRKRY1bMfbcTx7YSERFax1zWe3wytvN7HLDZvrjZ9NNIMtiwwGKLh9iL9OHX4smWaExiNYKILZd9PuhgRVvBUSrXlvSFV7NGtrqXQYOLZXz51QnPdC50LI3NdLbCidG9Yoex5QLCP7/LjFBPwdS1TQeWWVWWUj9SUML38T3QHzkSs1JBwYvOaINI+9jMgdbyXK2e8523ymrQkyJBY1NqAIt1cexT36aOJ0+SfmsqA1COoCFlUIhRyCKEOL4VvW2XjVRFRtYVW3Gjrc5eI5b/ZW1kVkxpDBPVG2VzCOYQFDykdx+xlhSZCV2sOKI99zhxFryOXL504/pRGWYtyolMA1JInLsrbny1e6LtdaxB0UVGBsqeev5h0GXXJ9qW8OvO0+01gKT008NwDnjbL1N4Re4rdvLMiD8FZB1qbFZFlmapgxVuy0dTSksf0Zo2QcCm8ZZiU2h7PGS69EWCIQR2Ju1bs8CYAp+BdFaM2hHQLR6VUHG/AKkC7eawKpyC4zhZY8H2qSre3jVK7YkjyPzVaU6pyPw5Md+KQ8Qr4zKVyxFiD7DLbmqGz627sddTQLzsM3FgkskaTJHJ0XkrudhpYDJEojMNqq3OhVvsqecRmugTe15m08sDk5pv/CrtmLzOKMb+pCH0zVom5IUTD/Z80hXI9XFk3dvcHDO3R8lc/RWpSR57csdcuytufLV7qv23krigSqwrJu8tUZ8QL39pMtLs6o62020QQ2/gmgtwL8G4AXDbbFpf2nY25vUpgRYBhNT62t7k8TIW0dg0zjjT8BfYPjXoiUQSCGwP2vdfsXBFPwKorVmzG6TaA1UCRnVP77EQZcJH68m4FQeKZmlQHFQC6xZEZcdK1olZdgis+WJ5j9OZEWY/JNzbSqtRJnCxTN9Ht4YVUvrVX24FTGhSrRkhRyrailWdcPBv0tWWB/b7h6I9cGt5shVC+Z+F5aUV7CEfSur9tasJrIr3jixk7Ch1fzUOHOrKNNVaRycdOViCndO1ZZNorrziFeNcWwsqZqS1Ug/G8I7VvnZmMcZu31mJKozOf2E59BVq4bvn3AVoJ6jRtm9djab0eurWSX4QpefWi96RptVEdZcD9fvq4+9FarA0v7YlSowEK0F91UfN1LB8Gi6EQLDEWAbmYmLdxyBoeJsih9Ddtz1EzIfa92EnGlMZQp+BdG6O7E5fLx12W7xyqNOz36z6qSh1vrd8bcmeTev/AK2u+R12DokArg3hkSbO9bwax3XMrTbBIEafgXRWuCBGoAXDIemQAAIAAEgAAQGRwBr3eCQDzLgFPwKonWQUKkyyPDxxqk8OiV6fKLTu0sypVfbCbOrk0B4+EHCwf+S8lWdwLbKDYhOJogA7o0xOnX4tW6MKEzPphp+BdFaEBc1AC8YDk2BABAAAkAACAyOANa6wSEfZMAp+BVE6yChUmWQKcRbHAgQHlWCJNgJsO0PW/S82wjg3hij/6a91o0R8WFsquFXEK0FvqoBeMFwaAoEgAAQAAJAYHAEsNYNDvkgA07Br5Jo/T//q8Xr+5vo8D/+B53/138OguGQg+y6v3bd/iF9jbGAABAAAkBgNxHAWrebfstZXcOvIFpzKBu/1wC8YLiypqmTW8t6QmsgAASAABDYYwRGvdbtsV82nfoU/AqiddMoGO76KcTbcGhhJCAABIAAENhFBLDW7aLX8jbX8CuI1jzObYsagBcMx2/akKziAvO0VH4HaFkXgZU8XfZt+Ukv4rjJ5hTRo+futNW646E3IAAEgEA9BEa71tWb4l72NAW/7hvRupeBikkDASAABIAAEAACQGDLCHyLsqkN/kC0FoA36pcUkHkFnuy/6dftbzpYvHYDXTzTd+iI2/5NwQhAAAgAgSIERr3WFc0EjU0EpuDXfSNaN93kb/MOmEK8bRM/jA0EgAAQAALjRwBr3fh9tI6FNfwKorUA+RqAFwxX1hREaxleaA0EgAAQAAJBBEa91sFnayMwBb+CaF3b/YNfOIV4Gxw0DAgEgAAQAAI7hQDWup1yF9vYGn4F0cqGmygHuJfF6PY9W9Lnyyk9/T6gxdEzfZ890o+Te9UqkPFo9zej5ecLiUr07k+VqMseZjOavb7K/30V/0sX9Px9R8dm6/kP0sOFxluZv0tbL8kcLva7b+c/oj8H1CZ0Gn3F5sTtgzKZonEfzOjiguj+vssynenS/gaj9Wyw/cLtw3IjEcWxN06YTMSLdb0TS6m41FITqesLbhE0BQJAYAII5Na6CUxxL6cwBb+CaN2d0J1CvO0O2rAUCAABIAAEtoEA1rptoN7/mDX8CqK1wE8cwBWpdWSRnJLEehPE5S/6axKjR9f0cndMmggziT95DXXl5ooIs0m9rt9L+tnotOo+rN8aIu/m0NYMJYNotMdrCFyDsMv97s+7IQipI2xzc0pjJ0hfZRdprVM55zePgP66ndPT6Z0ipZ02oTHMEMjZ8MnwCwcLiy63+jSxJ5tIj8SLwDXlWznWak6/P66UZqyDCev6gvsETYEAENhtBDhr3W7PcD+tn4JfQbTuTuxOId52B21YCgSAABAAAttAAGvdNlDvf8wafgXRWuAnDuA5ou4n+QQkuf8mZQAe6NzKYHXJT4d0dKUDTDKNbun3H6J/RoaqRcR64xlZlEJXNPc7iSYOwdzY86qzWRlzymPnOCvYp7DFJVoFN6uyezciWmWibs4vDCxsZtfxtYN9Ll6ETSnf6rG+bun285IuBQglsVFwf6ApEAAC00CAs9ZNY6b7NYsp+BVEa6WYNQ5RJQpVTG0+TlG86T1jO6yy6fTJ2M9tbhJ6AAJAAAgAASBQFYGitY45cleN2s/6zDTDaeYc9r1eJ/WusvYN9XGq4VcQrQXu5gCeJwtdIk0ZoDJWm3L/SKam1cYlGV2i1fxvEpmfjUSBNV9zvI6M9CCR9iR+dwlM0f7mkJZHC1rITF6dcetnn5pzOnBlAbQhroyBsyHX5e8dp5gjWo1DqpwXjGiZvbDh+p0OAhm0ll84WJgAZ7HNxMsz0UnKtx0oYaL1MxMbBfcHmgIBIDANBDhr3TRmul+zmIJfQbTWiNkvup0/0emdLQ9Vo2ezD268aekiey/X7H1ehbLWN+Es0dreQX9AAAgAASBQAwHuWsceq+FRJH8iOY93unbkINl91WpocC+u9GKtIcr6WdH89wddNUmELhdT1le4dQ2/gmgt8AQH8HWJVnndw7kkJZUOKXkl8cks1BzRenPoaa52HJwvd2DCkssCFW11m+XyjRbv1/R9d6zI44Zo5cxJtYnJLqgXAh+DBR05m/CSjFZXkiHlv+fzBzrJ+YWBhanPmsc2TLS28SLI34Rv4+RzQ3oLopVxfcFtgqZAAAjsOAKctW7Hp7iX5k/BryBaK4Tuak5zuuudvOTEm/64HSNTxR7t8QxEawWvowsgAASAABDoAQHOWscfVr33v193654l8cfvqIeWyraH8yU8MvMAACAASURBVEaKsocR2F2uVrQ6Pu7OIopUObP7CzSs4VcQrQUe4AC+HtEaKtWXjJ7S1Gz+QjqprV5pTjrAK3kXrGUTpO61zXhfqxXR8XHzNSVAaOrfW3LxlTydWZ3R2oyRmlMWOzf7M2Z3iXQAQ8O1JXeldEDOL5p0TmBhs9j0+yCFbYhoNf7t6iMgM2H4Vo7lZK+40gGp2Ci4P9AUCACBaSDAWeumMdP9msUU/AqidfOY7Q6/9A9N3bz3rod8vDWSWIHDV9teTNkjY6+pfjdLBbsMWPWTfS5CtzflHTDqVTcZZxbwDz01Dqw1gPX2ybrgzD0XIVSIFjjodhOf8eeyySjxa1OHtXZ+VIkWvq32AcGcg185bcS48QNi8/HTjiH9aZy10MZlcyhyk6199SGSTHSlnYhp/0BhlehhVuMpTM0PFKmYjc3Jmqflpn6eDSX+Xv8A5gu6oHtqzz6OPAvyse/34/rBxD93qDB/Pi90qasNGYdJa7flxq9yB8uPdFd0eKMPvE4dCG2PGI9Vt+Q7f4/pnlPPhFisaTvc32NZmhxc82tdAfqBDFZpa5PEVtBTD01HRLR6sxPr7Q0degfHrw9DDb+CaC3AnwN4liwMaW4GpAK8w68CTL1FvDqkY/jgKXPhXNF8TnQn67H0BtX4/euW5k+ndCeJ3tzvYe3T0IFc1oFezpyy2AVJ0ddmo9F9ATp7lBMzNFm77GB3jGTZfxMb5jzkYVjmoWQBv2TnYcVcDtuApm/gMKtWdkL2bfpW+ebvr5cue6XRZtOLjZ9ub19fcIugKRAAAhNAgLPWTWCaezeFKfgVROumYftFX18/6ac8F1PsZ/orzc/Gm9aJNQjG1OzC+9rwi775Mt3tfwziczajWfRA2vzBq/l9nrO3CyQGWFlKVjICGdIOjiZeD9nI/lxCZ0lsGnfx6/NYNrGaOSBYbX/jB7+2FmTaxP3yyTqgVs/n4uKNDq8EGewkTAgffhzS26JLsuD4wG1j/3c6ZsNzeqbz949GQqT/OLPJMUb1Yutv/4BmPl76HTHwLhQ8tyNykLNOGmpizD2IOR4zKlkqlCh173280Zh80e3tJ13KQzXUX+7Zlxu/2t0bev80sWHcg+m5cJ/ReUyEKel7Jn9uCxfX7FpX4oCQpKApJVDSV/W2IyZaxRrqnFmz6fRr+BVEa4EXcoDnv46JL+zNl0ya0ez1ldT3ybCAr/2lMfR10fmCb83Fb5/uL5QNYOp3xX/nzdso/W+/0nc28vrovgJL1JZLOlosSHQnvkRdvx/Ilwb1VUooMOgvbgrjiwui+/YTpwarw55nwyUpslVfb+PM7cOUD+iI7KZPK7tDL/rpeAn7NhUfaiybbA3PqeAWQVMgAAQmgEBurZvAFPdyClPwK4jWyqGb1Ylff7xsvDVEK0vvjXGgqrZUJyqIPd/b4T+rMsw7fFZelCEW1/qg7pBDIXkvzkGm4sP5jxN6cyrc1veKf6VHWrmH2dYcLNBXlmgt8L04vDd48Kut2RVvE3hZt5NGQrESix+dtHCg3keORIbrQVAfmeODXKKIBa2JWe5AZHlh/3Gm7Sv3t1/Zx8FLzqpJjgk/C3iHF7tJQ9aBwirVerMDpx1CUJxXYiXH5OJfVDayniW1b+SwtF3yHszNxUz+ouaMl9AzmtWP719OclWLUs6vBpzZta4E+hCpCqI1i+Bq/ps+5IetbFN2gxp+BdHKhpuoBuDthk4uuN3XqgIzwk0jZfQb94sOtoxAZCFjWeXrvJiXiQUH2mcsINEICOwVAnXWur2CbCcmOwW/gmitHWpinyDf0qu+oAgrs/FWQrRyDont3pAVsWW9qLc0j0F6ORlj+kDajhGS0k66YDtZpq2v8Up9m4oqQXaZMlE6m9dzp5sk0T8BZpFWocNsa4ec01+WeCvx/aZEa9Yv4T25XxnWTNLrL5xYw/EBq9Q5dFhw7kBkaWr/cdbdVpnzOBgffzh4qfHSH1E4/QSJ9lfDj7mYYc+nedK4Gf65+OceilzxPla4+WfJKMgTHztyc5EHPjHuMVY/rtyITsTqmDj3nrIS33J+NfDMrnUl2AdIVWlnc45PRR6xxKqm7UgzWq0q7DWmFbmkhl9BtBb4owbgIFoLAEfTbpOwFjGfOVnY0T4D3EAACAABFkECmHYSgTp7mO1OHURrffz7yARhPUcKMidjL/ZetplBGulqJ/Osg9ge3H2RtfoNJDJkycGOVQqTtewMpf4JMD2X2GG2fb/Y57DkHKarbfQPw20OfjUmkWyT9UuYBAoSIS0Z1Giuin382SO5ZeeKm1LkY8oH4YzWjvCLxqwgWrOH3vYfZ1yiNXQwsvvU4+ClrulK0UOZ85x+vErF5REtFkZcZWImFN+x+Tx/n9Gjk8GeffYxD0Wuv3KESezU/ZWdizxBPn+PcZ8JuXsm+XvBYdFV91bQaC0M1QzXUdib2byGX0G0FjigBuAgWgsAR9MNiVYACASAABAoR6DOWlc+Lq7oF4Ep+BVEa+0YES+1f+nXi9K1r/nHibesTqx46fz7i17kwZ/5w0jVHruZj6NHr+YWeon3NTR/nBA9y+yqpjTYObQ0Rw4qXs8gIprDVI+em5OkYyckuycpD5BpqImk6GG2NYMi0FcWS8Zhuq1v50+N5qjSa/VJzcThsLoMPHlALCN+vDhzpANaGYHujuP4IFYuLw8Z/vWXojF7ILKpH+jcPSTGirXxEK0/cwc0cw5gbn2QehYUHl6sY9eNq9y9zJ6P0mgV0gFWtmgu/lmHIvd0E3v3GOf+yj3HGfdYDpOmYjh5z1z+9DRcrWeGrELI3TcKV85ax/eAX2UyngrU8WW09vWhuJZfQbTyI7/yjVQwMJoCASAABIAAEBgIgbqbxoGMxjBZBKbgVxCtWTcXNRAvopYeYNHV6ca8eOu05L2MMydTTOstLjVh5BEc/guqn0EVyMJyyQLnvzUJ5ksHpA/0sV7yI4dhpQ4yVej2T4Blic6KMRHqijN+3vf5g1/F2F68B8j49AGxjPiRbjNJXkevN0AAczBw21hxKeUBuixLN2bzh972H2fa9/m56mdC7IBmzgHMnGcBp59AxAb8x4qZV+58/MO/cvGf92+dm9gltUKap6nDl9WtkTtUmneP5fuJHYZlH5AmMsn1RzV3PlxceWsd3wfyHnm/VhKTgQxXfk+1W46LaPX3L/5BcpsgUMOvIFoLPFAD8ILh0BQIAAEgAASAwOAIYK0bHPJBBpyCX0G0bhoqxqnOzUGidmn9pv1315fEm12e2/ThahW2L+l6DFvPtD0UVOukOhp7iijVL/GpA0Y78leM5B68+o/+0MFCK7eK0u2mNLz9J913U9YtSlC7E1SbA1uN08gjh6uqF+xOI5YodCjuZv7yyqK9uZgH0mw2VpxkTWHZjR8/0Nf2V2ici+dPOrwxD8j1W5lEenas6IHGhi0yfkkeZta6WMamcbDvxTN9Ht5k4mlJz+cPdNLGXGd793EiHbPiHo/OaYA4s0lWjr8dn3rax+k+lkcLWijtEPoU5eiBZ8HVh8gc5djS4e0+p3gxI64vmc8LXbbPDEcaIvasyDwb69257r2m7ePcg002f9ZWzjNazSh1yHdwTTHWvPDvvoZy+iBxZUfJWsf1RTdu/ec+1wa7nb13oMD6vF6/610V8695T67X83p7mNhYgxOtm04a1wMBIAAEgAAQAAJAAAiUI/D9/V1+0YiuANE6ImdkTOnj5XPz2Yf1/zbvFz1sDwHl0/frjsgxbVFlt4poTbcJX2/PC/GzPT9j5PEiwLkHOfeXmOHu3WPjXOvGGy27YlkNvw5OtO7yJr8G4LsSXLATCAABIAAE9hMBrHXT9PsU/AqidXdic5zxtnsv8bvj8W1Zyjn49ZTo0dBvdU1lHw6L+NmWlzHumBHg3IOXdMkSAt+9e2yca92Y42U3bKvhVxCtBb6uAXjBcGgKBIAAEAACQGBwBLDWDQ75IANOwa8gWgcJlSqDjDPedu8lvooz0EklBBA/lYBEN0AggsDu3WPjXOsQYJsiUMOvIFoLvFAD8ILh0BQIAAEgAASAwOAIYK0bHPJBBpyCX0G0DhIqVQaZQrxVAQKdAAEgAASAwGQRwFo3TdfW8CuI1oLYqAF4wXBo2hcCgVNG+xoK/Y4FAUfEW5o1FoHxsWA0fjuU1hpX52n88xmrhVjrxuqZzeyagl9BtG4WA0NePYV4GxIvjAUEgAAQAAK7hwDWut3zGcfiGn6dBtFqnZjYH3mSBjx/4p7t1P7s5ATP3rYxTp6seTLd3uK5ExMXJOsjnX3fEUseaCfmtG9GKqKc5KnR+zb34edbY3PhWt2dEOqf6jr8DPWIKq7elp/U18nrRXOz9jL1cerDr0Xzq9AYRGsFEAfqYgrxNhBUGAYIAAEgAAR2FAGsdTvquIzZNfw6AaJ1RfPfH3T1ckk/ez6pjgV4MltyZC9107wv8rNqXmaPQNrksZpAi6/bOT2d3tHlzwlMZi+nkD7NdC8h6XnSrLWuxAaxLt4c0qdYp+Xz952ut/3hwyA1Z6MgWs29DJHI3j65r/tBtrpfS2KgUtuOaP0moh8kDlg9/I//Sef/9Z+VRhhPN7vur123fzyRAEuAABAAAkBgrAhgrRurZzazq4Zfd59o/fqir58/qeVQxAvd4xl995D2xAI8SeIhK2uzkK90NYjWSkDuQjdfdHv7SZe8oy53YUL7Z6NJ0u3f7LcyY9Zax7bMJ8oFiXhzOIYsUmXbw/kIbFmtaHV83GXdy3Xqgc4/X6p9JKrrV3YAVG0IorUqnL12VhpvkIbp1R3oHAisgQBkt9YAbQuXwE9bAL0dsnSt26atGJuPQA2/7j7R6uAlyhP//nrppbyUBXgR0WqcrHf2SD9O7tVsLp49orgruxQNzJJCR7JgtqTPl1/098cJid7cTJ14P2po+3cbXFFqf/Xxmw4Wr80Pwo5/RH8OqPunJS2PFrRopuL0QM9by2IyFqHZjGavr0SzGb2K/w1odaZxyvstVSZr9q3lCzzcnRiI+0XFwumT6ReO332/yWwzLwb88lWVadV4NhCr/EdYnZZJX33d0vzplO5+/e3uL3mLmSXoeX8G7w1z7qs5zemKDm/0veDjlrIz5l/TzliM+P36vn0+f6CTzH2r/T8u/4azWVPPKRlV8jmYj+cc7u7v5vPUxf3iguj+3ng2Lo9oYTwIZ8tnOn84sZ6VOcy35VvWWse9fQMZrHJe79e9fBDlmtWseOMhWj3DxZp1Q4cgWi1kQLSWRfg2W/OfI0hC2KafMDYQCCMA2a3diAz4adt+4q9127YU45cgUMOv0yJaV3P6/XHVm9YaC3A20eoQf0fX9HJ33BKd5gu9JD6oI18VEWITOfqF3CTuXMKZ048MQBNHKYXwJsk8XXqtxjoySNOGqCJBbpzS0/yJTu8EyeFIJUgy6q4XEjx348i5vzXkSyPvoDG2fpPTT+HN91tLklhkpCbGTf85LxkBzBXRZ5TAs/xio+L7rZmrxiU7d9W+zURrYp22WHabjWkRc4+CABPynkqj1b5XuP7M+MjxR1lMNZSPc1/Z/kqPz/Ft+r5VpOTY/EuJrD7OnLPx0cZD9zxz+w2No++sbFvvHjFI/abqIoc5Z561fcta63IPXf27vDe6+0+vMa2UALefXtqNKKPVnZ+InT9E/5oPBjWmX9WvNQxaow8QrWuAtqVLePEGaZgtuQfDAoEkApDd2o0AgZ+27yfeWrd9O2FBGQI1/DoZonWILCwW4GyiVVJnMptmIQlKRXR4/xYkGhpyyMkm1ASsyKx6O/xnE84F/Qhy4/bzkmS1NYfQ01p3RhaZCuWxaNI6JJXrI3OOFCrXdPFm+E0To0S0WBgkg8D27zst7m3y2rr1I+SST7Ta5EWKEFJErUuQO0RrLkauPrwXf5dQLHuEbdg6Z68gsoKaya7/eP7k+Ei1ccg0jp0B/yQ1Gp0+s74N+d+9bwPEzlb9Kx8h/oce7YfsnCvhvhHR2jwDu0O8ArHhkGku5tl59uBb1lrHvX1D0g+jkYMYL9G6mv+mj6t6sgHCXVX9yvV/5XYgWisD2mN3rHgbzbOgRyDQNRDYOQQgu7UbLoOfxuAn1lo3BkNhQxECNfw6GaLVIjhe65/Wy35JWYdoPbKlAiyCJUI0hEmYEGHUxFRJPyVEa7NJlnIBRmbkqIhWl3BxfWT+N4WJHRtvPytNcUL24SWKGD2j94PuVOvV7S0d/HqnAydLWPFzguRdkC4+tsvbQxmtIaJVXy06DGc9e08ZTZDnYuSZ6KTVDDB7qXtgC/spmLNXZLBGDqezySueP3k+EmQ2WRngMbLQj5e0/ENq/GgpvVdC32Ruhu7bBisf/y35tyVanWzIxsAsAcmJj4BcSlpuxb6vshmtOaKVgfk2fFtjc9HGUYBIkXN6ODc+MLLv+soNR0q0asmTyif4VfVrZU9wuwPRykVq++3y8davNIxYe2OSPhxZlpQM1nL5RouMHI8t2dP5IywZFZbi4kjg6J6HSDgpiSofY7cyzpQhe6HLT7H/vm+kf07pSSSiiPejoLSaI5vWJp50VUpiLf9Hf5TcmfydaN7Iqsl5yP1RM45s0klKxbDkxM3uSjUZ3mXJbgXk5gplz8QS5+1xjD44eAclmLzEn5LIrdlWxOlf+vWiKupkAlLoAO+EfGAKH/HemJdHU/NJ3Y9WvFvTV/v/A5moY7xfMmXjYmMWj2fY5MsY2nJ56T2zI634669VCS2uXUd+Mr/W1Ywp9DUUAjX8OjGitXmIVdY10w5lAV6BaDVfQkk+3BziRpN6EWIzrs3K64dboi43mo3OXjjzbSQZrQVEq9KgzeEUJuZc8kDjKPVTJanwi55uD+hS6oXaGa0WfpEYKs1odSUmcsRUNtau3+lAnxw+1FMuMY6aT8ZXUSzN7F6ePzk+arYzVqZ6FldLS7QrYXf9lxo/59tOe/eIovftGDOLNshorYV7kJRvPuYpbeS47IDO6o9mtDIw34ZvWWsd9xkAjVYuUk27L7pt5XcKL800r+rXuqaxewPRyoZq6w2z8da3NExG0ictuZKXwVL7xZiMlqkRXiZNs470UE6CZuhgKJftMTPzyiSd7l1SzTgUWfv44uKNDmWFgLPfE2T8xyG9LRZ01BCtOSxL1uTuXAo/ESY3ztA+s8bLym7p922pC6Qk4daSPctLp3HwtuMtXPW5DTxt4k7EgCxhosufZTEexZjlp5wknrnnCEn+nYksm6yfXXzjz4B/RH8ZEoPFMoadBWbMaJI4Jq0o7Hw80x9ZXGKcFzXZtY7XDVqNDIEafp0o0fpIZz0cusQCfGOiNVR2LNkkSwrAfYCpcuXmq1koiy+ipxnsx3zJi0oHvFoHbY2aaHWzyrLSATm8Q8Sc/28tMSrlCBZ0dLGkw6vL5qu9QbS6GoaViFZ305PdrORiREgHhE7Bdk/LHupBmbNX7fxUBkNIZqP9UMHwJ9NH7dQ9OYpcTAWkHcz5SXLelqCQMdVscLO+Nb5me/rPGofYS++2/CvA3ORFnBUfGdwvf/qSG4ZvNyZaGZhvw7estY59n5svF+oie2PL7qiHhuPLaO1DMkADV9evPbiD0SWIVgZII2mSjbcNPqT9ZErDGK/e6gOoUUHmPVtdOZ1uQZf7iDdnH8653m0TrmQxydpCSSexzxmb7A/TNy4ZYmeSMSWdAjEUfoauaD4nurs7MOLgwP+oxcCSvyYbft0FqSbzucGS3XIeNJH9TC5JxOol0EcWb++acPLE4I9F50N6+L09Ix/oGu3OleMn5v3Y7M6Cz7qcjzxs2WMmErJKqmu9ULQ/gunEFZa0IiMBwp1vdq0bPPgwYA0Eavh1ckSreCD/IUeftAbaXH2zSKmyNMF78Q9sJIKbBufwq+Cior+SqcmGsv3cDLkQieGlzQfmk130MpvTSu4o6sZa4BwiM/vlPbaIm9q6QUK6O7zKIqLdts5/67IH9fWtK607e5S7RONAJzubc+MNfSt/YEgOOHN3XxIkkSnNUkUxQ/9xY1qUvLRlYev4M+kj8WJk6ym6OPHtdDNfGrsdSQs7Rhj6uxyN3oD8xbb9q/VuH87tD03dMy7xgsqI51A/aWx1uaJZTrVBRisDc87zltOm5N6tsbkwnwXSvqb6Qa0773Tdw8fQ8ufPuIhWb/0VH1BvP+lSCqZv/lfbr5tbVN4DiNZyzLZ1RTbe3A+YhqHZZxpTGia2H/ae/SE5ncxe1rIxcr1eT3RXeWmapiVX0smQSPL9vCXZH6ZvLGy8UmSupJPbzizNdhDxpHoCMnNeG91Hh6Xr03aUXZdqMuGKvMuG7stNZc/ksJqIbmwwZRyyeCeeI9t69rnVTEHc3PMcGmP9vVoCH46fmPejGj5NfKbk7Sys2WNuSrSG5fJ8vBPSit4+vHxfmF3rtheIGHkDBGr4dfeJVmdRdDcxG+DrXZoG3NELElcbi66vRyIW7Sv6kIdhzWj2+tpoc4b1Ze3r7c1T+5u1MRMCAuovqjtEZj8B+x0EfF2UhKaUs2iSNVZNr3D7Ss3P34ym8O4OLIv7zdwYSPxJaIXdyf+VGlSWb2zbZsslHS0WpCUgrt8PSMlWCbKJ1Nf4dm1R8aIy68wFRwZgqxVqb1TSWmDpuWstWn/zyfVE7XY5e9UezsTHvcf0Apy6D9M+ivnFlFhM2RnbSHbPs/j4Np5h366tGbb1+7YpR3MkK2rFcw738O+he25G4kv5/b17DyaiPbo+xF7ohvNtjc2FO/Mu/rf08u+5wijdUwslfW/pg5H/jOqMdbW6N3l+9uHXTexZ51oQreugtp1rsvG2QUYrVxqmm7n/oq1fxteVweJcH/4A7u7N4h8MWfNcIwOrz4gIJXqI8dzKtw6bM3r0MoZ5kk5yHk6VSVBjsW3zj+iPqf3qHEzLwDL7EcD4sL1TUk1mUEQr6wKZglZVVFdppbvLZbRacREYN4e3ukfse6jP+Gb1bRGgev8eefdwzmmR8zU07JP4MPykSudzknh6VmHiM2qD806r3/X5Y8aJVq6MoZLnsDF2q83a6kZJzcQSN3RCTpqUDfk/u9axggaNxoZADb/uPtE6oFdqAG6bO5LyBmlUlzkZetccT6lnBYdHFiZ+z2PyG99qtIwhAH+OOzbKvy6Pez7jt67+Wjf+Oe+DhVPwK4jW3YnUbLwNIA1joRWpTInK6bQXh8kA/SEudb1HEjmVbTkSSUkkZKSHGBI0g0YNx2anysYnZhiSTu2kdNsLuringHSc2ZcjHeDISUTligwJpazPdlWqyb5Z8rJbbiZplPTrqvsUKW7IYDH6yOIdG3e1Ijo+JnFGwVb+HNI+Kh1gEa1O3GfxYcijMe9HhVHgWZe1IYAue8wY0epo1QerRh2C3fng0pHvAtOctOIDnX82h/UxPra4M86udVsJQAy6KQI1/AqitcALNQAfNdGaOoDD1EopwGyUTUG0jtIt2zMKROv2sOeOPJKD9bjm7ni7+mvdjgMyEfOn4FcQrbsTjPl4i39Ey5IrDGmYnKQPZ4wo+cCU43HH0OSseTCLm43nZn5ypIdKpGGGiCCOzTY2LmHEk1bruHBVLRasarRIGmecAIGTw5ITN5w2uXGG8FNqDDdWPRI6KanFlD1L9qGsy2NpSzpJoZ2vW5o/ndKdWVa2BUCF7V2GtbDTlPljxDgbn5Q8mq5EjMvCddDEiNYu89uLiwiunGdATKrAxk1nrd9bFbp2XNgxoD7ciCxnUTmclla0E8kMUrYgXvJrXUFnaDoaBGr4FURrgTtrAD5eorUAiF1vCqJ11z1Y2X4QrZUB7a27SWXW94bS5h3XX+s2twk9bI7AFPwKonXzOBiqB1a8BbKHaknDtDJPjtSS4F7YY0RksPRJ1gpLjqxLh7omA9k2tKSy7iMsv8KRURrK92IcvlxSQwB9amktA0+GtJqakyCIbuhQZ6XJfzMkl6Q0DKksTQ2ClO85pSctx2XIx8Rs5/isjlSTlrYJy8kN5Ud/vk3Wn4uvLMkulz27/JmW5fpHfwxZtJTsmSMPZ0gzDYVVeByXuDM1hGvIlql83bSfmjtkLs57STxDopJ/Oem0eM5w8pkUHK+RVEyocPkyhu0NHZfSi0krXlzQ2+FVe9i4R/DqA5UNKb6Qn1lr3XYDEaOvgUANv4JoLQC+BuAFw6EpEAACQAAIAIHBEcBaNzjkgww4Bb+CaB0kVKoMwos3SMNUAXtynZR+AN/uwaz9wb+i29sDutxyZmZ/89vnnktjfB+wGquMYfo+5K11++C/ac2xhl9BtBbERA3AC4ZDUyAABIAAEAACgyOAtW5wyAcZcAp+BdE6SKhUGYQfb5CGqQL4pDopI6H8TLRpgGEdCDSNKWEWLQJlMb4fwDnarO6ktyRjmLsP+WvdfnhxKrOs4VcQrQXRUAPwguHQFAgAASAABIDA4AhgrRsc8kEGnIJfQbQOEipVBimNN0jDVIF9Ip2UkFAZcmYnEUGm9066rcjokhgv6hiNqyHAuw9L17pq5qGjXhGo4VcQrQUuqgF4wXDDNZVi27bI9HCDj20krYtk2hXWwxqb5bAHCACB3UdgDJk5k13rdj88NprBFPwKonWjEBj04inE26CAYTAgAASAABDYOQSw1u2cy1gG1/AriFYW1KpRDcALhhumaUOyisH0KajDDDzGUQTJ+khn33ckT63EHxAAAkBgcAS2n+UwybVucD+Ob8Ap+BVE6/jiKmbRFOJtd9CGpUAACAABILANBLDWbQP1/ses4VcQrQV+qgF4wXDDNW1O/jt6/qa7PWYYcxoswzkEIwEBILDvCIgy2pvDz/Y01CHxmOxaNySIIxxrCn4F0TrCwIqYNIV42x20YSkQAAJAAAhsAwGsddtAvf8xa/gVRGuBn2oAXjDccE1BtBLRF93eftLl5R4zzcNFHEYCAkAgh4B8Lj/Q+ecLVYr9rgAAIABJREFUDX3g8GTXuhzmE/99Cn4F0bo7QTqFeNsdtGEpEAACQAAIbAMBrHXbQL3/MWv4FURrgZ9ygAttvYPFa9PjjJbiBflT6Z/SbEnP5w900v7eDWyW7Nt9yHp++jbSTL3f227UeKdPrg3/iP4cUGfWkj5fLuknGVqksxnNXl+JZjN6Ff9LnSapPye/P3te/rzFeGRhY89rvTE4dsTmHnD61y3Nn07p7tdf5a/mz5VTSPkn5/8cDmLInH8F4cK3IRRjRlny2WM31ybOOL7IzUNk4hkQGmCntW67sZsY+tldatqlfbIODrPlJ/2jP859Go8Tay4zde98Jud3RR+/D2hx9EzfAXz1jGK2x7Gb0Wz2SvL2FH/tc6G7j8Xc1K2WHj/3jEk9EjnXhjATrozHtn5kus9IEQch35zS05pz5MT38mhBi+4RYMAxtA94IvwFSxi7aW6tY3eEhqNCYAp+BdE6qpBKGjOFeNsdtGHpNhEYg7b6NuePsYHAPiOAtW6a3q/hVxCtBbHBAVy9yB/Rs9T59LMk7d81+aDbK9KEdAm/1E99U4StRTrN6en0Tv1boI07hszWFMQEaZJVXPaDTt6a/250WhVR89P+rSVItI2SDvT6S887Py/fZsfGtewI2xp0+WpO80ei+3sBv9Jo1aRMR7aWzsP1f/56Rbam/JvvIx5jZ/T444QkhyTI9aNrerk7buep/Z+Pn5QN5umvqt1bE1ciVud0l5SnaIkw6wNDE2+vJgFbjoOM2/kTnd5p4j8d0/IeIf2hoyE0L5a0JJJ96I8Ven4WiZfAl5qPHP59/o/or7LP7Vthd0Z0ckL3DeHbPhLE/ft4Rt93JPFO+/eT9YwJPxbzmIcx6z4WbX6f/6K/G84xbcMpPTUxMgYfSFsfzpuPYwWL1YZNOWvdhkPg8i0gMAW/gmjdQuCsOeQU4m3NqeOyvUNg+9rqewc5JgwERoIA1rqROKKyGTX8CqK1wCkcwM2X+IPb3/T314tFLLkv+Sr7K5LpFykd9Ym4jhxURJ1J9sp/oN8HC3ptCRqHMHGlAxzyNt+fPWZo3hbMgXmtRcB48+LMPeLwhmy2M1h9QrlkHuvgECZabf+W2CAIYzvGQnOy/01lHxskZADnnA3qd4doZdxrMraJaLEw5vx1S7d/32lx7390aLtkxpRun41pr7/QJjo0vzy+xjcTZU7wPo9gF/iwspr/po8r/TGmcPxNytPdaxmY1bnPN5sjx4Zk/A7og5CtjNto4yactW7jQdDB4AhMwa8gWgcPm7UHnEK8rT15XLiXCGxTW30vAcekgcAIEMBaNwIn9GBCDb+CaC1wDAdwK6vNKftXnIpZ2i8UBQKHnWhiq7HNL193Mx4TRKsgBW4OSZbD6gzWIEGyoPYwLId4tV72Q/258wrMuyOUFtRVP3eHb3HID74dDUkYsTXo8iDRGiBuW2IsNY9mhmvgoLpP+5eHpUbZjbHwV3eTjBUEcUu0pjDMxOnaROvpGb0fdJmwq9tbOvj1TgeB7O72I0LgXkmRVNlYkvGQILjleAmiVUgHGJIfwQ8qSfxiJLXrvxXNf3/QlZQDkdHTSQekxs/6LvFgjF3LwKzOfb7ZHN1ncDtTN1M4+qFgQB8wMC1YwthNOWsduzM0HA0CU/AriNbRhFPWkCnEW3aSaAAETAQ2+XgNJIEAENhJBLDW7aTbskbX8CuI1izMXQMO4B2RoMq027LppptwRmtXEm2V9EcOqcoRcXqM5fKNFu/XkvDx+zUOWXHHiRCt0f6sLNrwvHPzKiFgOHak2gRdHsXazu7kz2M9HDhEK98GJYGgSD4dY2GSyixR1hmtKQxzNiiM18xoPb1TWsOyZPoXPd0e0KXUzrUzWnM2cIjW2By9rN5g0PCJVrcEPGd7Ejsjo1LgZGfN5/0rNWatjy7GR5bM8zBlNyf7ss59vtkcOTZk43coH4BoLVih0TSHAGcPk+tj27+DaN22B/jj5+It+tFLD2F8/LLbOjruUlrnig5v9HkE3e/+db7ud1yX+4LkHsE6eyF3PkCHT1hPPqw97p7hYCZhxOZu6aFHPux31+a1768+4okgLBucj5Vx/5aeKRGOOY5v/TMk4pr8yRhrTMhjvj1tdf6diZZAAAjURCC31tUcC30Nh0ANv4JoLfAXB3DzJV5lBpKlseq95DcEH4nMVkkm2SXTouS/zTRtyVpORuurlS1rESSuRiRLOiDVny8dYM3bJQsCpCaH/NCbIHMDas+ryxhOtQm7XGtwBjIRLS3btH+S/mfgkCVaGX0kY8w8LKnNeLSJqyzODBuyRFXkvms/IpCSuzi6WNLh1WVzqJxBtDJsyBOtiZiOEe+rFdHxcZM9yiVaHWKQYXuapNb9XdDFPdFZoymsIA2RkO4BaPlnTJhXdrJ8Mx9odB9fBmZ17vPN5sixIR+/w/jAJegLlquNmnLWuo0GwMVbQWAKfgXRupXQWWtQTrxxnse29rf78dg/qyC8L4xpsud0ue9IEZAl5xT41VCceeb3LJ0NVom6+R5hHujQvjM0BGpW+z5SxWX1Y9vg69i7B/hufqZEKvh8zHJnSDSru/nBWScktJr8gRhr2twcNlWICcy3tW6vdZPiIiAABDZGgLPWbTwIOhgcgRp+BdFa4DYO4Pai75N37qZAk1ryyzfZh19Zvx2rzcP79TedPc6J7swDmzJkrt5EaMLQ3VQ4hIm7qS3fIDrzDmq+vpIpiVA+RnizxOkn5nIb74B2ZvE8SnBg+rfYBvdQr4C+ZU6T140fhg15oirsBTNb2z+wzSVau//2fBc8PK0bMx8n+gAuQz/565bmT6d0177IMDVaXU1PFn6ZbGDnADtjZt5BddaBeZ+pZ0zmYZi1O49ZHvfwi5794pyJ4cwcOTaw4ncAH2xL742z1hUsnWg6EgSm4FcQrSMJJoYZnHjLPo8TGub3wSxO/0Nc7ONzd26Bnkx43eVc77Zx5YKy8yzZswhM/hD9ayWD/MNjTfeUaN+zyV6GJruwgVuBpw+h9c+USAfaOr4RPSar/OSQzv69APMUhozbBk2AABDYMQQ4a92OTQnmElENv4JoLQilHOCa7FFdNmU68qVfnAM+o4sLcap9p52ph+6yLzVR0fSwXNLRYiFPERdtrt8PSHSl2pMiVNruSktx7LFsGDpyyZ9TrmzKn/fy075m5szrH/2hg24inkcEIWuXNHFKr8JtRCm6OrXcL6NSm0KzdMptk/aPPY9yHDj+vfxZYkMHpRdjNKPZ62ujl1tWZvf5ckpPRuy5/nwRRKSj40mkY6rZvAbwN7HXHx7mdNd8gBB3gfpTBH0JDrYfOTH9KV9gnHvELIuLzk+TgGF81QzStr+cPqnD67oZU/sS0v6bwPGGDj/1IVj6h9z4mbEvP2kevT9y1wqV2DhmHNx5ZX5N/EViOIWv/XCJPSMu6WfUv2YPfflAH5cW679g0VqzaW6tW7NbXLZlBKbgVxCtWw6iguE58ZYlIAOHDwoTQrrnqi878aDb13G0+xlEK+ecgmbPLvdCzZ+9/hkgRuURRBt3b2bMQb5XuH/hg3UV2cnTvvftTNmQ07EvJFpLzlWwcE37Nos9J8aaD6sszLck+VNwa6IpEAACFRHgrHUVh0NXAyFQw68gWgucVQPwguGGaxopkx7OgMRI0rZ3urbKo2tYtqJbof0ZKLOq0ft4+wjrWw5v71TxHwrfFc1lYrtQ4TX/ao0/Zv/UmuOmUd+vD7aVzSpQmexat6nLd/z6KfhVEK3/z//5X0Tf3yJQ6fv7m/7bf/xPOv+v/9xx7/jm77q/OPbniFall+6Tp648QIdevHQ8r92fJlo55wPoj6K2Nj6nUsNtoz9amkkUNqGoPgjn/3RWKUf73vZH3Abr0NTkFp4jdXaktHBDZ0pkpqftLfGN6NKMH1aMNSQwC3MQrfmgRAsgMCEEOGvdhKa7N1Op4VcQrQXhUgPwguGGazpmolVuiDqphFqgWOVMtTrdiX7GQVJNF/9h8BUvF/YhWDr46ow/bv/UmeOmt2ufPnDlWza1tfT6ya51pUBMrP0U/AqidXeCkhNvOaJVVxfIcwyMD+PJZ2RE5iav3Z8iWvnnFMjPn46GZ3aeIekA59DFVic2drL9akWr42N5CKr5x9a+L7YhcIaEpWPPzWhNY5uKeJ2tmj+7wdTYDUkHSDY/HmMFmEub5GGuPCJ8d+5oWAoEgEAIAc5aB+R2D4EafgXRWuD3GoAXDDdc05ETrXWBUCTNw7m9oao7xph72zZJNXX8h8D3i27nT3R6F9rEbzr+Lvhn0znWuD/780GcwK1hN6+Pya51vOlPttUU/AqidXfCkxNvHALSzQ5VJOYDnTfSOav5b/q46mR01tFHVagypAMa+HMHbmkCUJ9FwJlnOJtUyQG4GaS+dEKswsImO5Pa9x7RqjNaQzbYv2lyWenYK2mzWmdK5InWBIka0b51/ZeLMRkd4gCte1OeIYz5NqtRdufpAEuBwHQQ4Kx105nt/sykhl9BtBbESw3AC4ZDUyAABIAAEAACgyOAtW5wyAcZcAp+BdE6SKhUGSQXbxzdbp0VqEgubZarReqeOVCqOx/X5VYEp1ZM55wP0EGnsyw587T1yXUfsbMXFKmcxkT1UaJ9b5+FwLEhrsmubdv8TIn4uQrluCZ02VsiNRZj6t/zmG9PW73KTYtOgAAQKEYgt9YVd4gLRoFADb+CaC1wZQ3AC4ZDUyAABIAAEAACgyOAtW5wyAcZcAp+BdE6SKhUGWQK8VYFCHRSAYEx68Z300M2awVXowsgsGMIYK3bMYcxza3h18GJVubc0AwIAAEgAASAABAAAkCgIgLi8Khd/gPRujveq/GSsjuzhaV9IjBu3Xg1821rq/eJP/oGAkAgjgDWumlGRw2/Dk607vImvwbg0wxFzAoIAAEgAASmggDWuql40p7HFPwKonV3YnMK8bY7aE/V0l3QjVcSDeEDSqfqF8wLCAABjQDWumnGQg2/gmgtiI0agBcMh6ZAAAgAASAABAZHAGvd4JAPMuAU/AqidZBQqTLIFOKtChDoBAgAASAABCaLANa6abq2hl9BtBbERg3AC4ZDUyAABIAAEAACgyOAtW5wyAcZcAp+3TeidZDAwCBAAAgAASAABIAAEAACFgKbVuKDaC0IqCm8pBRMd/pNV3P6cXJPF8/fdHc8/elihkAACAABDgJY6zgo7V6bKfh1n4jW3YswWAwEgAAQAAJAAAgAASAgEJgc0drniY/plxSlI7R45QbWBT1/3xH4PS5elds1JKvoFURrZWzRHRAAAjuNQB+EnNCwO5AL5IyWny90+XMMEK1o/uOE3paf9DIGg75u6ffBgtQ2oj5Offh1aC+CaB0acYwHBIAAEAACQAAIAAEgUIrAtIjW5iWFenppYr2kJLMkR/ZSVxotU2vfxMsRMlqn5lnMBwgAgQ0QYK11Jf2LdfHmkD5fLumnfO6+0/W2PzQapOaspz1DCUREK5r//qArgZE+wfq+7gfZ6n4tm2CV1iBaq8CIToAAEAACQAAIAAEgAAR6RGBCROsX3c7/0vvbPb2d95OdwnpJSZJ3imglEHs9hnRB1yBaC8BCUyAABPYFAdZaxwZDVXu8X3cSLX1WnrDNkg1HdKL1akWr4+OuykWuTw90XjH7t65fy5Cu1RpEay0k0Q8QAAJAAAgAASAABIBAXwhMhmj9up3T0+kV0Z8DetgZorWRGzh6pu+zR6kXKv8ununbEQ3tyi5FA7Ok0JEsmC3p8+UX/f1xQqI3N1Mn3o8a2v7dDjtRYn/1ocs/tR3/JOatZMJsScujBS2aqTg9eHIJqfHktXI+p/QkZBk2wklboshuad5sRrPXV/m/r+J/yc8eEoSAdkvIL9bv0laVjdSOZl5v/O77wcdR95XyGaef5/MHOjE1LZz4ivtgRhcXRPf3nR5GPp7ceVzQBd1T20U7tuEHM0gMjCxsMxIPvDgyM8WaQS0s+PdjLC5K7Kh7L3Ygmj6KjeFi213d3QP8uDOubj4iBa/9VJrINMvHxBAZhsP4SjyrnXsicA/Mls90/nBiPUfd+1ZLnHh2B9aLUHxyfK49WZWQC2Swyjm8X3vrXF8bnXi/IyJaPSPFM/KGDkG0WsiAaB3+LsGIQAAIAAEgAASAABAAAmUITINo/bql+dMp3V2SzJzZDaLVIfyOrunl7rglOk2iQb4gU0e+qhdmW79Nv3ybL+N/f71Yhzxx+pHhs5rT748rpVknpRDeLE09NdaRQZo2BBU1pOj8iU7vBKnlSCWs5jSnO+/gKb8/MewPOnmzSWNJjG6IU9fvJf1sZB401tZvTenmzWGTHR2QpbDxbPxpkB6539M4GqQgy/emP3z82izqgD+Fy9WHijulm+i0CfnHfMyk/dfFwb1LRItxHs8k2RLCXvlf4eDGd+gxl7dD4RL26adNwGfiLBUXXDty9/Ta92Jz/31Gnxv/iP6m79GzR+4zp4s7d972f3/R7e0nXV5qVermfknERNlStl7rmr5K3UOyLFx84MnM170P/OevUxURuJ/DMf5M5+8f7OdyVaJV2igKOQxNclNKYD3XVbpqxESrWHP+EP1zPt5tMvGqft3EkA2uBdG6AXi4FAgAASAABIAAEAACQGAQBCZBtK7mc6I78RLX70sT6yWlSDrAJCh1JqTzb8HyQZ/UU/yoImBFFuLb4T/7cI+Cfujrlm4/L0lyIhyiVWvdeRmdPE3aPNlRCyeHpHB9Zc6V/JdciwTx8DSyIUU2cu73ljw0CFIXR6bP8vgZz5JIOapPEnXEyOZEaziOVvPf9HGlDsXxsV2QrZ0bigH7GZnFIUBc2MQWM84c8sMlx1h2eCXB4Xu6+F7UkDBjRxOA1mFAzGvdearnj5sRq+L74PY3uR9+Qs8WMyaGWAFr+ip1D2nS3P1o5c43T7Q6qLi+ysa4XCmyB0Cx1jqug0KkKojWLHp93AtV/ZqdQT8NQLT2gyt6BQJAAAgAASAABIAAEKiHwO4TrVaW5I4SraIk3pAKsAiLSAaiS2qokEiQUSX9lBCtzQuzlAswMhCVPfkXemm1lyHrEG96XpviFCIlDgxCzyReqSlz9u61hkgKZWmZbXO/u/MO4cj0WbQE2iS+rdOshTpFp5eofOBmtLpEaycf4J6GzRrf82Ho4BcTQP/EbTUORU8sz8ZRk8HsPz41OeiQ5U1D/34M6WKECcY2f7PN0NaZ1HaWuLxbHKJS3dKFHz305JixE7xHmde6fk/KSgTK29vnVXtf2zFRb5mL98SLGZ6vskRr5h5oY6B9jmpZmMDp87H7ORvjvOdyVUIuQKpK3B/OPamVIXxuj9HvnmHt+bRVOqYQzdq9tRdW9evm5qzVA4jWtWDDRUAACAABIAAEgAAQAAIDIrDzRGtUdy6gl7kprqyXlHUyWh0C0XwJpQi55GU+ycl1cgRh0sMnqUL9pEtgO2J0uXyjRaOzl7LHypYLOCFLdkSI1mKcSolWfUo202azWS4LVHFoSoIhhiPX9zn8ZAm5Jm8i8ZknWrvMW1e6Ijd+SxUYBN7pk53hGJJ08MlgV7LCoUxyhH02iy5MtFqkULaP/IcDrl9VjMQlHcwYssqy29ji3O/+x5AYoZ3L3I3HxRk9/jih4HMgERObPq851+didzNfOeXyikltpVjce6Dzp/6oMaPl8ogWC5voTWZ/M+KT8wGMtdZxAFaTot8H73RtSAdI3KHRGkFQHOyppT24IPPaVfUrb8jqrUC0VocUHQIBIAAEgAAQAAJAAAhURmDniVaHatkhjVb5BirtlYc8tRmtoRJ0mcZnSQG4equqr7/06+WOjpusJouoCmiMqvd+W4tR9mO+5EWlA16tg7aGJ1rXwalQOiB04rM+GTpGWK5WRMfH9DP3u6E76unxOqRozvdJsuj6nQ5MfcQKRCtHwzUcD9pnF3RxT3RmEC8h8ug1dGhXIgsuR5opnwRO8W5P++bej6k+8kSrjo2cX/n3oq3PK5+J7Ps9kHXOvNbD27nO/F1IB4SzkeMxUXmtC3bHixnO8zedFd4NXjhf9/nrZsq793M2xuVTf1jpALk2Sb0NpQHdrDuPZ3ZW/RD+9scYX0ZrH5IBet4gWrcTZRgVCAABIAAEgAAQAAJAYL8QANFa4G/WS0qI5NRjeARGoNQ/criJdfhVUP/TfpENZaW5GWe+jqgiiSwtxcB8suREi2n+hV5xQn6mYlY7cy2cHGLZISlc0tkv5V6RkgMWBeG6rLcrGRd4qkPZ5PFNikR/jf3OmXenu7vUJ08HiJQ80dplxOlyb0XCKxvfr7/p7FHrHGu7umzIEi3OYKm8eY818eRmXIezJV8NiQOHJA/ct/k4CpXnB3wqD3VrNJOjcWb4VRBXbVzU9es696KGhnO/x0g3zrUu3nZsuThENGgV60Y/Tu6tDzcFj+WNmvJjxijft+5B3j1kGVky3yDRGrufOxLT1MqVPjbic3iitYkFncEayHDdyIkbXTwuotVbf8U6Yh0it9FkibWH2WyI3q9GRmvvEGMAIAAEgAAQAAJAAAgAgQ0RANFaAGD6JUUTa0aHhnyBL3EgiJor+hBkHM1o9vpKqmA0oMfX6jfqvk2SR5NH4tKGIHJ0+szMVtsOs5+A/Q42op+rD0GKGqWtn/+I/ghCsWmsbXA0BIlsm3XXts6jmHuov1N6qoCTGjM1T9/GOF6Bvjy5Cmcs43fevBXZl7Ih388FXdA93Tf+mS2XdLRYkFAZFWTn9fsBndyr//9ySQ05rL2jDla71xe38dDFaH58g7SU1wvC7YYONXHs+iOJUZcR5962JXZk74EN7seqdpiyuKx70ccnGb+Ze5Qfd51xmkD3cXihy0+te+w+49yY0HFyQveR52HBYzvatI6vuvszdg+1H0laS0Lz9c207dO6yvYzxb2fX5qU0ajvmM/lPgi5zqbwWlDDp2V9dFI78rqgjnBZj5u0dv3drvaOnvYmY/Th103sWedaEK3roIZrgAAQAAJAAAgAASAABIZEYGJEa7/Q1X9JCWtC9juLWO9dZpZxLldHDcx/0PZKPXvCKamnux0vTH9UN7tuTDPuKc6Kpzjme7F4MowLUjGxotvbA7rUNeeM3sbfZMz3gEKv/lo3fq/sg4VT8CuI1n2IVMwRCAABIAAEgAAQAAK7jQCI1gL/1X9JGQuxI0DIHMBhnn5egFmdpj3hBKK1jnsKevFLYwsu7r1pT3FWbPeY78XiyWQvSMWEdRhYtqfdaDDuewBE625E0XpW1t/DrGfHJleBaN0EPVwLBIAAEAACQAAIAAEgMAQCIFoLUK7/kjIWYqcAhK007QknEK0De7O/07TrTKSnOKtj3ER7icXEuLQz64E/9nsARGs9X4+vp/p7mOHnCKJ1eMwxIhAAAkAACAABIAAEgEAZAiBaC/CawktKwXTRFAgAASAABPYQAax103T6FPzqE63/H/23//i/6Py//nOaTsOsgAAQAAJAAAgAASAABHYOARCtBS6bwktKwXTRFAgAASAABPYQAax103T6FPwKonWasYlZAQEgAASAABAAAkBgSgiAaC3w5hReUgqmi6ZAAAgAASCwhwhgrZum06fgVxCt04xNzAoIAAEgAASAABAAAlNCAERrgTen8JJSMF00BQJAAAgAgT1EAGvdNJ0+Bb+CaJ1mbGJWQAAIAAEgAASAABCYEgIgWgu8OYWXlILpoikQAAJAAAjsIQJY66bp9Cn4FUTrNGMTswICQAAIAAEgAASAwJQQANFa4M0pvKQUTBdNgQAQAAJAYA8RwFo3TadPwa8gWqcZm5gVEAACQAAIAAEgAASmhACI1gJvTuElpWC6aAoEgAAQAAJ7iADWumk6fQp+BdE6zdjErIAAEAACQAAIAAEgMCUEQLQWeHMKLykF00VTIAAEgAAQ2EMEsNZN0+lT8CuI1mnGJmYFBIAAEAACQAAIAIEpIQCitcCbnJeUr9vfdLB4DfZ68fxNd8fqJ7vdjJafL3T5M/RboKvZkj5fLkk0T/Xjj2P2pcY8fTLtFf/2j+jPAbVTmC3p+fyBTrp/CLZZHi1ocR+a9gU9f9+RmPZq/oNOdJuLZ/rWYHjzyNlJNFt+0ksDmI+BO4cLuqB7utduacde0fzHCQmTZstnOn84seatMbbsJiLTj+6MrbZRP6V9GsMpP0+er8S8yI1Twx/xGJ7RxQXRfQtkOF4+r9/pL13R4Y2Oo0x8N2PXmZ/ja8MHJX4seCygKRCYHAKctW5yk96DCU3BryBa9yBQMUUgAASAABAAAkAACOw4AiBaCxzIfklZzen3x5UiAldz+nHyZhGpkvChjmhUBFCIjDpqSUphpmz31pGsnH4U2Tqnp9M7ReQG7FEEV3osv80X3f4+oAUJe07paf5Ep3eC/FXk5ZsmQldzmtMdnT3+oJvDhhz9uqXfBwsigyxd107tvvwcGlLVIN7ktQKPx7OW9A1ibGCuycAQ2Wr7oxnPIzDzPk3hlJ+nJt/NcUxfdT4iTfwHYyIeM+lYuKSfTn82pgqX2Nh15he5V5h+LHgkoCkQmCQC7LVukrOf7qSm4FcQrdONT8wMCAABIAAEgAAQAAJTQQBEa4En2S8pX7d0+3lJlyqN0yZaJcn4QOdGBis15OR9CSnH7CdMYAqeS2WZqt/XIFobsvTVJS5dolUNQL//EP1rsnBDpPG6dvKJ1jDJvJr/po+rLpvYIgWbOR4ZmchELmnZguj4tWl31BHqWZwZOGX7CPkz6quY7SFyvosZz4Zk/z4O1i3nxHGt+a3tx4LnAZoCgakiwF7rpgrAROc1Bb+CaJ1ocGJaQAAIAAEgAASAABCYEAIgWgucyX5JSRGtgezBlni878rss4QTsx8+gRmQO/BK35ssSTH2zSFJuQAjS1BB6WS0qsnRj1YzwAS8m+96dnZZwNFyd4sIdklh+X1cAAAgAElEQVS/Fc1/f9CVSwBbEgh2prGyUxDTIiG3I2jVHG0C2w0tnk9D+gsFceESrSlfaYK0MdSWtnAzWiNEa6L/IE4dMy6zmjs1ByWrkcWIOT9XJoCI6ceC5wGaAoGpIsBe66YKwETnNQW/gmidaHBiWkAACAABIAAEgAAQmBACIFoLnMl9SUmV6sfIJ7dkPUc4KY1Nh+wLyAvwCUyedMBy+UaL92tZau/anCRabw5bXdkY5D5u6cxbU3JBac2m56B44C7DWFzz99dLq5urfjbkGRqC2JUJCPkm9G9rEa0ZnHJx0en2HlHKV7mMz5QvtA35WJDRZ0hMKF3h1Ni9zK/AjwWPAzQFApNFgLvWTRaAiU5sCn4F0TrR4MS0gAAQAAJAAAgAASAwIQRAtBY4k/eS8kW3rV5pTDrA1yd19VazhFNE59Ttpy7R+modQsUmWoMyBwKbFa2Ojw0Jg3gWpZqHQ6Y6pCmLaNXE39EFXdwTnRkSCh7RqjM+Qwd3PZzbxHFQZoDoa7UiOj42Di5LkMEMnLJxYRwsZh4Y5hPIBokdsD1PtHJiobm5zOzrTyfz1xm7yvwiZO4rx48FzwM0BQJTRYC31k119tOd1xT8CqJ1uvGJmQEBIAAEgAAQAAJAYCoIgGgt8CTnJUUQRVaWZCCbzjv8KkCwcQindD8qk/D9+pvOHudEd0qTNZRRyxmL00ZBGZAO0MSXIY0g20mzDta2U81fldUfMHRmW1c3PjGJSP1bOLP4lbqsVucwp7bTJnPz1ZBD+Lql+dMp3clTyHhl8eaclIauxkn9F8cP2TaO7ISWXbh4/qTDm3zM5Pr/DOneat9Hx15TOqDlcgMHxSUPv4r5seCBgKZAYKIIcNa6iU590tOagl9BtE46RDE5IAAEgAAQAAJAAAhMAgEQrQVuTL+kaKIt3qFZgm5rSLpapSJzU6tXCm3Jf0R/Dqj7p2WbTZnqR/+mCEVSJdytFKvSrFQl9+mxns8f6IRjj6P5SWTPK2ZruZ0aY/4cPg0dVkUG39ChdSCZ4z9Pn9bEyNBmtdxd0ke5T6M6tI0NIr6uPvL+/Hw5pScjFmbLJR0tFmSqw8Zi5uKC6P4+F5t2/7Y+qo1RaOzYHfT/s/f2Sq30Wtvu4FymCShW1fd+Vft9q8wBrAKCRURKZod2QkY4MxI7tDNSIhLsI4AjoAiws+9v1977GJZ3SWp167cltbuNW75JnmditXroGkNq+vbQUNz4RjSiJVUmVnNF52fXbE1YCtAUBLImkIMgl7WDGg4uB79CaG3ofFwGAiAAAiAAAiAAAiBwMAIQWhNQxwitLIOUHepj/jAx8e3O/VmCCWjaCgE9S7SVLn+7Ey5yf9OTUQrht81q7f65j681UOgIBPYnkIMgtz+F/HrIwa8QWvOLS4wIBEAABEAABEAABHIjAKE1waNBoVWtzWr2u53TfDOhiUOETTABTVsgYJV3aKHPY+hiLWoxlDVvj8GmNm3IfXxtskJfILAPgRwEuX3Gn+u1OfgVQmuu0YlxgQAIgAAIgAAIgEA+BCC0Jvgyh5eUhOFm2tQ4rCzTUWJYIAACINCUAJ51Tckd93U5+BVC63HHGKwDARAAARAAARAAARAggtCaEAU5vKQkDBdNQQAEQAAETpAAnnV5Oj0Hv0JozTM2MSoQAAEQAAEQAAEQyIkAhNYEb+bwkpIwXDQFARAAARA4QQJ41uXp9Bz8CqE1z9jEqEAABEAABEAABEAgJwIHF1pzgoexgAAIgAAIgAAIgEBfCOx2u76Y6rQTQmuv3QfjQQAEQAAEQAAEQOAkCBxcaO3zH/k5ZIOcRFRjkCAAAiAAAo0J4FnXGN1RX5iDXyG0HnWIwTgQAAEQAAEQAAEQAAFCjdakIMjhJSVpwGgMAiAAAiBwcgTwrMvT5Tn4FUJrnrGJUYEACIAACIAACIBATgSQ0ZrgzRxeUhKGi6YgAAIgAAInSADPujydnoNfIbTmGZsYFQiAAAiAAAiAAAjkRABCa4I3c3hJqYa7pvHZDS218Y9otVvQdQKT02kKXqfja4zUJLAen9Hb3Y4WWS8OmOPS73k96zCfc/IrhFbEMwiAAAiAAAiAAAiAwLETyEdoXY/p7EbKhkOabT5o8qdd/PUvn1uaXw1o+um657EJmExQeKM7iKqRAQJekaDQLDsCQnyk1SmIrFgTuxTktvMrGvAHZDfP52ZTT8T312xDH23/wdDEoO2crgZTEn9GtM8pBwEdQmuTwMI1IAACIAACIAACIAAChySQidC6pfn4nW4XE2pZW9V8EfWSUrwoXZbChMySav+lqWmgbOdjer9dtC5EN7Xn2K8Dr2P3EOzrhoD48uj7KXeRlQhzXI+gqGddStCxL0L/XtDmY0J/+DPym55++4s+RdQcHoXQuqbx1Q89MkZExLLIb5btfknbul9TYqClthBaWwKJbkAABEAABEAABEAABDojkIfQuh7TmBadb2uNekmxhFb+xiSybUcr2v363tstzecbmkyy3gPc4oQBrxZhoqs+EVDFsT7ZnWwr5riJLOpZF83ZFuyZiPj34hiySIVtr/dHYMt6Tevr66p0D/9b4pXuW9yd065fowOg1YZcaP2//zftdjuiszPa7f5Nl//t/6L7f/2z1fugMxAAARAAARAAARAAARBoSiALoVVkfjAE7WZ/NHr5dAmtVGS1Dmc8o4fKLZTFHVQBlovGj3TxV5YhUDNhi/IElyva3b1VpRIMAbfaounofzun8fstLc6flVILTAPWs9bq+qh4m4RGNJt90VSpn6BmCul9Dmk0Ilou7VoLqi21Yylur9lTsKiz0axDa9qllZ2I4tWCX2r9zjLu5LZbNmg9O9piVLq98qmPYwwnF1/ped+9mY2mf82sMXtML0QPSvmN4YxW9690ExlP0m919jK7/TYXo+Lz9JbeWSmQwFyz+7Mz14P3kzDLeVzVCmXMXuih2HKt+H5TfHkznNHsckpTvdiyjICk+aiXW6nPZtUYF+talYXnehyJtXlQs/Y1XVfcPrBjiWdTukwLznGjLExDPznX/tIePW5S17SUdTemrE6rgpwjg5XPie+n4/ji8ViEVis22Trwly4gtGpkILQ2/XMf14EACIAACIAACIAACByKQAZC65a22z/054/cameLhm3BjHr5dAmtcosif0EnveYhz3b9qmrKGv/mL9xfTPg5p2d5eNVwSMPLJ/pYXJeiUSViGTUVHf2P35jAycouioOvpBBUCZx1fahlGoz6dkVm8eMPEwUvnQdriXtVn9X/OzCWYntlmRlVcKbZiu6/f4pSEm4bZWIx50tVprEQOBTRg42plpdygM6eflHjoPL7hDYhG0sf+rj6OL4QPcuSG25Od29K5lnJV8/+0rZdG/Fm+teci67P1bEzYayuD/MzLVPOY28lzOkxmj7XijWnLn7kgNdjuvp5FHUgNUb6lzClEMjavN2VQpQ+TjUDs935WPqnJptOnzOF/XxtGyglXFzxdEd0o9R71TjsNw63TwuBlMQXXN6yMsE5znrf109V5NfNF34nNdszYU1LWXdDz8SoZ12oEyX2RZlf5aDFo8mWPqKMVntxpKsHope62I31QdGuVb8m3rut5hBa2yKJfkAABEAABEAABEAABLoikIHQaqDhL+/GS11L9KJeUiyhtcqGMrNGuVm12wOVTEmuDLqEg4CYYPZflDHQbUnso+TpPkgkRRhzCWXeunTmWNi/jRdRU6STAonzsBMne1U4ui7LPtTzasEvWowqfn/8cWwfNWx0iJG19f1qxq1xiuJr1Lc05t9BhdZIe8NCKxPlInwaEz/Sr9s5zTcT4hU7Al+uCLHtin4eqwP9VI4sK/T5/MNRKmX/+VhNbeMLIGUc+nZmc40q1bXwIUPetS99HE6fyi+4lIxb56Mgdk00/dbQT7bQqjyvomI4nU9oHppcop51sc9Vl6gKoTVIz1wDghdENGjVrxH366IJhNYuqKJPEAABEAABEAABEACBNgnkJ7RygYSrb60f9hT1kqKdGly5yhJZjXburftUZboKVZbXk+PbmZVar05Rzde/U1TwZA0GbPSJmPZW6SpD1J3BWpUPcB5KEhiLPSHUEhI1p0o7hBMhcimHkETxasEvxSAEH8XvMTY6tsMnceT3dnCStYUtwHqJjjrhqC4WKnHMLh9BijgWHU+R9jpFOel3nj2uCK11cy3SN2Lq1git1rzWD8WxOHlrPdcJcCpj/3wsXe37wir6i6yaedfBumL5tBDyeFmF0qeeR2fUHHetv838VCu0RsVwi372IIl61sX+JeIQVfmcfr2vzzSO7X+vdkea0SrLWbAM+BZ/WvVri3aldAWhNYUW2oIACIAACIAACIAACPwGgQyFVjsbrC2wUS8pzhqtugVa1mVtezOrzi3omS+ttf177ufMLJUChdfGmMwqmdErxJ3b9/rSAebW/dqxRGVF+QUfS9Qs3BTjH2srt0MAT/KLFiKV30WNUlNwL8RgRUByZwZXglp4TB6hVZ4UXjOJwkJrtUXf9G966YCaeIqKBzGQ8H3Dc03UWg77RtxvTO+3C/Hlj0ugVX7H5oiZsVrZe0dvZzfkzNB2ieXWWOvnY+lmj4gcnxnpnnfhOGQWxKwr8gsRWzTm9UqL+p92hrsjkCPXRH5lC34KCq3BORfDJ9LPnnkd9ayLfbCiRmssqaKdWkYj8dJA81b92q5p0b1BaI1GhYYgAAIgAAIgAAIgAAK/RCBDoZW9YD7T+YdSD64luFEvKSGh1cwIi2ova7i6xB/jd8H+7W3nQj+QtWAn9CfYhwQa88JvixN1NVpFKQWuXtEHP7DL2FY7mNKlPLjLt/VYO705nFnH76VkDvlrULJ93+JHF3Da8IsRpFLQWd3Tq1Baa2x0CIcpHMWI7K3eUXwTSwcYAl5Y8HSMzRC7yniKtJeNNnzfCJ+qjL3xw++m1C71CK1lVuuIRkuiO7WepWGvOFDKFnhjBUpTLHTWU/ax9ImS6zXR9bVSB9WXIV0zn6vZ5Sw7YPnMGUufpGZzRwmtsv6qkSnsvlbGRXM/BUsHuE6aj1jT6viYX3CFHolRz7pQJ+Xn9i4TxvbtTj+AMbq7VhseX0ZrFyUDJLJ2/dqqI6I7g9AajQoNQQAEQAAEQAAEQAAEfolAdkIre9l01y/cn3DUS0qScGofRGW+ZOllARx1IwP1HuW2a7U0gfU7U1TxCBh2jdkYoVVmVqmnjocOw/okfi/S60S6xmKXTVjTeEy0KEsr1AitZZkA5fArh8AU5OWq55nolzq/k3lAl9dGk2s8R59I5+c74GUsvp92dPfGgSsHq1UiYKgGb1jwNEXR+ngKx4NYB8L3jZhrCfGjrUmerepCAF1qQqFctXR73V+WxAmt9fyqVdInQOnX868enNucfUJrdfCfaz6L+8esK0aJjyif+p8B4TmuXNvIT3HzhY9eLV0ieUSsac4s+0/3uht6GkY960KdKJ9z24osY/Fl2jc9GV8mJHTXYtPjElrtv1/Ug+/2H3bbft3fovQeILSmM8MVIAACIAACIAACIAAChyWQgdBaiA4FN2dtypaY1r+kSAFCuZnzEBa93XA2o8vplJZEhcBCog5rWVJREQFLQW9Iw89PEk3Uz7nqoV1v9y9qvul1Lxv0YdWiVV/ozZqbatkA+dmQRiOi5dKuz1n5MG4sQpiQ3JX6oR4bq7xUcY33elMoKJ3i4UX7+KXO7/U22jVMheHRHG/feRZx5Qm9BquPj/y9uI9tv9u/5lbvKh5mmxeiByX2hzMSpRPi4omVpmCJpSF/2rFv33fzcUvvbB7W+jQUP441wViL9C8v2Fr2ly6Kccimzrm6EaJsOf9JZIKbPhTZr2n8ShO9pRiMcZnrnHfeRcznBusK83mcT8/p+eyGltaaKUZcvyaqjmvmp+Hwkz4/Y9b5mhhuwEdks6rz7Im+B34ObKRdCHLVvNTXl5Yezw260f92IG/t4wZdN7jEt447D9Fs0H9Xfm1oSuPLILQ2RocLQQAEQAAEQAAEQAAEDkQgA6H1QKQ6evlMs95dNzKtD7RunwD80j7T3+6xDZ+KPljWr3J2naJjmtunzWzs42Dweq+Xrfhtq/a//5rm8wFNGh80dGx+akrEz6ELobWplbiuPQI5+BVCa3vxgJ5AAARAAARAAARAAAS6IQChNYHr77+ktCH+JAwYTSMJwC+RoHrUrA2fBg612c5pvpnQpEix7rLsSXPw9aU3mvf7e1dqNVIbmHGcfkofSB2H33/WpY8HV4QJ5OBXCK1hP6MFCIAACIAACIAACIDA7xKA0JrA//dfUtoQfxIGjKaRBOCXSFA9anZon3Z30ngb0I/n8KJ9RtNGPc7j9lMcnTCH33/WxY0ErdII5OBXCK1pPkdrEAABEAABEAABEACBwxOA0JrAPIeXlIThoikIgAAIgMAJEsCzLk+n5+BXCK15xiZGBQIgAAIgAAIgAAI5EYDQmuDNHF5SEoaLpiAAAiAAAidIAM+6PJ2eg18htOYZmxgVCIAACIAACIAACOREAEJrgjdzeElJGC6aggAIgAAInCABPOvydHoOfoXQmmdsYlQgAAIgAAIgAAIgkBMBCK0J3szhJSVhuGgKAiDQIoFcDlFqEQm6OlICeNYdqWP2NCsHv0Jo3TMIcDkIgAAIgAAIgAAIgEDnBCC0JiDO4SUlYbhoCgIg0CqBQx+w1arx6OyECOBZl6ezc/ArhNY8YxOjAgEQAAEQAAEQAIGcCEBoTfBmDi8pCcNFUxAAgQ4IrMdn9PdiQx+TPx30ji5BYH8CeNbtz/AYe8jBrxBajzGyYBMIgAAIgAAIgAAIgIBKAEJrQjzk8JKSMFw0BQEQ6ILAdk5Xg1e633wQtNYuAKPPfQngWbcvweO8Pge/Qmg9ztiCVSAAAiAAAiAAAiAAAhUBCK0J0RB6SWE1GAfTT3+PwxltPm7p/WpA08sV7e7e6OxmKdqPVrRbXGvX6v0NaaYIM757DWcsU45oHnEPqw/Fhuoz/b7MQPW60WpHjz9y3CltxVCFvSKzr268JtRDspb3ZpmI0l3SX06bN2Ph1+GMZpdTmhYu1scwotnsi6ZKvDRl4bSPx9qEGFnbxheihwGVt1bausbo9o27DzLngBbXytZ5T+zH2Lq6f6WbyniabfzjSbFdzS+tiy8W84vr8Fj8C4G49vUeWa0Jyy+aHpBA6Fl3QFNwqxYJ5OBXCK0tBgS6AgEQAAEQAAEQAAEQ6IQAhNYErDEvKUKguaTVbkFSNuXi1RcTvs7p+eyGuO42HNLw8ok+FtelEKYKbfwaqsRXIYC5xFb1Xluajx/odflJXO6tvceaxmc3RFw0IqI1Ewe/3GKuSyz79Ai/0W11RtINLn4+Fx2Stbbdm2ckTokKkVi3Y0vz+YYmEwaV+eOdbhdM8BS8v6SwvB7TmBaFSL0/Cz1exL2WlnDui0shyNaNsRIs6/qoi6nCpmBcSmHYiGv2xQGZ4nF9GzVu7FgphFKlTyvO1mO6+nkUXwRo8yN+LLWx+3pfiuEJyxCagkDnBGKedZ0bgRu0TiAHv0JobT0s0CEIgAAIgAAIgAAIgEDLBCC0JgCNeUmpF/+YoOUSeIzfObcWx4lnYjgR9zDH7bjndj6mdyKaTpkeWwjH2znNn79pujRF2ZS2thjdvtDaImvG5oHopcgQZbZW4jlPHy7F9cH8ip7PP4R4rf0YQmvxWZ2wHC06W76zD10KxmVgjFVmbL1Yqw3ZZ5cmbtqxatlaCNufVpauYoujjWpLTJ/WUsBifTMhrplbX0Q0mGPKDaJ9m7A+oSkItEUg5lnX1r3Qz+EI5OBXCK2HixfcCQRAAARAAARAAARAoBkBCK0J3GJeUoKClhRBWekARY0TGasjIWg6sktLcU+2KbeEu7Ih3aeba/eolE2enSkLHoht0eJDLrTe3tH3oMrEXM/nNDj/poGV/ZrS1iyxUGXHpghQB2PN/eHa/y/8xcTVsmSEowSEoFkntKrlJhqw4PYpYrgjpoOsAmPk+bm+0hiKAFoEjiem4uJSs5XZ9fdClGDgWeFqOYQi9j1tvEJrRHs5jqDQWjeP69aWCJ8lLE1oCgKtEoh51rV6Q3R2EAI5+BVC60FCBTcBARAAARAAARAAARDYgwCE1gR4MS8pQUHLI7Ty64qtxCJDku1M1w/LUbMofRmGhURa1WhVxFz1HnKruChpMKE/RUbgpSW0Luj2Xdp2Tu/zAU3Onx1lBpjQGttWzWgtxLeiFAG/l1F6weeig7EuhDkp8pn2VHbc0ZtaHkBrGJPR2oxFjDgdZBUYoxDe68piVOUH/DHlFlrNuJT34TVsv5/4FxK+2K9r4xJaY9uL8YqY5iWEfRmthtBqjsW7vEBoTVh50fTQBGKedYe2Cffbn0AOfoXQun8coAcQAAEQAAEQAAEQAIFuCUBoTeAb85ISFqNcYpPxO6MGqDTRrNvqF9gi7mEKPTVC64RETdLL0YwuHic04Yc9OUoHMFEqqq0h2CkiVvdCawPWvlPi12taX18XGa0iu1Jkt9oieX1Gq5KV3ISFw3dcKFyvia6vlQOxarb9B8ZYZbTW9BGMqYi4VDJnrZrFVkbrp3aYminG2kJrfHu9vm6s0OoWkl1LTLQgm7A+oSkItEUg5lnX1r3Qz+EI5OBXIbT+L9rtdkRnZ7Tb/Zsu/9t/0v2//nk4kLgTCIAACIAACIAACIAACNQQgNCaEB4xLynRQqtap9JRKsA6/MpZQ9WX/emoH2new/i33BZulw4QGX2aiOU8OKvK/gu3dWW0qtvw3YdDma46JGu77MKaxmOiRXmYmbTZrqUr7E7JaE1lITNhi9ITXGWd0/j9lhY8HTMhG1UpTcFtLsYY1UcwpiLiMtLWsO/1aGnSXqu1W5RWqOZH3Fh8y4t28FjCGoSmIHAIAjHPukPYgXu0SyAHv0JobTcm0BsIgAAIgAAIgAAIgED7BCC0JjANvaToNSxZrc0XoocBTWUJTl7L8pbe+QnqQxp+fha1Uau6nKo5QtyTv1FENKtepnm9FIHq7iHFOdH/cDajy+mU2O1YJuELPZR1R7m4RGMa04L/V61Xyj57/KlqlKa0rcYq7BfZrCUsmm2eeH3YJdl8Dsla2unyh1afVdrJM345SVH+ocjyrSqxOmq7ljDSWYhLdX+SdXCUWgdWD3pVXPfFXBLv4lZmTH3wc8PqYz/mPqv7V7rR4sQ1z0QpA05Gqy3rm5eyvcHRsT4IXilzTJ+7QnT/SxdGaZCEpQhNQaBTAqFnXac3R+edEcjBrxBaOwsPdAwCIAACIAACIAACINASAQitCSDbeUmJ316cYJrR9BD3aG5d+pVrmrPasEV2Zvz1uXFgI2/KwkONZ0p/0xM7hC0ebMOWffCHsPH7qToUTh0sE6Lf7hSh1ajRGgMG2awxlNDmNwm086z7zRHg3i4COfgVQitiGwRAAARAAARAAARA4NgJQGhN8FA7LymHEJsOcY8EcHs21Q4lSuorLw5s6M1Z+MGtRX0ACK0c0Zbm43e6XVQZsRq57ZzmmwlNZEZrotBq1llOCmc0BoEDEWjnWXcgY3GbaAI5+BVCa7S70RAEQAAEQAAEQAAEQOCXCEBoTQDfzkvKIcS/Q9wjAVzjpmIcr/cb+kjOZi1EM7ZVPVEMa2xupxfuy6JT4yI7zyUum8UWK2Gg1X2NpIZmIHBoAu086w5tNe4XIpCDXyG0hryMz0EABEAABEAABEAABH6bAITWBA/k8JKSMFw0BQEQAAEQOEECeNbl6fQc/AqhNc/YxKhAAARAAARAAARAICcCEFoTvJnDS0rCcNEUBEAABEDgBAngWZen03PwK4TWPGMTowIBEAABEAABEACBnAgcXGjNCR7GAgIgAAIgAAIgAAJ9IbDb7fpiqtNOCK29dh+MBwEQAAEQAAEQAIGTIHBwobXvf+SfRFRgkCAAAiAAAidLIIfMx5N1Xs3Ac/ArhFZENgiAAAiAAAiAAAiAwLETgNB67B6CfSAAAiAAAiBwQAI5CHIHxNWbW+XgVwitvQk3GAoCIAACIAACIAACJ0sAQuvJuh4DBwEQAAEQAAGbQA6CHPyap18htCKyQQAEQAAEQAAEQAAEjp0AhNZj9xDsAwEQAAEQAIEDEoDQekDYB7xVDn6F0HrAgMGtQAAEQAAEQAAEQAAEGhE4GaF1ux7Tw82SPhmm4YhmLwua/GnEjNbjM7pZplw7otVuQdcpl6DtLxBY0/jshr5GK/pYMG+taXx1Q8vLFe34v/EDAqdKQMwNsexhPcs9CuoEue38igZT/iR1/AxpOLqnl8WEGj5ec0f7q+OD0Pqr+HFzEAABEAABEAABEACBEyFwEkKr+8VwT7FgO6erwZQLt8PZhj5U1XY9prNCibU+O5HA6uswNUGeDWI4pNnTB02gs/bVpbC7LQLlurbn2tmWPeinMwJBQW47p/FgyoV3+Yzbruf0cCOeiTSc0eYDYmtnDmrYcdCvDfs95GXIaD0kbdwLBEAABEAABEAABECgCYH8hVb2Qvh8To+La55hU4muQ5ptPhpntVKk0Dpa7QjJkE1CE9eAAAgcFQEIrUflji6NCQtyVYaz+mWi+qUmnn1deqhZ32G/Nuv3kFdBaD0kbdwLBEAABEAABEAABECgCYH8hVaVynZL6+cB3/a/d6ZpQ6F1Ox/Tw1SUMBiOVvRSCMDMTP+WTDWDbEvr8QP9XX6KzCEa0mj1UYm5SjatGRDVi6/o42ZZbP80SymE+qAqY5dbMFvR/esNVbtJhb0DY4vpaLUiupHbj/Wspzougk3FTYz5hRb0XGYO87GOii3+6zFd8TIRQ5qtPmgSYy83raoH4RtTVGKrwS/Ul2/s9SUqRiRwOmpYWKUx6v2txd1oRKOvJYnQUL6MMGNiH9asjEYso1As8goPhb+HI1p9pJfocOrpeoEAACAASURBVMbWdbXxuTX/SGZNVmp2TQ0L0aVj3vn8ydsH1gHepiif8cmSu4f0+clXLlZ9hT6Xn9YaZs5Vc43zzmUP73Kus89jYyY0rsR+vGtt4Uf/PHXMUTMGEm1xrtnBORLjZz0ow4KcW2itWOhfZDadY3UxH/08K+YOfyY0XCOaTtljuy7s12Oz2LYHQuvx+wgWggAIgAAIgAAIgMCpEzgdoVV7GS2EOuXlPjkQGgitUtDiL4iDYuul9uK9pfn4nW5ZfTulfzUzSLzIFi+xGyl46lt5S+FM2b7Jfvd8LgRZ+TI8Wm34v+dXA5p+mi/GRR2+QB/lFlGnvduib10EFWUVqvuFuJif85INwxmtPiaVmFvauab5mOj24i+vIyjG+KeqqyvbOewtRYKaNrFxEttX3djX4zHR44Ku/1SihowF/tliQSTrBRc2M2FiIL5JKLfuhv2t+ImJdRsmVsrSGLafqr6bsxbaR1HrOMA7FM/7CK11scU03H39U33Z0M52e4sZE0KL2qmq8CTmdCG+evyZEhf8i6lz+cWGGIuMPVdGo2+NS+WtznWhqYdjJjyulH7q11qxHqxJTMdrFjBlSRnpj+qLDHcMtDGmujly9yaY1a335roWFuTsuKvKrgxpNHuhRVFOJ9XnvCSB8lwMzf8Yf++zRsSu+X1oF/br8Y8CQuvx+wgWggAIgAAIgAAIgMCpEzgdoZWJJts1PT/cFNl67MVzj239yUKrfDGVL9tS3NKzVefzDU1YQdCyf10AXY+veCYqf2kuMzrDImkZ6GW/1X3LF9nAy606WayXX0XIdgo+SgakLrQGuDjs9dtxS5vxM/082gedxdgb0yZ2wbDFAZcgFhMThZBjiWnCEvM+TGUeTLmqIg7wivK3QxCn6ndlDUaZocyF0f1Yu2z/4xQN7TG2dshOILa4gMa5183ZNP/sa3tcXEX48/a9EARr1gFzDTK/2JFzXvmSo5ZXiHfoc0e8/zHXnYEUOlPXN9eXGeG11i+01n1Boa8iQZ9GjMklRhYLRNjPjkUtLMiph6OpHbBdBC90e/1HHIYV9Gl4jnnH5unf9TyLXbdzbxf26/ETgNB6/D6ChSAAAiAAAiAAAiBw6gROSmgtpCk7y7JJFKQKrd7tnapIuqWQ0CpNZdlDz38dW7xdYoQ6PkedRV/GED9Z2nOoiXbNC9HzOxFNxeEodgauzGgd0HosSjeUGa2leGM6ISaTzFFugWW6vkzITFaOsTemTWyo+MtAKHyiYiJSyNO0jhGtXlgmrLrd3CE8lb51CXNK1l8h2lpj2oO1JrQ6oKoxVCu0xDrE1S5Uc7Qj/wyHI7p/eqRJg4z6oCjHa1tE+PPurSi7URMXJp/ofzeby9U2cX/2b3COlmVC6uK9rkyL/QVc3VorRurKaHUIrQoWNQaCa0XEmEj7EkQ5hCpyvTc9FhbkXF8cOWqge3ZdlPeLmGO187/h+PZZNvp8bdivxz86CK3H7yNYCAIgAAIgAAIgAAKnTuAEhVZFfNqnZmJjobXuEK41zecDmrAtl56M1rJmIs1o8/QttomrtTQPLrSOaHR5QY+Lc3p2ZV2u53RVnEQ9HM3o6eKbbljGpbS5fBH3cClfpN2fqy/hq/tXuuH7pe22VTu/vTFtYheMKEEsMLbqXm5RQxMry9IB1cnfXKyMEGn+xAhzi2ste3Zf1i7bD57RGuIf+rxSixzb98WHVsaxLO1gfCHRalzF+LNTobXZXK6EVv8aGZyjUfHuypL2ZJxfsYxm/1qbJLSa5T2KGHj8Mcu0GLZEjOlYhFa1dALPqi/jrGFMtPQ8i51fubeD0Jq7hzE+EAABEAABEAABEACBYyCQvdAqXsyJZpsPKkrGlSLm5SFLB3hqrmpBsB7TfFBse3cKrcZ27rJm4i+WDihFTb8YaI5RKx1Q1gL1lHIIcDOFrI2s4Vhu9zYErxp7q8wyyTNyTI6ZHCW0xsQE7zteaFVFU77lP2aLuFOYC5UOmNA+rI9CaA3xD33eQGi1/FMuSnGPg6i4ivFnTFyklg4I8dr3c+3AQM8cjdhmHxd7cWttE6HVjIEXeuD1pNXax1rd3Ygx/WbpAK0Ej5qhyoTWxx+rZq0W6aGYCAmtUaVR4ubWKbSC0HoKXsYYQQAEQAAEQAAEQAAEfptA9kKrfQoyO4F5QDdU1LAUb93Fy2BdtqnhKuUFsayHWTRRt4KqB8VUthQHDv3Z0nr+ToMJ2+rJtp/+0CM7CMtrk37Sc/mC7stoNcRGOYKYw0OqMTQ/wMUZ3I4swXouyhZ2eVDTH3Zo2DOdLxbVYVjlWJXagaMVbRbXnGfKgTP1B3zFTdmY+3EJVRWG2aFFWkyUHvNmTJr3KQ/DUjImw/5OPAyrBdba2GMPw/LE8z4H3bj4y9jSDl9SYq+as2H/tJ3RGhdXcf5MiYvYw7BC8dyEt9MfEYfa1R3+FOYYWmuL58iSreUX9PZ+Kw5/cjxLQjEgD6uqW3dCvqpbr0PXula0oCC3LQ5zVDOzt2saD1gGMPthB07qhy+SY/2OmWOxz6Law77WY7q6WdLncESrD3bY32n+BP3aAywoHdADJ8FEEAABEAABEAABEDhxAtkLrcRe/pQDsGg4pNHTCz+JvvxJFForsUCNHibSPtF3+aKpfqYcpjN+oOmSHwdObCv9CxdWfQeLyD4qsVMehkXshfHljt6KsQ1HK/pghx+ZNe+c5RGYSPDAD9UqDKHZi3KAVKgP4/PhbEX3rzfFKeesR1+NRWOcao1QJxc5ft3ekpvPTjOrqty+WgzXZe+K6EYUjxVIosfkWEGS+DDR2BUT1dirE+S5ZVV2tq++IYvx++rUb1azs9bfWgbkjGb0KmJ0OKriok3WuwVdxzIKxSJDspeI4omtanHoxj/mGhTzIIplFuNPfr9QXLAmcv0c0mhItPxka8aIRqMvWi4/ia07L8WXGWII4XhWY7FaAwNzvfCzyIYPzdG09c0316k4eNC31lZrMTsczrWOj2hlrCuV8cVzqDzQcI8xBedIhJ+N+KsT5OpqyrL1aTi6p6dHtU72HnMsOLbION5rjYiZnP1oA6G1H36ClSAAAiAAAiAAAiAAAv0mkL/Q2gv/MAHyL12sXqwDcrZrVnPzm56YONWLscDI/hFwH57Uv3HA4lLsvBqILz72qUNt4gwdHgb82RDIQZDLxhktDiQHvyKjtcWAQFcgAAIgAAIgAAIgAAKdEIDQ2gnW1E6VU6sdl67HY6IFhNZUqmgfSwBCayypfrTryJ8QWvvh/haszEGQawFDdl3k4FcIrdmFJQYEAiAAAiAAAiAAAtkRgNCanUsxIBBIJdCRMJdqBtq3RKAjfzrqK7dkMLo5MgI5CHJHhvQozMnBrxBajyKUYAQIgAAIgAAIgAAIgEANAQitCA8QAAEQAAEQAIGSQA6CHNxpE8jBrxBaEdkgAAIgAAIgAAIgAALHTgBC67F7CPaBAAiAAAiAwAEJ5CDIHRBXb26Vg18htPYm3GAoCIAACIAACIAACJwsAQitJ+t6DBwEQAAEQAAEbAI5CHLwa55+hdCKyAYBEAABEAABEAABEDh2AhBaj91DsA8EQAAEQAAEDkgAQusBYR/wVjn4FULrAQMGtwIBEAABEAABEAABEGhEAEJrI2y4CARAAARAAATyJJCDIJenZ/YbVQ5+hdC6XwzgahAAARAAARAAARAAge4JQGjtnjHuAAIgAAIgAAK9IZCDINcb2Ac0NAe/MqH1//s//4t2tKMzOqN/7/5N//iP/6T7f/3zgCRxKxAAARAAARAAARAAARDwE4DQiujoiMCaxmc39DVa0cfimojWNL66oeXlinb83/gBARAAARA4RgI5CHLHyPW3bcrBrxBafzuKcH8QAAEQAAEQAAEQAIEQAQitIUL4vDGB7XpMDzdL+pQ9DIc0e/qgCXTWxkxxIQiAAAh0TSAHQa5rRn3sPwe/QmjtY+TBZhAAARAAARAAARA4LQIQWk/L3xgtCIAACIAACNQSyEGQg4ttAjn4FUIrIhsEQAAEQAAEQAAEQODYCUBobeKh9ZjObpb2lcMRzV4WNPlDRNs5XQ2mVTYnDWm0+qBq1/yW1uMH+rv8LNoYnxv3GM5WdP96Q9MyPXREq92CrtV2wxltPibEbs9+tvMrGsgLtM/EvW+WRWeq3a5rtZEW9y3bjelhKrJWh6MVvSyu6U+s7Y4+iHN6obu3AbkQi0tGtFoR3YR8kGCHlX2rjHk429AHdyp+QAAEQCB/AjkIcvl7KX2EOfgVQmu633EFCIAACIAACIAACIDAYQlAaG3Iez0+E0JgIWDSekwD9gspaK7HdPXzyAU6JuLxz5hAyMRRVrGUXz+k2eaDJhsp3OoipnmPP4p4O1rtStGWCaoPr5/0+Vn0xzXBLc2vBoUwq/5e3ptotNrwPkQ7vQ2/fvxOt4sJ1d2XCbnclsGcxoMpLUeiBmuK7WofXJwezmh0+U13jwu6/iNqvXJ6xZjX4zHRYkEU8kHJufKTcywaV8bkT2V/MZ6GYYLLQAAEQKB3BHIQ5HoH/QAG5+BXCK0HCBTcAgRAAARAAARAAARAYC8CEFob4iuzRaXQOh/TYLpkaqB12JMUWlnGpzgYiomdVzyjlIud9FxkyOpip3kPNVNUF1rn9E6vNJ1+Upl9uZ7T/OebpswmReCtMm0rUbe8j2b7lubzDU1YQdVSiFTtkwKo7EcKu+LfA5lNqwjPMgu4tL3sVxeYdZfYQqv8PMYHUQwd4yuFYgitDWcILgMBEOgrgRwEub6y79LuHPwKobXLCEHfIAACIAACIAACIAACbRCA0NqQorYtX/YxHNHqhWVhVp3KdsPRjJ4eJ9pnrBUTYZ//Lkns4q8RWl+Int+JaDrVsjt5H/M5bW6J/vJSBUK0pPmcBuffViYty7wVgqdDaDXKC9QKrb7yCcUYbt+LsgWsT5/tDltsd0QIrepFhg80odXLsLoHK9HwMrmmjcyWhdDacIbgMhAAgb4SyEGQ6yv7Lu3Owa8QWruMEPQNAiAAAiAAAiAAAiDQBgEIrQ0pWtmU6zk93IiarGq2qRRTzdIBRGsaX7Et8TPaPElB1Ce0jmh0eUGPi3N6NrbRl0LrZFJupR/NZnRBtzQ5l5mySsZotNC6pvl8QBNWm9SV0Vr2Y5YcEEArPjW2B/oQPUUIrWX5BtsHUXYIg2n8MC0EbyUoILQ2nCG4DARAoK8EchDk+sq+S7tz8CuE1i4jBH2DAAiAAAiAAAiAAAi0QQBCa0OK1pZ0pSaqfXiSKRZW9VN521IQ9QitZaarW3TkGa2TiXIwlnlQliK0OrbrO0sHrMc0H5gHeyn2eerFSpxVxq+8xmF7oI9UofWPwwdRdjgE3bu3ogYvhNaGMwSXgQAI9JVADoJcX9l3aXcOfoXQ2mWEoG8QAAEQAAEQAAEQAIE2CEBobUjRexhWkdH6+DOmza0oI1An9jGh9YUeiB0IZZYOiD9Qakzvt0wULcRMKQ56MkZlv/7DsNY0Hv/QIzsIi/Fx1mitDtXiZQg2bKxbWs/faTCZVFvvZTkCj6hajlHpYz5+pvOFODSsLqM15ANWDjeeYVHqgLMbVAeJQWhtOENwGQiAQF8J5CDI9ZV9l3bn4FcIrV1GCPoGARAAARAAARAAARBogwCE1iYUffVJh0Ma3b/Qgm23py2txw/8wCv+MxzR7KXIEFUOw2K/X73c0dvDDd+2Xh6YZdyD1Q69f70hrsfyHyNrtTyU64rebz8q0VU2N+qv+m2rMk/daNSDq7Y0Hz/QtBgjq0P7wsTZWNv5DXROZR/FZ/OrgTJmJaM2xgeRdpCsx2rWly0A2BnKTYIG14AACIBAPwjkIMj1g/RhrczBrxBaDxszuBsIgAAIgAAIgAAIgEA6AQit6cwyv4IJrX/pYvVCE/VUL35wF6uB+k1PO5ltmjkKDA8EQAAETpBADoLcCbotOOQc/AqhNehmNAABEAABEAABEAABEPhlAhBaf9kBx3d7VjaAaMH23Tt+1uLDYlv/8VkPi0AABEAABPYjkIMgtx+BPK/Owa8QWvOMTYwKBEAABEAABEAABHIiAKE1J29iLCAAAiAAAiCwJ4EcBLk9EWR5eQ5+hdCaZWhiUCAAAiAAAiAAAiCQFYGDC61Z0cNgQAAEQAAEQAAEQKAnBHa7XU8sdZsJobXX7oPxIAACIAACIAACIHASBA4utPb5j/wcskFOIqoxSBAAARAAgcYE8KxrjO6oL8zBr0Jo/Z/E5OIzIvr3bkf/+I//pPt//fOo2cM4EAABEAABEAABEACB0yEAoTXB1zm8pCQMF01BAARAAAROkACedXk6PQe/QmjNMzYxKhAAARAAARAAARDIiQCE1gRv5vCSkjBcNAUBEAABEDhBAnjW5en0HPwKoTXP2MSoQAAEQAAEQAAEQCAnAhBaE7yZw0tKwnDRtBGBNY3PbmipXTui1W5B1436O6aLch7bMXHOwJb1mM5uljRa7WjR/8DPwCFpQ8CzLo1XX1rn4FcIrX2JNtgJAiAAAiAAAiAAAqdLICOhVYhAX7MNfUz+dOLR+peULc2vBjT9VG+tCmzG58MZbT4m1I2lnQwfnQYJsBh8o7ssRFVzsDmPLehYNEghUIis7BIIrSngjqdtF4Lcdn5FA/6AHNJs80EdPaYTIXb/d0OSQds5XQ2mJP6MaJ9TF35NGl8LjSG0tgARXYAACIAACIAACIAACHRKIA+hVXk5Gf6a0Fr4SYoMoxXtHKlc6/EZ/b3oTgzuNFrQeS2B7XxM77eLIxEQ2nVWzmNrlxR64wSKNfkSGa29DIjWBTn2XPx7Ib5c5LHxTU+//YXUgf5uiA+ANY2vfuix+AKW/a1ws2x3N0Trfo0fXGstIbS2hhIdgQAIgAAIgAAIgAAIdEQgD6FVvNnzjNLX++5EzNiXFJG5Q3bWDnuxeyB6QSZrR+H8m91uaT7f0GSS4z7pnMf2mzGT8b0htPbaubHPurhBimfz91NVRuJ4vnDs/u+GOEZEtF7T+vq6KjHD59Ar3beY/duuX6NH1mpDCK2t4kRnIAACIAACIAACIAACHRCA0JoANf4lpahlaZQHYALsA70UpQ3sUgKr+1e6UWoPyG231ZbLwlhHtqzIfik+V+6r/V4b64hmsy+a6rUOeAtxX8O+8p5VnU41e1i7j2Jf3f1T65ZaHEoc+9aBLMZ6uaLd3RuvLVmA0LKSa/2wndP4/ZYW58/V9Z6t03o/+vbQGF4+1gmhbDWts4llJ4bGZl0/u6TptKpUO5yt6P71piqt4YvRg8R2NXwfS5vHC9GDUhpkOCN9vjI/htoQqXPGF8/cOs7nnJ6Ler9NMvVr+y/vcUvvrORJIPZZ89oY4UYrNXyHQxp+fhINh/TJ/kt2Zl4ojn1rmvSe7/MY38myLb4xxfZB5XZ499rs98GQRiOi5bKqNWP6OGiDMYvbjK34Z13EquPIYOVj+35y7vqI6LHFJkcktFqjYvPpL11AaNXIQGhtMfzRFQiAAAiAAAiAAAiAQCcEILQmYE16+SxKCFQvv+4al1ws+FLqtfLrvpRsWCFekNyCa31OxPsgWaqgEDu4YDWg+fidbhesFqxRi249pjEt6PGHZd9eloc1iZd7+W+3YEzMhre78iVZy04qMtmIl3Cg4P1TD8rR7ZPiT2V/gjuLpoY4dPlEH4vrUlTS/VfjB8bzjQknzFXi4CsplKh1KnVfFb5bSrF1G+R196aUntBYN6/2W28T08/ixmb6Rm4fF7HA7FME7cLx/tgR4+kutkXfZRkPB0trPNIeZb42bSPj1B3Pn2VtU/b58/lH4wOl6u2rhFwmiA69sW/6wYxbMRptLTPWP3OdC7H3+11kjIc+t8ddxB5Va20o7sO+Da/NzFat7Iaxfrvuoa5hIRuE0Ote//aJraRnXWjR5WOu1sXCgVUpgdD1nX5+xEJrBztgWvVrp37xdw6h9ZfA47YgAAIgAAIgAAIgAALRBCC0RqMiSn1JERlXQkS7fVezWaubhoVWw0BzO6G1vdAWswoZxHlYmPkybtWFcwq7V/TzWBxm4ngZtMYk3qxbOawsaG+CP6umtghTioKKMKN1bXJ3nrJu9OvcCqoK42rZAQevaNYJEGJsihlbKSyroo8hRJlCa2g8XcZ26N7O8Rhi4h5tpIe8QtpSZDx+XcgM+ASfKk1DQt0f6RMtzpvEreFrs3SAuo6QXUJFWzNCfg997vKLrMcpM6kj4j7MLrA2Fx/bQqv5ZYz/i6KQDSlCK1+Fi2dSKLZSn3W10anWZ5UNXb9rFuJ7XnW8Qut6rDxn9xylvLxVv7ZkU2o3EFpTiaE9CIAACIAACIAACIDAoQlAaE0gnv6SIkW0Gc2+XllxVuugJF2UlNv1HacNa6cRK6d5u7KFnGNyC53m1lZ7i7Ip3OoHdvDs1rJmgXpjc6twm0Krf7ttgjtVOYrXEOTbp5UUW0t0ZlfU+mFpnbKuCSUO0boSPyJ4RbNOoBBjk1NotbOJbVEoILSGxtNlbIfubW2VV5gqZQ+8W8Nr21Tz253R6BL+E3yqRrYj49G55tTFfkyMOL8AmlJ5GJYqvFJgzQj5PfS5KbQWot7sckpTmY0cMaaBWRZAcjVKwnjXhKJ9WGit1jPzpPlQfFmlC5ST6veJrfRnXU18OkRVbtvrvTgcq1lot3TVkQqtslwL3wnQ3k+rfm3PrKSeILQm4UJjEAABEAABEAABEACBXyAAoTUBepOXlPJF2VF7Uuh2bOunfNEe0ozXtlRLBxhZdEamWGjraTW8OqG1yqhSs3DLdzxFlGCZudpW5ujMpDaF1oC9CT4VTd1ZwKYYYGfdeYQkJTFV9Y8QbuxD0qIzgKNZxwMQ9gVs8hxs5N6anJDRGhhPp7G9UU5B9+AKZRPyYghBIdNso3+ZwuaTvfXbXQc53qtVy7B94dgXYl5MjCgH95gxYwqt8gR6x6BCfg99Xq2rl6IOdVELVJ1nMWNyZYu6SiCUpV+882RM77cL8SWbIRK7M/TrhXh7HHLOtRdbTZ513vhEjdbEqauWkEm8NNC8Vb+2a1p0bxBao1GhIQiAAAiAAAiAAAiAwC8RgNCaAL7ZSwp7+X1wZrM6b21mWpnZW3UChirwrddE19dKtlCc0GrX1VSFyBGNlkR3RQ1SoVF6TkY2T1DuqHSA294Ep3qFVkOACvlBHgRkCOoucbaqWSrsNGtFFr+1Sy1Es04Yv6fOa6gGZml3bb3SiNIBrlO1Zez4hKs2Yvv23X2itxK3YZGyidAqxTbxZYottLK4e6bzjwVdezKJE7wbIQS7hFbjdwkxUtaSDpUO2MfvEXEhv8CyDuyT8RoxpqD/g2uC8FQ4o1X5csJY/0M2WGKw8aWYLuLHx1azZ50vMu1nIFtf3u72PcQwZSbU2Tag13tZR7qNPvfro4uSAdKidv263zibXg2htSk5XAcCIAACIAACIAACIHAoAhBaE0g3eUnhL8oppys7hdYqw1UKCNUBSzKLSdl67tx2GCe02v0XgArRx3X6ub3Ffk3jMdFCO+mqm4xWr70JfnXWY032g+PwK4cwamUM+8RTjzAdxzpp8GXdRib8iTOrbPHc4uxtk5DRWtaMVMsmqLHTbWyHWIZErv0yWsWYRZazmpGofynjyziO9XB4DI4yBY5t9TFxq4nzhhjqPniqqd/DcREet+NALyOmg304RVF5kJmw8ftpR3dvfDFUDsirsoPdGa0Vl5ANutCqc9kntpo86+piUnsOOjJcY+O5/XbHVTqAcdIPv9vSfL6hyUSt392cQtt+bW5J8yshtDZnhytBAARAAARAAARAAAQOQyAToVU5OZ5x82zT3xdp9EuKWv8xwRa9jICswypfnoX1w9mMLqdTWvL/N05zLysQVCdr84uMuqJEqsij1geU93Bl9zDGf+lCinEGTCHEyF8a9UY99099dTT5yLu5xN80X0uxaUjDz08SRMw6uTF+cJSCcPCqZVXjL8kreH3a4HnrmD51/jofn2+cphg1LuvvrXOnQH3M1Nj23dse6wvRw4CqKh8zWt2/0o1a9mMTalNGrJLNWpUNGQ4/6ZP9U47RqCNbfbkS5+CYMWw+bumd1SemutgX9wvHiOErzUyzBnGov4DfZbkPx5oXN25RG3Qf/5fsChvMtfnpe8DXRLE+kagDXS634rCz5dJcf82yAUpZGTO+3JOrldiKftbFhaIRP3YsJHTTYtPD/N0Qa7BvDU2d93X368KvseNrqx2E1rZIoh8QAAEQAAEQAAEQAIGuCGQitHaFR+83h5eU5qRcWarNezuuK911Ko/Lxoys6aDWbEZ0DjyUjmLfs73/wIPD7RoSOO1nXUNoPbgsB79CaO1BoMFEEAABEAABEAABEDhxAhBaEwIgh5eUhOFqTe0tjU17OsbrOhKbjnGoR2FTd4e9HMXwemVER7EPobVXUWAae8rPul47LmB8Dn6F0JpzhGJsIAACIAACIAACIJAHAQitCX7M4SUlYbhK09yFsY7EpmawcRUIHJBAR7EPofWAPmz/Vqf7rGuf5TH1mINfIbQeU0TBFhAAARAAARAAARAAARcBCK0JcZHDS0rCcNEUBEAABEDgBAngWZen03PwK4TWPGMTowIBEAABEAABEACBnAhAaE3wZg4vKQnDRVMQAAEQAIETJIBnXZ5Oz8GvEFrzjE2MCgRAAARAAARAAARyIgChNcGbObykJAwXTUEABEAABE6QAJ51eTo9B79CaM0zNjEqEAABEAABEAABEMiJAITWBG+2+5KypvHZDS21+49otVvQdYJNaAoCIAACIAACbRJo91nXpmXoax8COfgVQus+EYBrQQAEQAAEQAAEQAAEDkEAQmsC5fZeUpjI+kZ3EFUT6MumQqD+mm3oY/KHCIfuNGCIS0AABEDAT6C9Zx0oHxOBHPwKofWYIgq2gAAIEjkGxwAAIABJREFUgAAIgAAIgAAIuAhAaE2Ii7ZeUrbzMb3fLojphPhJJ7CdX9Fg+lldOFrRboE84HSSuAIEQAAEbAJtPevA9rgI5OBXCK3HFVOwBgRAAARAAARAAARAwPE+tdvtdocC0/c/8tuxf0vz+YYmEwiDh4o73AcEQAAEQCCeQDvPuvj7oeVhCOTgVwith4kV3AUEQAAEQAAEQAAEQKA5AWS0JrCLfUnRMy6HNNt8VNmr2zmN329pcf5MZzdVhdbRakcyKXM9PiPlI27hUG6VN+zV2hqZnVbmp3Itu9/jj5oZyux8IXoYUJksOpzR6v6VbqpfONtsPibEknN9ttg8mt0nxRY21Oq+hg+0z4hU9rW+M67TXVHdo66PNJ/ofq+7loYz2nyc03NR99eMl9prRYBRyI86U3viSI6+jGOfDaqtTdjJ65tcq/q+GtGW5lcDml6uaHf3Vs3T0PxSP1+PaUyPdPFXzidffKgcRZvb99C8HNGIlrSUSd3WPCUaDof0+Vk2qJ23Pm77+sviKc0pOVV1qoUPqQF3fW77bI5d78QccNXP9q/BCY+Q3jSNfdb1ZkAwlBPIwa8QWhHMIAACIAACIAACIAACx04AQmuCh2JeUrjYSNVWdiE+KmIAE2DeiJZLKg++kuKAEH22NB+/0+2Cqw40mF56D8hiff+90GuVkinIrsd09fMo6pmux3R286UJv+Le6j0KkYkq4c1uU4iqX7o4V2dLTB/NbLHtVV1aCi+aSFZc86mLNEHfFR1rpR8MplF9JPtEkawMf+mxI8Tl5/OPUrS3WejxxO1N8CPvr9Z+IVKR/OLA4OP0cRHvm9DcKYVuI17H70Q0pWndvHNc64pJUkW24ZCGl0/0sbguRftKFK4fpznXTM51MVQJ2vXz0uzTvGfMnAvF677+quKvEC8VQV/G0tnbHe0WVB0OWMM9ZK+LnTqGgWNN1TnKtaE4mPBEa0DHPOsSHp1oeiQEcvArhNYjCSaYAQIgAAIgAAIgAAIg4CUAoTUhOIIvKfyl/JXu1QxWKdxIoY8LT0sti5LILRa6haBS7aOrB6KXIptU6F+6aMZbbuc030yIVyqIEVoLYeFTEUSCgg27JmBLsA+XiBZji6ONLi6Oictw00rY5kyev2m6VETnGN95hdai79g+Un2iDMjLcTmk0Yjo6+JFiOqOn6APIvwYE1ParQ0m3piOZOe8vuG14kuQQlDTjRaZlcqXDb45Wl7mtEF+qmTIFmnrttCqxGfkXNhbaI3gtq+/NKyO9Wc9vqKfR5nx71oHld/xRPjA+upgp/o5LLQWgrBcryG0Jjwh0fTYCQT/hjn2ARARhNYeOAkmggAIgAAIgAAIgMCJE4DQmhAAwZcUh5BQCqBS0HEKrXKbu55t6NoGW251LvqxzTeEoxRRj/X594Jml1OaKlmO3m3nUoyNsCXYhymQ1NpScPK0sYTW2zv6HtzQV5Htu57PaXD+TQM1uzfGdyGhNbaPKJ8oh32Rue3czHKuz+ot5b5QNl+EH6OFVimAFzfXywo4srQj2TmFv6RrK66+chylqMpKByiHrDmFWc84deaklw/hsa4ciMftrxFaPXHuzsSMKFGgzVs9w91cr1zCJB9bJHN9fTIF5zWNr37osfyyyBakNXtWRDdGRr61vjrKe/hLUyjWWV8sFT4j9uXZlC6V0i4Jj4zeNg0+63o7stM2PAe/Qmg97RjG6EEABEAABEAABECgDwQgtCZ4KfSSIkQgW1TRBBFPhpRLQDJ/p5Uh2AhRVNbV9A0jdovybPZF0+8nLizZ25ztEgZam0IIqrMlmE2pCK0xttS1sYXWhah7+XrP65i+zwc04TVyK5EpyncBoVWIUgH/O0W2unIOepkDUb/TFCrNWpcNM1oj/MgQhGKqLt59GZKx/P3zJIa7zs4q61EGjlvw4/fmMaTUJJZfSNRmPrrKccQJreG5oNRhnV3SdGrGtL9UhChNUs/NV74k1l/WuqQItCyW9TIX9dxFjeb9/OyaP76dAExgrcrKVjW0Ex4ZvW0aetb1dmAnbngOfoXQeuJBjOGDAAiAAAiAAAiAQA8IQGhNcFLwJaUQW8w6qXpdQWNranF/18u+JSqp2bADV5kClmm2pvX1NbFKATwzr6h/yaU3b+mAT+2wrWSh1bdtWrElXmiNsaW+jUtoncjMtNGMLh4nNGFCtZodF+U70bM3GzGqj1ifKAKZIU7ZNXWf6fxjQdeebGnJI+iDCD8GY8rMzjQEyPqt6FxF00ofmDU5/aUDGlzr8Zc7o9UQAQPjrBMYWWWHuIzW+Djn9wvWwzXKi0TE677+spdXyXFEoyXR3W5RrFXFeiUPISsziRXujz88uzQ5RpRxvtCD9UWFvfaa5QqQ0ZrwmETTIyYQ/BvmiG2XpkFo7YGTYCIIgAAIgAAIgAAInDgBCK0JARDzkmJlyTnEK7mNviwD4BG4ajNa+dlWZo3JNY3HRIuyDqSRMeYQ4oLim/MAIvdhWHq9S9sWMxMzWdCNtMUptEpeMgPRWS/SOLhM84sQX76fdnT3xiFzgcjM7Av5n7XXsviCPtEP59G3crPPeHFckmVZfZmGQiAOZCbLOr9a3dLEmHKKfZ9lTWKvcFfeWzmgzDt37NIDIe6u8VvzsAwcRykGM14C49Rrj8q5OqTh8JMuAzEU66uwmBvrbz/zff3lXF6LmLdLN4S57+vnx58wE23MqNGa8IRE02MnEPM3zLGPAULrsXsI9oEACIAACIAACIAACEBoTYiB2JcUIQbIjl2H7UjRS9n2qx2gZX5eGVmKs8Wv3PeS4px/cKwfITqoNvDTZqj61YzEdt36NtpWase49fqsTNRpdp8UWyqxStjOudGYxrTg/2UHkpUeUuov1vlOfiYEIhIHJpUlPyuxqj2fSAtF32Lbc+ULJtp9sn96auWqsRLjg3o/xsXU4lpvN5zN6HI6pYq2Pibz3K46/vYYKoGZ9Rp/bTUv3HVapeA3pOHnZ7F9XBEj+eX+cdbFx/mzWBvq2ph+ds0Xs0yHWQN5OBzSJw8O9uOec+nzVucdYu5ffVhW/1+6MNa86sCxOu7N/SyyWeuYyPsWvuZZ71Xk+mv6JjxEetI09lnXk+HAzIJADn6F0IpwBgEQAAEQAAEQAAEQOHYCEFoTPNSfl5Qq+1I5y6ccKROk3u5Oq+Zggps7atp3n/Td/hS3umuFpvSAtnUE9CzpqiW4H0vc9OdZdyzE+mFHDn6F0NqPWIOVIAACIAACIAACIHDKBCC0Jni/Py8pRh1Qc4zqqfcJ40fTfQj03Sd9tz/FdxD8UmiltrXKZ5QdgHsqy67a9+dZ1xWBPPvNwa8QWvOMTYwKBEAABEAABEAABHIiAKE1wZs5vKQkDBdNQeBECUDw687xdYI9uHfHPa1nPOvSePWldQ5+hdDal2iDnSAAAiAAAiAAAiBwugQgtCb4PoeXlIThoikIgAAIgMAJEsCzLk+n5+BXJrT+v//nf9KOiM6IaLfb0T/+4z/p/l//zNNpGBUIgAAIgAAIgAAIgEDvCBxcaO0dIRgMAiAAAiAAAiAAAhkQYMJkn38gtPbZe7AdBEAABEAABEAABE6DwMGF1j7/kZ9DNshphDVGCQIgAAIg0JQAnnVNyR33dTn4FULrcccYrAMBEAABEAABEAABECCC0JoQBTm8pCQMF01BAARAAAROkACedXk6PQe/QmjNMzYxKhAAARAAARAAARDIiQCE1gRv5vCSkjBcNAUBEAABEDhBAnjW5en0HPwKoTXP2MSoQAAEQAAEQAAEQCAnAhBaE7yZw0tKwnDRFARAAARA4AQJ4FmXp9Nz8CuE1jxjE6MCARAAARAAARAAgZwI5CG0bud0NZjSJ/fMkGabD5r8ad9N9S8pW5pfDWgqjCh+RrTaLeia/8v4fDijzceEOjCz/YGjRxAAARAAgR4RWNP47Ia+Zhv6YA/D4hl5udrRQjyQan+6EOS28ysa8Adkd8/o0Ljszw1O6R20e0XHf8t04dd2AYR7g9AaZoQWIAACIAACIAACIAACv0sgA6F1TeOrH3osRMv1+IxulqrA2R7gqJeU9ZjObpZEoxXtHG+0zL6/F8XLb3umoScQAAEQAAEQKAlUwmbxK88zyYUs6lmXwpo9F/9eiC8XuZj4TU/ll5ApHbXYVhE1h1KQbrH79K66/1umdb+mD3LvKyC07o0QHYAACIAACIAACIAACHRMoP9C63pN6+vrImuUJY6yl7hXuu8gqzX2JUW84JKdWctseyB6QSZrx2GN7kEABEAABJoSiH3WxfUvdnN8P1XZtMfzhaOw7fX+CL78PMDfMu36Nc77bbeC0No2UfQHAiAAAiAAAiAAAiDQNoH+C60WEbYV8C9d/KLQSiS2Iy6N8gBMgH2gF7GV01FKYHX/SjdK7YFRsc0zJjNJZPIWMJT7ar/XWI1oNvuiqV7rgLcQ9zVKHZTZUMXY2AZQJQtIu4+SOVV3/6qsAtPH5bZS3aGSQUzg+/qQY3r8qb+Hfj3b3vpC9KCUgxjOqPQRHyMJP0vjOPdbei9KSKi2+/gk3ZPfJ2BXTZu6UhUxdrDryfSTI0uuSSyyWBjU9B2Kjxj79fnl4jiiES1pKct/qP4ufBzjUxkOTTjUz0nRc8x64JsvIY6p15XtfWuOER+hOco2AdSNz3e9uhbZsVCVkqm7/oUeiq3tvnnWfXzo86vYYr8pdkkojOPH6F4vQmVrWhXkHBms3P7vJ+euj5i1vr02RyS0HuBvmVb92p4TknqC0JqEC41BAARAAARAAARAAAR+gUB+QmuHWaNJLylFCYFKAGAC5RvdGdsluRjzpdRr5dd9KdmwQtgkWVvP+pyI90GyVEEhhHKBY0Dz8TvdLlgtWKMW3XpMY1qQEB8vy1qy4gVe/tstGBOz4e2ufEnWspOK7ZjERVgK3l+trqDfWwoulW1R82M9pqufRyFmO1iF7mF+XgriJHwkhJBLGo2+6OKRCTiFIH1Z8Gdcfy7oazolWQ/Rz0dU6LXvWfhUiYuQXVy613zHexZ1gwvbQ/WAw3Z0GYt3RDf1cZ7uu2Ycw3NS9FuWANFiXlDuek7WrQeheRLiWC+26vPRZBXiUsCpmaPhGHPGebHObbS1sPDDUq8JWne9nN9WbW1lDnUbH9fGPN7SfL6hyaQqrKrHVsIYE9aCpGddKOD4OsweYbJeOZ8gVSmB0PWdfn7EQmsHf8u06tdO/eLvHELrL4HHbUEABEAABEAABEAABKIJZCe0rsdX9MMFsGgG0Q1TX1JERpt4yb99V7NZq1vGvLRrBpqlEaxSCYbwV17sPvTDFB2sGrdOYVdh7HgZtMYk1BX9cBYH9aAtMZ7azmm+mRDXJSKEVnO8lggj6/hZh5etaTwmWjAxmwkYXGhVhe3C2Ag+YYHTIaI67Iq33Q0yxo4uY7G2b4eQHPSdFDzrBGsHx+CcDPm06zmpgmpQKqXpPAvGR4iLtDswR1PjoGzvZKF+8VQcS2h9IVHdMWYOdR0fqg0sy/v5/KM6wKrpGL3rmHstSH3W1S7NLlEVQmvwadbF3zKt+jU4gm4aQGjthit6BQEQAAEQAAEQAAEQaI9AXkLrdk7j91tadKGyElH6S4p8yZ/R7OuVFWe1BGD9pV1u13ecyqydRiy390sx0cgWcsZHndAq90rr5QBEN6Zwqx/YIcTMcvO8cmfzQLJYobXOlojAjxJa/ffQhJZCDJhdTmmqZh1LM6yxO/wWwce7ndraKlxkE3rsSrLdgTLGDhESrA7ylCTFcju9K3MtIRZr+3ZsmTcPsImxP4ZRcE6GfLonB3MczoN6fD6ImiJ6CY3Yg4CCQmuIi7QtRmitGZ/LDt6144sV8Wv9gETv9aaY75lnXceH5n+zNEeTMYbWMUfMpD/ragLPIaryMb7ei8OxImK2uyZHmtHa0d8yrfq1O6fU9gyh9ZfA47YgAAIgAAIgAAIgAALRBDISWrfKNvXo8Sc1bPKSUr40e0581kWVIc1mlzSdqqUDjO3PhQAht6XXiQb64FIyWg3BUHm5Z5m5WoZVdGZSrNBabU1WM4JjtfPtfEzvtwshaEdntFbjlTx5rcyihqAzQ7fsu6jjyjJa796Msg9xW2SDApYiANXZFW27J+pj7NBYtByLdX0LfVcvc2HGR4z9MYyCczIQ813PyRCn0KIW4ui7Psg3ci0IzdHQ+Hx8xe/tQwjN+RsjtIbnWVnI116z94yPyr47eju7oS+lFnbqGIPrmMfZTZ513rhDjdbQlDQ+7+5vmVb9mjiqtppDaG2LJPoBARAAARAAARAAARDoikA2QmsX2+xM6M1eUljGzIMzm9XpVFMcNLPjDHFLZhdK4VX2uV2via6vlWyhOKFV9idqrMpcI5nVOqLRkvQ6s76ty+YJyg1KB7htqZsKxgtqhNBq3kOKbNZBX1pGq5rla5QOKMsIFDUVI/gEBSwlm7POrjjb/fyCdnQZi6G+XTVojdqoQfsjOVqEzDgK+dSco0WHrczJ82e93qXnXrWzxNw676gx67o+yDfEhXcamKNN4qBc9ESmtb52mfVy62s/N5pDLceHWidWHBCniMceX5l1WxuNQ3F6s2edV6K3noHM3rc7duhiV3/axPZ7fBmtXf4t065fYxm32w5Ca7s80RsIgAAIgAAIgAAIgED7BLIQWtlLpZZlyV7mjQNE2kDX5CWFv/CmnK7sFFqrDFf5Al2dfi7LDShb9Z3bDuOEVrv/glyxLdi1zdiq68pEVV6/VH2LTs9o9dricaYVB4XN6knxplhk3iMoJrF7az4yakA6xN0Qn5h7ttUmSYAza5waY2s1FoN92wJZE9/FcAwKrY7t6LwGcRnzHc5J0g/LS50jXOo0hNbYPmLYxcS6lRF/syS9/ETdelcvlFpZ8A7xNyajVT24yV1zWomS5DlfHx+6fXaN2aZjDI6jM6G18Jl8DjoyXNt4Pjfr47iE1q7/lmnyN0wzrt1dBaG1O7boGQRAAARAAARAAARAoB0CvRdapUhg4lDFtXZQJdRoVWsVekoGuGwyxyLGIF/KxRXD2Ywup1NiVVEr0VNvQ+bBTUa9QyIhyopsqapeqbTJXbORvfD/pYuN+6Ax8fIvezDqs3rur8qwPj/G1Y80xu+Ay1g+/tSPV7eBlRMoygKUu4RHNKIlLdm/uV+JH/BVDptzv6V3ltVathGj9PEJ33NGq/tXuin95LIrrk1dPcQYO7SxtRyL17IWcMHajPMXeqiN1Rj7YziajNxzUgRYbcwb42lvTsasB/4Vr+k8i+Er2bm5xM3R0Hqnx4GjJnLAL/Y4qvUsZYyScNvxIbJZlbIEbL3dyDrY1XjrYq/JOMyI6UKQq2w263e39YRO7acQscvHFlvTfy/F9hB/y3Th11Tq+7YXQuv/oB2rm09Eu92O/vEf/0X3//rnvl3jehAAARAAARAAARAAARBohUDvhdZWKER2ksNLSuRQHc1cWarNe2v3SiHifD+5t6IezzbVdkeN3kCgPwQwR/vjq4QvFfs0KNja4EDP44MGofX4fAKLQAAEQAAEQAAEQAAEdAIQWhMi4pSFVntLYwK4zpsGDg9RTznv3BbcAARAwCaAOdqnqDjlZ12f/JRqaw5+hdCa6nW0BwEQAAEQAAEQAAEQODQBCK0JxHN4SUkYrtK0u1OQm9mDq0AABEAABLoicLrPuq6IHke/OfgVQutxxBKsAAEQAAEQAAEQAAEQ8BOA0JoQHTm8pCQMF01BAARAAAROkACedXk6PQe/QmjNMzYxKhAAARAAARAAARDIiQCE1gRv5vCSkjBcNAUBEAABEDhBAnjW5en0HPwKoTXP2MSoQAAEQAAEQAAEQCAnAhBaE7yZw0tKwnDRFARAAARA4AQJ4FmXp9Nz8CuE1jxjE6MCARAAARAAARAAgZwIQGhN8GYOLykJw0VTEAABEACBEySAZ12eTs/BrxBa84xNjAoEQAAEQAAEQAAEciIAoTXBmzm8pISGux6f0dvdjhbXoZb4HARAIGcC2/kVPZ9/YC3I2cmesZ3Cs+4E3Uo5+BVC6ylGLsYMAiAAAiAAAiAAAv0iAKE1wV85vKT4h7um8dkN0Qoia0JIoCkIZExgS/OrAU0vV7TDNy8Z+9keWt7PupNypTbYHPwKofV04xcjBwEQAAEQAAEQAIG+EIDQmuCpHF5S3MMVgsr3E0TWhHBAUxA4CQIsy/3vxYY+Jn9OYrwYJGWR+Qg/5imgQ2hFZIMACIAACIAACIAACBw7AQitCR7KVmhdj+ns7wVtPiYEKSUhINAUBE6BwHZOV4NXut98ELTWU3A4hNZcvZzD3zAQWnONTowLBEAABEAABEAABPIhAKE1wZexLyksA+xmWXQ8nCkCprIV9+6NzmSjkb01V+vD+JzVThxMP52Wj5St/3V9VBf7slnjbdXtGdJMEWT8top2t+/qWNjvXogeBlQOT+NHZN/L3Z5MRiHGxX02qu80wiNa7RY0qOnXN1bpkxjbV/evdFMN3snDbvNBk81YxFMxjpjxx9jDxHerr5LLcfqQfVmgxX7LfmTdheJ68keU4pDLgDRhOKsyQ13zs+pXn0fmPdV57pt/PhtVG+rmrrlGvN4jqzXhcdHrprHPul4P8gSNz8GvEFpPMHAxZBAAARAAARAAARDoGQEIrQkOi3lJ4eIJSeG0EFu4yEeV8DIc0vDyiT4W16VgYwow5VZdnk02JVIEGm7yekxXP49iOy/LSL350gRObbuvrw+h3jiy1RSRKMLWarxS4DLF1jG93y5ENpzDViH2XHIhU5zBVYi8pIrUiuxjtS/u+yXbG/VmPXxsP81oRkS3C5bZK/r4ktzXYxrTHdGNUsc2Yizm2OyxmrZLEa+eh97PlubzDU0m8gSz8PglzVj223lffMjm2oDm4/dO/Simjo9JEb+fQpy/LubfpfEliG+Ol+Kn9uWA7FOfW/p6Y88/p38LNvxLhXKtcs9dLU5e75H1nvC86HPTmGddn8d3qrbn4FcIracavRg3CIAACIAACIAACPSHAITWBF8FX1Is0dI8TMYlIBq/Y308EL0o2/i5mFKKiIXB2znNNxPi2pop+MX2UQi2pkgr7hBpq7WlWBWXC9nUEqTYmVtSVHUIi4Uw9Wlks/rFQVus1Nxq+iXoJw5GF1pdceIQqU1hS2QtFoJbmQmpiqgRQquDh3oflmVbezp8zdZvS4jzsLdFxT74sDs/uoVWycSYA6bQGpifxOYLEU2nCmM235+/abpUvlCp+5KkEGldwr6Y3jVfsDiyv739JKyfaNofAsFnXX+GAksVAjn4FUIrQhoEQAAEQAAEQAAEQODYCUBoTfBQ8CWFC566AKV37z7FWxPjeB/mhmPWSyXWSaHEK7TG9lEKrS6bY23VM2lFl6a4aGb+1Yh0Rb3Y2eWUpqa4XMD0bts2hVkpGhbXldutg34KCHS+fh1bytVMZaFveco+KLZropaHh9aPQxirxLQpySIT6nZzGZcx96oXFUVPsf3o93WUv2jVh935McRE8GCJ6B80IZGVXma0BubngH8xcUffgyqjej2f0+D8mwZq5rojo9qcf6LUhS7scx9EXCvzo6v2dWtbwkKKpkdPIPisO/oRwEAXgRz8CqEVsQ0CIAACIAACIAACIHDsBCC0Jngo9JISzvpyi5f8OrktN/Jgqtqt3JF91AkuZUbrpV4/VrVV1O4sxCTlFC0zAzc2G3I2+6Lp9xPtFtdCrK0VWuuzQrXrjYzCsJ/8Al1dv5bgWIrO1XbvlNIBdTyqfu7oTS1xUMRzyE5d8LykEPt++rA7P4aEVs63TuivOXxOsub1i/m6cE7v8wFNzp+1EiGamOuZf2KO2kJrzLXawXhRX04kLKZoetQEQs+6ozYexnkJ5OBXCK0IcBAAARAAARAAARAAgWMnAKE1wUPBlxRHLUaut6zXRNfX9Edux9fES0N89W3zXq9pfX1d1TAta1B6Sge4TgnX+igG7t1W7hKFXbba9WPNupFxIt0nWQcFNRVaTVHItXVbzTCUKEo/eQS6UL+u0gBGfdx4obWeh1k6QBO8I+zUhdYw+376sDs/hoVWpfQGP69NyWgNzHGR0bqoMmFHM7p4nBQHnpmlA+rnX33pgPDc1eIENVoTnhb9bhp81vV7eCdrfQ5+hdB6suGLgYMACIAACIAACIBAbwhAaE1wVfglxTgER6gxNH6/pQU/CcpR99R3UJNS15PXCx0TLRay5qlRk7PYiqxuDTe375t9VMMWNtkniqfYqhzQU4pIXF2i76cd3b1x47lI7MqkixEfVTcF2xtM5Tb7ik/IT3UCXSV02f3a9WbNNkHbG9VxNWqCBseveL/2YLFber/qsw+78OOGLv6GmWh+9hyGpdbuVeenKmprmcnetcI1/z744XN12dtijfBfq8457XC9hDUTTftJIPys6+e4Tt3qHPwKofXUoxjjBwEQAAEQAAEQAIHjJwChNcFHcS8pUsQrOtZqTkrxckjDz8+idqZ+irg0R4gg8l+yPqvRt8N2W2w1+3Bc5Cw1sK+tslYrFZmqxAXdaVmWU4ybb48uf8l+JwTa6lcz7aRzvcapr70QCGUfw9mMLqdTYjirrNkaPxlbvqv6uPo1Zr8v9KCMpeIs7xlj++r+lW4CPOw2H0W2Ix+hxdA9frNerJslr5W77KEPiy85WG3UqhKsex6l+lHOTeFXM66l34t5vdFrLltZ28YcFzVVhcV8LtOYxrTg/1VrN8fMczvehPhqCqj2OmOuEUzI/0sXrN6scX3C8ommPSIQ96zr0YBgKieQg18htCKYQQAEQAAEQAAEQAAEjp0AhNYED+3/kuKu0RpvgrieZYkWya2WaPJ25/6s/h6urNZ9bY0fFVqCAAgcLwFksx6vb7qybP9nXVeWod99COTgVwit+0QArgUBEAABEAABEAABEDgEAQgOTuAiAAAgAElEQVStCZT3f0nZV7zc0lytzWravp3TfDOhiXZceOwAxfbzL56lp5Q5MA7Diu0N7UAABPpPwKy33P8RYQQxBPZ/1sXcBW0OTSAHv0JoPXTU4H4gAAIgAAIgAAIgAAKpBCC0JhDb/yVlX6E1wdiGTZmwIrJij9/WhkPEZSAAAhEEWOmB5/MPZ/Z8xOVo0mMC+z/rejz4jE3Pwa8QWjMOUAwNBEAABEAABEAABDIhAKE1wZE5vKQkDBdNQQAEQAAETpAAnnV5Oj0Hv0JozTM2MSoQAAEQAAEQAAEQyIkAhNYEb+bwkpIwXDQFARAAARA4QQJ41uXp9Bz8CqE1z9jEqEAABEAABEAABEAgJwIHF1pzgoexgAAIgAAIgAAIgEBfCOx2u76Y6rQTQmuv3QfjQQAEQAAEQAAEQOAkCBxcaO3zH/k5ZIOcRFRjkCAAAiAAAo0J4FnXGN1RX5iDXyG0HnWIwTgQAAEQAAEQAAEQAAEigtCaEAY5vKQkDBdNQQAEQAAETpAAnnV5Oj0Hv0JozTM2MSoQAAEQAAEQAAEQyIkAhNYEb+bwkpIwXDQFARAAARA4QQJ41uXp9Bz8CqE1z9jEqEAABEAABEAABEAgJwIQWhO8mcNLSsJw0RQE+kNgPaazmyWNVjtaXPfHbFj62wTWND67oaVmxohWuwWdchjhWffbcdnN/XPwK4TWbmIDvYIACIAACIAACIAACLRHIA+hdTunq8GUPjmX7l6S619StjS/GtBUGFH8qLYYnw9ntPmY0J/2fImeQOA0CRQiK5/9EFpPMwYajZqJrG90d+KiqgtdF4Lcdn5FA/6AHNJs80GTo3j4CaH9a7ahj2MwSPtbpn1OXfi10dTb4yIIrXvAw6UgAAIgAAIgAAIgAAIHIZCB0Lqm8dUPPXLRshAzL1e06yCtLeolRYo+I7cN6/EZ/b04kpe6g4QYbgICByBQCBSXEFoPADuPW2znY3q/XRyJ4HdcTKOedSkms+fi3wvx5SKfq9/09NsCtyJqDo9CaFX/liFifyvcLNv94rh1v6bEQEttIbS2BBLdgAAIgAAIgAAIgAAIdEag/0LrdkvbP3+qzFD2Qvd293tCKxGJzB2ys3bYi90D0QsyWTsLaHR8ogQgtJ6o45sOe0vz+YYmk1MuEOBn164gJ74A/X6qynoczxeOwrbX+yP48nO9pvX1dVWygq9pr3TfYvZvu35tOvf2uw5C6378cDUIgAAIgAAIgAAIgED3BPovtBqMmMj5fP7RSZ3G+JeUou6fUR6A2fZAL8UWRbuUwOr+lW6U2gNyG3S15bIYrCNbVmS/FJ8r99V+r7Ea0Wz2RVO91gFvIe5r2Ffes6ppqGYBafdR7Ku7v6sOojXWcshxtTd915dD52xu6Z2VeWCZz3dvvLZnMXBLoPeNi7Wvuxdj+Pjj3yqrXqtud2/CUfcj2276QvSglLEYzsiMLdV3tcw4r3N6LupY1mV+tc1e78+1jVaprzkc0vDzk2g4pE/2X0cJkTpfMn/65pCMHd/ntp02f1kmxDem2D6o3H7tXgv8PhjSaES0XFa1Tfwx8HsxFGItPw/Hhjk/jfjZzmn8fkuL8+dq/hulJ6x7zC5pOq2quQ5nK7p/vanKxfjW3cj1eqOu4UlrtWjsf064ytbUz+n4Z13EHymODFZu6/dTJ1+IRlikNDkiodUynK1vf+kCQqtGBkJrWoSjNQiAAAiAAAiAAAiAwOEJ5CW0rsd09fPYWa21pJfPooRAJWa46wFy8eZLqdfKr/tSsmGFmERyS7T1eSEQkSxVUIhP/OV+QPPxO90uWFkFoxbdekxjWhRi4GV5+It4WZf/dgvGZGQNa9lJRWYh8a2YFLy/q8KDboMUECobQ9PEvL4U0TjnSmBgotzw8ok+FtelSGGKx2WZB21cSnFBNeYcvinFD01skcKHLv7sw1GIujojM7ZcXHThyoyDz7LmaewXGG2yvyljWoqgNq9y7hjzzRy7n63wJW/vnEMi4zH0uT3uwsdUzW29D3tM9eyqOVy3FgjBTdkSb8RkSgzo80bUk065Xsa++oVRzJdgIdYhjra/HPHD1r83JjyzpVUcfGXaW4mXyryy1gG7XE2zWJvRjGjvtbouNlL8kfSsCy3IPAYrzsWEqkoJhK7v9PMjFlo72AHTql879Yu/cwitvwQetwUBEAABEAABEAABEIgmkI3QGspWiyZS0zD1JUXYJMSh23c1m7W6SVhoNQwytxNa2wt9dWrdh36YwolVF84p7F7Rz2NxmInjZdAak3izjj50JGhTwJlhwcoWwUjW95XCWOy4tnOabybEdyA7hdYxvRPRdKoIDeya52+aLhVBPfZ+Ho7hMaeJZKVYtRSZkF8XMhO7Hn7Yjkj21pZZ9QsEDlv/AsIsHaD6guySHVqMhuZQ6HOXACnrP8osR+c2YH1MYXaBtaD42BZaTTHR/aVFzP1ThNZGMRRiHcGRYtoUwrx+eJodm/Z4jbgz64KH5nFofDVrZdK66Nl2Lp9JoTmd+qyrXRXU+qyyoet3bTykk/s4XqF1PVaes8njcl/Qql9bsim1GwitqcTQHgRAAARAAARAAARA4NAEshFaBTh3pmBbUNNfUqSQMqPZ1ysrzmodvKKLkjX2a6cRK6eru7KFnAOuE1rd24k1puUBY/qBHUJcrLbTVrc2D/FIFVrrbGpJ7DMOTdNE5thxxQitt3f0PahOtl7P5zQ4/6aBmrkce79aobViVhJStjPb28qrDFG3gOYSRQ/FXs3qFvfU/OP8wmFK5WFYqvBKgRgNzaHQ56bQWohIs8spTWW2ukOEN8c0MMsCSNRGCRIhJE5JelsXC10ZrXbWZuVFMwZ+OYZCrCM4Xke3WZYZ25JHOJs+ILSG5nFofCLSnV9KmfPXWcYjEBvWF0qe6Zz+rKtZFxyiKh/L6704HKutB3Sjfo5UaJWlLSbt0mnVr414738RhNb9GaIHEAABEAABEAABEACBbglkJrTKl9R265pJFzR5SXFvHa+cqr88D2nG6wDqIpOdfVcJSnUZZnropGS0GvUMFeGCZeZq23+jM5NShdYq607NDI557wxn5rmzfrWX/8hx1W3TZvzl54ybEBbO6X0+oAmvDan4OfJ+9SJMSukAXdTn9hmlB+S9mIweeyp3G+xFHVL7MLnaLFQzo9UUWuWJ5471NDSHQp8LPwt+vF5uUXtStTdmTKJNvQ/r1oJKLDRLB/gzWs2s+9D9dRbtx1CItfi8PjZiWIuT7xVhvoDXitC6R6wJM5qt1TGxETunmzzrvH+qoEZr4l9xW6XkTuKlgeat+rVd06J7g9AajQoNQQAEQAAEQAAEQAAEfolApkLrG90Vdffa5NrsJYWJEQ/ObFanbWY2lpkBVScoKQdob9droutrJVso7uVdZsuJGqsym0YKkyMaLUln6zsZ2TxBeY/SAW6b/J5tJvYZ4mvUuIwXYl/pgNsFTdj2dSbsjGZ08TihycaoxRt1v3gRhrc06v9aXAwBXRfZGI9nOv9YkMgQtLP/XB5ojz1X07R6y67anWVNylDpANfp3TJGfaKbnEOhz5X6ntYBcTKjteijbkxBdqG1oBQL44VWtdyFS2w/eAyFWEdw9K0XodqvUXPGLFnhKh2wT6wlCK3aOPkXN3p5EltIjp/TzZ51vjXZfgYyX7zdxR1w2OYz3O7r+DJauygZIMfdrl+79Yyvdwitv8MddwUBEAABEAABEAABEIgnkJ3QysSKB4qrJxmPSbRs8pLCxZOU05WdQmuV+SgzYKvtwjKrTNmq79x2GCe02v0XlAqxzZXZaNV1ZWLEmGihnXTVPKPVa5PHgUHByqzHKhQW4xAyY6u6FECUcbH7WNm9hiCpZrxqolWD+4nhxvkxLBrpcSO2rctsSlsY8WUSmi5ol72SWe0QojXhzBDo3AcmqeUs1BgNzaHQ5+76t6ZIaWVmG2MKsjNiRp8Xwsbvpx3dvfEgVQ54qjJAzXuoc1ePgSLaasX6LmIozDrEsYz9oj42/77IET/WuuJto2YZB0oHmCUurHUjPL7YOa7Zz8tjhJ4T+hd+dXO6ybOu7nmqPQcdGa6pz+L22h+X0Go9U9izar6hCS8Cvv9P237d36L0HiC0pjPDFSAAAiAAAiAAAiAAAocl0H+h1aiJF7vFuQnm6JcU1SbttPn6u8oXZ9lKiKnyxVz8djib0eV0Svp2br0NBWo6EgnByVcT0s2QCQz+kgzaYWRF/+WroVE3UN7f9epoMpAsYv2qX8+EuheihwFNZelJzuaW3q8GNKUhDT8/i1qXRrmE4sbucRm8HW5lvnv8YeKluDH3JY1pTAv+X7WurVpjswlH3Y/uMa/uX+mmhFBSLQ9qk3YSYzL8pE9mtowjY46ZNUFlb4dhr8Ku84NZI1gK5+XsKk+bF78JzKGaz+PGLWpR+vwb10cRt0Usm2vB0/eAWLlkMVeIC6+Vy8WhZsulWYO1OqxPjQHXvDlEDMX5IuRL0UvtXCrCwOZe1dH2rUXOVdxYc+vvXRNrnrUyvFbXPydkbMTO6ehnXcKDtGJiz82EblpsWtRQrx64tNO+HGzxVhFd+eLNt95GdGk16cKvTezY5xomtP4///t/VF3sdvSP//5fdP+vf+7TLa4FARAAARAAARAAARAAgdYI9F9obQ1FuKMcXlLCo/S1cGWpNu/td69012iNt6nKHnS9lx/Pttj4ER2u5b7sPZZ6tpwfbly400kTiK6x3A9Kp/2s64ePmliZg18htDbxPK4BARAAARAAARAAARA4JAEIrQm0c3hJSRiu1tTe0ti0p2O4bl+xL3BYyXZO882EWtrteQzAWrRhX/YQWlt0BrpqjUB3Bxi1ZmJCR6f8rEvA1LumOfgVQmvvwg4GgwAIgAAIgAAIgMDJEYDQmuDyHF5SEoarNM1LRCi3iV+ufnWraDNf9P0qCK199yDsz5/A6T7r8vZtDn6F0Jp3jGJ0IAACIAACIAACIJADAQitCV7M4SUlYbhoCgIgAAIgcIIE8KzL0+k5+BVCa56xiVGBAAiAAAiAAAiAQE4EILQmeDOHl5SE4aIpCIAACIDACRLAsy5Pp+fgVwitecYmRgUCIAACIAACIAACORGA0JrgzRxeUhKGi6YgAAIgAAInSADPujydnoNfIbTmGZsYFQiAAAiAAAiAAAjkRABCa4I3U19ScPp8Alw0BQEQAIGeE8jl0MDUZ13P3XYy5ufgVwitJxOuGCgIgAAIgAAIgAAI9JYAhNYE18W/pKxpfHZDtNrR4jrhBmiaIQERC1+zDX1M/hBt53Q1mNIlYiNDXzcdUnFA2Gfs9SNa7RaEpSWW1yHbdXTY2yGHQETxz7oDG4bb7UUgB79CaN0rBHAxCIAACIAACIAACIDAAQhAaE2AHPeSIl60v58gsiagzbopy3IbTBUVbbSiHRT4rH3eaHDrMZ3dLGnkFOENwb7RDXDRoQiw3Qx/L4ovVw510xbvE/esa/GG6OogBHLwK4TWg4QKbgICIAACIAACIAACILAHAQitCfCiXlKYWPL3gjYfE/qT0DeaggAInDiB2mxnZMn3Kjq4L1/pfvNBLJG9bz9Rz7q+DQr2ZpGpDKEVgQwCIAACIAACIAACIHDsBCC0Jngo/PLpzmbVMxqHNNu8ED0MqExyHM64MEs1mY9WVqRpN+/jlt6vBjS9XNHu7o1nx/EfJYMyxpbV/SvdcOOYrbpQoF6vZt6xDC55O/V+RMpWWo9NMS7Q+i94qfqF7/7a77UbVduvXdf6eJvZhjbPilcMa1WQj/OxEPDr7htiHmIyCGTg+u3U4yVlPP74MceqR4v0hy9r2GfDUJZyqGG5z7XMytgYKkfUQGhtOu8q2xrOceeaVfS1EZm5pMzT+HlS+TfGR2o0OO+h2RJeH51+szLQhehdrK6lCaq9cg6+3vczqzX8rItZtdHm2Ajk4FcIrccWVbAHBEAABEAABEAABEDAJAChNSEmgi8pNVlMQgS41GorcpHkS4isf8jIWOPbiL80obO+j3N6li//wyENL5/oY3Fdij22aKHaUoihJG1RRCJNZJC1JHVxRtsmW4hFxIWsTSVIBGyqcwPnRHK7fSFyKHb57080H7/T7aLiW9ZKXY9pTAu6e1O2+Gq2/ynYVZxM/rpdREL0comN9axtsaguTor7lDzM+yoikJP5iu6/f2qY3BHdKPWFHXEoxKgxvd8uRLaep00lWoXHU26zNnxQslmP6ernUdS5te5XP3fsebMt42KjxZbtw32udY3fNYebCq37zrtSmIyc4745qI9pS/P5hiaTqoJs43lSzN2Qj/zzR7UlNC+kIBpah+UaWHxRUyOOcy6v973c3RB81iU8N9H0eAjk4NdKaN2xasJEux3947//F93/65/HAxqWgAAIgAAIgAAIgAAInDQBCK0J7g++pOwpOGmmOETbsFhrC6ZldqMloiriVyEWfGoZaGN6J6LplJ3pVRy8s53T/PmbpktFAGbXPhC9KKUSdAE5ziavGywOxmEzwfvLnh01LgPXigzjipMQUlWBxdwabIvAls8crJOEVqeYb943lnlE3U/Plwe20KrEiTKgYMzG+o/F3mZCXL+rmWf81obNXnEzguU+17qEVi2GzKBPyWgNcgvHADGxPHaOa9vg9TmoMmLZ0M/nH9UhgBGMfYK8y5cCmT3PJMpaW2R2vbIWutbH+nXYuHdIaDW+XEt43Pxq0+Cz7letw82bEsjBrxBam3of14EACIAACIAACIAACByKAITWBNLBlxQuANUJTo5jxc1t8FKIK+xSt6oHRSt1m75y2JIp7mj9FDVlZ5dTmpbZtTJj8Y6+Bzcks0DX8zkNzr9poGbaFgf42Bjl1nz3Kdy1gpPaWQ1TobkU25QtA8yT2R2iYuBacwu9tjXYI/Y1Ya2aHvRx1H1jmdcIrTVxKIQxM6O1odAa678YodVjs1csjWApYkDPyK3iTs84F+GoiPGO8gH69nIjaFOE1iC3cAwMuA9j57jbvyIWlMPezG32EYyZdr6Pj6rc2YAtkesj90pwHSax24BYLdYpXboOMAutXQnPnkM3DT7rDm0Q7tcKgRz8CqG1lVBAJyAAAiAAAiAAAiAAAh0SgNCaADf4krJnRquWCeoQXYIinEdIMLewyn5msy+afj/RbnEtBCJLaF3Q7bvc/npO7/MBTc6f9ZIGwcO/3IJP7Lba2q3WUmiNOnzMI7TWXOssFVCUBuBcpoXYohSLtTkKoa6OdYrQKrJsQ/eNZe4WWkNx2LrQGuG/UKmCOpt9MSR+X8/SzGqWvoq5tqqla2ZF23VRVXHPKdq5SovUcgvHAM9ovQ3P8dAcrD6/o7ez6ouZSoQNxatfaI3lrPuF8bZt0WoXK19EmWtRTPzXCbHlfIbQmvB0RdNDEAj+DXMII/a8B4TWPQHichAAARAAARAAARAAgc4JQGhNQBx8SdmnRqv5Ut6a0GoLLjIDTc2u8wmtZcbWaEYXjxOa8MNljNIBrtO112taX1/TtVP8dYtATld4svy26zXR9TX98TEv7y979ZQOqLHdymZU64fevvNMNlGLtlJazXqUMaxThFYx3tB9XXxdv/Nl+erlIlwZe61ltEb5r6qpykmbX2gE5k799v96lvtcWwmNdpkOM26ShdYgt3AMlD6UWZm1c9zO2pRzUBWjxZxRhNWoeK3JaI283hZaF2TZErMWRazDWrkBfq6hO6M19sukhEfQwZoGn3UHswQ3apNADn6F0NpmRKAvEAABEAABEAABEACBLghAaE2gGn5JEeKG66TpYDaqIR5Jga5R6QC1BmHyoVryVPtqa7gmwjr6s8sArGk8JlrwrDFHrchQjU3NJ8bhM0K9ovH7LS0KgbP+/jVCq2OrN6//WNhu+sz0iXX4VaO6unoABuOktFnJivTVsQ3Egax1WR4Q5hAx9TELX3w/7ejujUOiatu3nbXoFBql/Ur2dMh/zAat7mexbb6cG4G5U5eRGfLhPte6xu+a12UEmOPSFXhLYN933qlief0cr5+DOiP3YXXaIXGR86ScueYhc9FfaEXULnaK9tUXScF1uKbcg3ZYWcJz5hiahp91x2AlbEglkINfIbSmeh3tQQAEQAAEQAAEQAAEDk0AQmsC8aiXFMdWeq2GITGBjKdB0VSWbOV1Wm/p/ar63XA2o8vplJZExDJPX+iBBtUF9X3QkIafnyS617cpx9iyun+lm+JeXMyiMY1pwf97dsMsEj+qCCxEn/KT6gCtUmj121QebmPYWrlGCj3Fb8y6tqX46Lq/XW+RSK/f6rLdrM8qezZrbPrHbdSL9PpdCNvsJ8Y3m+LQsbr7VuJ2DXOjBmXFRGdtxuHT94D7WXAgLryWYdkg1urHY/jdMVdFDPpt1i9xb9n3sbT98UFK8jLvOt7/lSV2nVbHOJUY1+/BZ145v5rOO3VscXPcPQdFNmu5kIm6pTzrna9c4t9/Ujil+Uj1r9Nfmi3FuluzPpZzpxiSHv9yTS5sLPsWVuh+ZSLvX7ooxp/wmDmKplHPuqOwFEakEMjBrxBaUzyOtiAAAiAAAiAAAiAAAr9BAEJrAvW4lxR/VmvCrRo2TdiS3/AO6Zel2LSmOasDa6pZ6Tc98StSmB8zqiqDVimpWRrMRMa3Oya0HvMYfsu2XGKgTX6HY9LnbFZGPO5Z16Zv0NchCOTgVwith4gU3AMEQAAEQAAEQAAEQGAfAhBaE+jFv6TUnOaecL/0pocTEuJti7dJq/sZfwO0tAjEMz9ueEZtVtPY7ZzmmwlNILQ63JhLDLQZoYdhYtZpbnMEh+or/ll3KItwnzYI5OBXCK1tRAL6AAEQAAEQAAEQAAEQ6JIAhNYEuqkvKYfPuDuMkJCArKrRerminTf18DezgNNG04/WxxgH/SCXj5WIAduX3TOx6gn3NKBSn3U9HebJmZ2DXyG0nlzYYsAgAAIgAAIgAAIg0DsCEFoTXJbDS0rCcNEUBEAABEDgBAngWZen03PwK4TWPGMTowIBEAABEAABEACBnAhAaE3wZg4vKQnDRVMQAAEQAIETJIBnXZ5Oz8GvEFrzjE2MCgRAAARAAARAAARyInBwoTUneBgLCIAACIAACIAACPSFwG6364upTjshtPbafTAeBEAABEAABEAABE6CwMGF1j7/kZ9DNshJRDUGCQIgAAIg0JgAnnWN0R31hTn4FULrUYcYjAMBEAABEAABEAABECAiCK0JYZDDS0rCcNEUBEAABEDgBAngWZen03PwK4TWPGMTowIBEAABEAABEACBnAhAaE3wZg4vKQnDRVMQAAEQAIETJIBnXZ5Oz8GvEFrzjE2MCgRAAARAAARAAARyIgChNcGbObykJAwXTUEABEAABE6QAJ51eTo9B79CaM0zNjEqEAABEAABEAABEMiJQHZC63p8Rn8vNvQx+dO6n+pfUrY0vxrQ9FO97YhWuwVd818Znw9ntPmYUPtWtj5sdAgCIAACIHBCBLoQ5LbzKxrwB+SQZpsP6uAR3cBDaxqf3dDXrJu/GZIN2s7pajAl8WdE+5y68GvyGPe8AELrngBxOQiAAAiAAAiAAAiAQOcE8hJai5cU6uilKeolZT2ms5sl0WhFu4WQWNWfLoXgzqMFNwABEAABEMieQNSzLoUCey7+vRBfLvLn9Dc9lV9CpnTUYltF1Bx29DdDmrVrGl/90GPxBSz7W+FmqX5Z+/+39watcSTbvu/yYO9PojK02tz74B5416VBD3dL4vhosNFUg26qwNBItNFgg4aGPTBuqjA0lI73QFPTA2GQyoM76YHUX8CtBqsm9757H7yvsA8cPSIjIzMiMzIzsiqzVJX106TbqsiIFb+1IlP5rxUr6vXma924Xxc3qXYPCK21kXEBBCAAAQhAAAIQgMCSCXRIaJ3JePhG7j6fy+fDdrJTQl9SdOaO5LN21IvdkcgFmaxLDnOGgwAEIACBUAKhz7qw/vRujruzBzHfPa7OF47atg8t/c0QxiduNZ3KdHc33gGjNsEoQfqDHDaY/dusX2vNrrHGCK2NoaQjCEAAAhCAAAQgAIGWCHRGaJ2Nh3K1fypy1N5LU/hLit6OeJ4pD6AE2CO5iMsa5EsJXB9+kD2r9sDgWr+Yplsu4yjwZMvq7Jf4c2tc5/dOEA1kNPosJ26tg6iFHjdjXzJmPDe1sdHKAnLGsewrGz8tq5AalptrMuX0JT10LZRtVbXHGVzfy/Zrq+xDwVwv5Cje+qosUNs6L6J4SxD2R+L6cJltPFTiOJBky64/foqYm62r+1dmy6++Ppv95V4fMme3j+Lxo8Hk/uapvFHryTN2USyE2FSvdEe8Hp5dy8PBpc5a14sll7letBaK5ql4hsSWsTc/t3Qbdui8NzEmTKyUxpsOcLm/2ZcrVQomwN9l/lDdhcVDvE38Pt4R0R/J6NmJnJh7eubere6dvcJ17StTU28NhT/rAu7GngzWiNndmXfXR0CPDTZZIaE1Nyv1rH0t2witDhmE1gbDn64gAAEIQAACEIAABFoh0A2hdTaW4dW+TI6l1eyUWi+fcQmBVJRSL02XcpDZLhm9hH+26rVG1322smG1sCmx6Cq5z+MXeTGCTyyERgJQT8bDK9mfqFqwmVp006EMZSKnX5SI9iypJatFA/Nvv2Ac2XB5kLwkO9lJTvkGqRzfU10hFpaLbKq3DhIRxBHEjBBh18ALm6vLR9uS9WG+TTyepH5eXj/V8aPmoL+omOi6iZ4Y89lre2K++aQ9ZK83frO/bHjz9CbJiAuJghA/hPQj8dqJNK9+X/rPzuRmspt8AZL9wiGpEe0pZeK1KV6jWvxM4z6p62zFTRRryVo3Ip5by7HaF5sbE67YarO213EqSob4u8wfxfdGXZ3b9dVMxuN7OT5WJWfUDo2ye/eByF75c2GRNVTrWVe1iKL7iXqEmXrl8T3GlHiJcYoAACAASURBVBKour7Vz1dYaG1hB0yjfm3VL8WdI7Q+EniGhQAEIAABCEAAAhAIJtAJoXU6HIpM1Etcuy9NdV9SdCaTFkFUVmCazZr6p1pozfgyu50wt73QyrxzVEz/oR9ZUSZXF84r7O7Il9M4i87zMpibk5Yjgw8dqbQpOLxjAVFETk6sF/3ZWMZv7uTk3Ba0/QLjdGjNNSeMaEMqhVZTC9DKNK4Ww7IijNlKeiK3NftxcBVsR80Lra4wsmyhNeF63pfBQOTztskED3d+zmaPH2r0pg+7s0TPnBAasBbKOFba6/Wd/cVKfOxeTrDNx+imxkSY0Kq+mMp/OeL1d25rt+WP0y+5UjFl9wqVoer/MiHg3lmwrs0zqO4aqvusK11Hdn1W09D3u/DF2GDLdv9mWMTQ7LNnkb7MtY36tQmD5ugDoXUOaFwCAQhAAAIQgAAEILBUAusvtMaZmVpTbPelqf5LinnpHsno8wdVnDV30rL74u3LtIzjwTmN2GzvN+JgJlvIG0JlQqs+41j95A8FyQq37oEdOvvRt781e4hHgFiQTLV8q3qdFaIFxAO566UnS0/HY+k9vZOekzmcxk+0XTgKqMxcE6E15WWB0we9ZMXYWFCItgFbmcu1hdYF+olsLIqfhHk2o9UntNrz9mVRhnDx9+EXIH1iV7j3nT4L+NXoTQutSWzoK50vJgLWQrDQ6rPX86VHzobAGN3UmDD+rl5//i+s8v7OfFljx8S1Sjotvzc6ZQcKDlAs/ZKqYl37sqJDYr7+s66kV4+oGs37w2FyzwyxqZ027f7NMLfNyS4dnfnc1E+jfm3KqJr9ILTWBEZzCEAAAhCAAAQgAIGlE1h7obWwBmimPmoTZOd5SfFvXU+tydX3Gz2TkxP35d0RY+MX62dO/VZ3C6x/rnUyWl0Rzd5KrjJznayr4MykukJrOic7Mzja2l7jx2RqRnVGoxf7p3I17snx0zeZEg1xp5aYlZtrzYzWqAZuXIewMuu1JDN20X7K4segrJvRmvVJtXDl2SathMvbNOPb3TavLPPXAw51v7GpjF9oX4lglRFaHcEoYC2ECK1F9urSAvlD9uaJrU2NiTTes2Uaslm/fqHV9nelP87upFexPT6NhwO5fJJ+GeTGpf/eGeLDedfQPM+6wrVEjdbw20zU0i4bUfPSiuaN+rVZ04J7Q2gNRkVDCEAAAhCAAAQgAIFHIrD2QqvLrd3slPleUpRNR95sVq/Ps1lr2fp2GaHVZCoa4TUREqZTkd3dKMNS/4QJraY/sQ66SkWmgQzOxa0zW3QycvYE5QVKB/htClsxiYAo6gTnE3k2GMn26bEcR4fO5LPRSudaS2i9zR8WNldG64L9VMVPjLGu0Jqt41pfaHVLNegDt7L1Sd/I05uJ7MaZoqZea5jn00Pkcoe22TWRQzszW8kdoTUjxgWshWqhtcTfnpqv0crO1G2t9MUGx0Ryf6wsr+ATWn3+jpTv+IDD+E5r/KFKB/hOjbfujbav9OFWeSHde+8O8qGyd741NN+zrmgx5Z+BKmYvD+ofcBi8XIMbtvs3Q7AZVsM2SgaY7pv16zyzW/wahNbFGdIDBCAAAQhAAAIQgEC7BBBaa/Cd5yUlepGuc7qyV2hNBcHsASeJMHhrbdX3bjsME1rz/RudVpcIyJcWyGyfNqJuVDZX14yM5Ye5a7QW2hTgO1tAdDLACrZha/OL51opYtUSY4sO4/GUIEjc4B6eVmlPZp4uSy0y3J09yMGlqXNsBEpX8Kmqm1tph+/gnyijVcetFpkMj7wwo/v3iVDFQRBiU0AIxU08ZQyKDqY7t8tmTEWXkC6un2psCLE3l93tEXcr+9ngmAhnXcff1g6AjD9yNa/VF06F8ZCvt1t47yz1obpqsTU0z7OubC05z0FPhmv4Omy65WoJrYqTW6fXPiBt8bk37dfFLarfA0JrfWZcAQEIQAACEIAABCCwXAIIrTV4B7+k2LUaC+vu5Qd2ywiYOqymbqtu3x+N5NnJiajKf6no6baRbNmETB0/EVvcytfV9ImpOqvqtWzf5+vMam1SHfxl5pSpz1owvi3DugJIqE3lzrN5RtmQMpShTKL/2nVl85mS/rnmyjzcX4gcKbEwtqM/kuvDD7KX/kJGlW3yc1D2nH6x69QqIWe+se5v9uUqEjT98XN214v8pn0uug5pgt/e1p/1SSou1edi5uzrvy/9/q3cquFMHGdqn4ZktobYZGrqht0CjPDWl/7trWgamRIbcUdFayFvU7qW6thbttbC+tnMmPDfY/xrK1k3Mr+/zXi14iHKtI/u7tEhisdxJn66+sy9tfy5YNb1vGso+FkXtniiVimHbP3uGp002jQtTRJ1W+NZ3agZcWfZ53/yNI3LBDUxZht+bcKuOn0gtNahRVsIQAACEIAABCAAgccg0DGhtV2EXXhJmZ+Qm4k1fz/rcOUjznWlsr3WwVfLstFfs3NZozPOsglstr83+1m37Fhb3nhd8CtC6/LihZEgAAEIQAACEIAABOYjgNBag1sXXlJqTNdpmt/SOG9Pq3/dY891qvcWiy/jd/XpddXCzRbeuurV4nlttr83+VnX5Vjvgl8RWrscocwNAhCAAAQgAAEIdIMAQmsNP3bhJaXGdK2m7Z2CPJ89bV61SXNtk2PX+t5s4a1r3qyez2b7e3OfddWRsc4tuuBXhNZ1jkBshwAEIAABCEAAAptBAKG1hp+78JJSY7o0hQAEIACBDSTAs66bTu+CXxFauxmbzAoCEIAABCAAAQh0iQBCaw1vduElpcZ0aQoBCEAAAhtIgGddN53eBb8itHYzNpkVBCAAAQhAAAIQ6BIBhNYa3uzCS0qN6dIUAhCAAAQ2kADPum46vQt+RWjtZmwyKwhAAAIQgAAEINAlAgitNbzZ/EvKI55uX2PeNIUABCAAgc0h0PyzbnPYrfJMu+BXhNZVjjBsgwAEIAABCEAAAhBQBBBaa8RB4y8p06EMZSITjpev4QWaQqAmgdlYdnoncptc1pfR/Y3sXw3lan8ix/dDebJ3Hn+qPzve8o8xG+9I78T01Jd+/1Zu044rDBvI9cNEWO41/UfzpRNo/Fm39BkwoI9AF/yK0EpsQwACEIAABCAAAQisOgGE1hoeavolZTocikwQXmq4gKYQqEVgOnwiSkMdXD9YX2jEJ8rf2r9PfyeDa3nwfvsxleGTPVGSrNPfVAu17hjGTH3N59G93BSpt7VmRGMItE+g6Wdd+xYzQgiBLvgVoTXE07SBAAQgAAEIQAACEHhMAgitNeg3+5IylfG4J8eILzU8QFMIhBMw2ad+AVREibCXB6kAq774uJRzOT/3Z7Wq/o7unomcn8szW7iNM2ad3yVmaqFVHKE3fA60hMBjEGj2WfcYM2BMH4Eu+BWhldiGAAQgAAEIQAACEFh1AgitNTxU9ZKS3VY8ur8QOepJutN4JPc3x6J2Jc/G8bblLfX/7nbkouvEaWcbbrZCh/VjdkXnx71Jt1H3ta3lYxbPz2QSGitTscvKHFQf9kdyffhB9hJIbrag04+VaejanrIw42Q/71sZhUXXRr1E834qb+LMRfs6M0p6fV6Qs/u2Bb6ieYjEPJ5dy8PBZbqFPZNV6fVV7MjS+SRz2pernZ6cFIwTGoNbkmZ1OhE4upezu16UPZr/Gcho9FlOrC33xWujqP9rOfywl1lLZX6K+4nj2FsJYDaW8f2xHMd7+aMM89Ntea3KDOSyWpWfjkTODuXD3glCa437Jk3Xj0DVs279ZoTFikAX/IrQSixDAAIQgAAEIAABCKw6AYTWGh4KeUnRgtUzqxZjLKRJKrJG4trwSvYnWnRVP2HXuQKtRFuWPzs1JUP7cUVDY+9MxuN7OTbKU2JbKgr7xoxExM/p/LL/9mUWZtsU9ft6O95yHWcNSk4wTVln555nkTrb3/Y22f6tPn/z9Kawfm4iTDqCnBGRXQFWzdU/j/tkK7r0+9J/diY3k91EeDcib8RK0u3sWrR1x/DNNWWcCpJl41THjplfXGvUyeS0YzqzXT6uRXz6pWptlPVvr5MAP8Xb+YvLAOQXvinlIRHfTD1V1d/lgTycfonqvZLRWuPGSdO1IxDyrFu7SWEwQisxAAEIQAACEIAABCAAgSUQQGitATnk5TMnVpmDeOzMutlYhlf7MrHKBgRdl8mE1eKk2pWc1nkN7ccntPYKxEU7+9Y3piOaerdR58XmSqFV9XMkchFnACt7/QJuKrRqATIVyOoIrUn/530ZDEQ+b1+U1tSMmIjIyYnFX2VIvrmTk3NL/K6cR4EQr7JPlTgfJQ1/kEPngKY4WzOX4WsL/FleFeMk2ctWH7nYzYxbuGXeX5e0OjbD+jdCc6mfYqHVl5FctOSTmskeUT8pM9DTB2shtNa4cdJ07QiEPOvWblIY3Bmh9f/7f/8fdZKrytGVh4cH+S//7f+Ww3/7Cx6GAAQgAAEIQAACEIDAShBAaK3hhpCXT0dMUmLP620ZPTuREyvj0xEu4/FDrlNNq0TP0H5coTU+Nr3gEKCqMbNlAkSKttRLkn3riqaeTFCTkZjzT1ZItc6Szxw4lN9Sn9rlF2F9YqQ/QDSTA7nrpQcdTcdj6T29k56dZVw5D6t0gHUAUyIaX4vsZbKWU1G4XFT2MlalA3zjPExECe1JNnZh7Ko2sR/FIzpGuAKE1oX6D/DTIkKrEfWNaG+L5T5xmRqtNe6iNF0HAiHPunWYBza6BLrgV1U6AKGVyIYABCAAAQhAAAIQWGUCCK01vBPykmIEvKgm5d1ZJGrlBK9M2QAtoGqRq/g6bWiV6Bnajyu0qizGA7ksOB29akxnfgUnsBdt1dd29GU0eiYnJ1YmaCzEmZq2Pjdl+8xuqXc/d8Xc/avsNvZUIFRlRqsyIQ2TqJ8Ph1Fd1yt1uNnTN245h8p5+IXWyPYPh3H92lSgNhyqsnsTMTYR+MvHSevxVsegmEzX2Jj8YVPlQmtVjIf2X+onXyZ5xVpPMlo1vKherooDVXs2OTQLobXGHZOm60og5Fm3rnPbZLu74FeE1k2OYOYOAQhAAAIQgAAE1oMAQmsNP4W8pJgsSluoy26tz5YNSIXWW0fgy22vDxZaq/vJC60mozEv6tUSWo3A5TvMKRIk07q0Dvpsvdmon+yWeSWATWW6uyvq/KKireimjmvuc2uMvNCqhMg38vRmIrsFYrFtb8LEZHUORrJ9ehwfJpYpHVA6D58Aav0urglq16ZNRFSrbmt5jVbFvGIcT23YvFgbRaqMnbIGmW30EaQyobUqNqv6D/eTybTOC8GxJ1WMvXka1cXVcx2KTEwZDvvQNqteK0JrjTsmTdeVQMizbl3ntsl2d8GvCK2bHMHMHQIQgAAEIAABCKwHAYTWGn4KeUmpErwk2nI+Eas8a2RB+XX6xPi7swc5uEzFIH2NK4xWjZ89fd1tb9fI7EWCWsiY1Ydf6X7l+qHwcKnCQ7acQ4mmorUwLYyFHGiVHkzmHrTkbJOPxMOoIGziFx9br9C6lamF6jmgLFs7NhIik3l4tsFn+sgdfuURoav9Xj1OdR8Z5ovWaK2qu5vrv66fUrE0l6HsyTSeDnfky2kaA3ZW641ZsL45lwnznnqvNW45NIXAoxAIedY9imEMuhCBLvgVoXWhEOBiCEAAAhCAAAQgAIElEEBorQG56iXFrQmq6oFGJxnJiSkj2h/I4Nm2nE7crM7q60a6zuu52dIuOqswKU+qa4/qLM1kMM/4IyejND/uTZyRGW3Kln7/Vm5vy8bMzi/t39t3VuWN2WdrqdoZiG791+L6rMaNRlDL12dVLfyczDzFHFiWqauazYi0+44+k6EMZRL9V203Nz8h80gzRPvSv70V7b18jdsiDqngXOV3LdafKL96xqmOQXNdbNu9O9dEyMyUFRDRPtPCdpmN1f2rLfwR3kA/GT94Y8HOuM7W0U0+s4VdO8M1ibZkjSROtw69y9cutjJja9x3aAqBZROoetYt2x7Ga4ZAF/yK0NpMLNALBCAAAQhAAAIQgEB7BBBaa7DtwktKjenSdCkE/LVTmx96WeM0bzk9QgACyyXAs265vJc1Whf8itC6rGhhHAhAAAIQgAAEIACBeQkgtNYg14WXlBrTpelSCCxLAF3WOEuBxiAQgECLBHjWtQj3Ebvugl8RWh8xgBgaAhCAAAQgAAEIQCCIAEJrECbdqAsvKTWmS9OlEFiWALqscZYCjUEgAIEWCfCsaxHuI3bdBb8itD5iADE0BCAAAQhAAAIQgEAQAYTWIEwIrTUw0RQCEIAABNaYQBcEuTXG35rpXfArQmtr4UHHEIAABCAAAQhAAAINEUBorQGyCy8pNaZLUwhAAAIQ2EACPOu66fQu+BWhtZuxyawgAAEIQAACEIBAlwgsXWjtEjzmAgEIQAACEIAABNaFwMPDw7qY6rUToXWt3YfxEIAABCAAAQhAYCMILF1oXec/8ruQDbIRUc0kIQABCEBgbgI86+ZGt9IXdsGvWmj9X/IkEoyfiPqb8r/8t/8uh//2l5Vmj3EQgAAEIAABCEAAAptDAKG1hq+78JJSY7o0hQAEIACBDSTAs66bTu+CXxFauxmbzAoCEIAABCAAAQh0iQBCaw1vduElpcZ0aQoBCEAAAhtIgGddN53eBb8itHYzNpkVBCAAAQhAAAIQ6BIBhNYa3nz8l5SpDJ/syblj80CuHyayW2Me3WoKk275k9lAAAKPTeDxn3WPTaCb43fBrwit3YxNZgUBCEAAAhCAAAS6RKA7Qut0KE/2jATZl9H9jRxvNeuq8peUmYx3enJyWzTmooKoEhQv5WCjRdUsW5g0G+H0BgEIQECkDUFuNt6RXvSAbOf5PJ/f9Bd1n0f3ctP0HwzzGDQby07vRPSfEc1zasOv80xzkWsQWhehx7UQgAAEIAABCEAAAssg0BGhdSbj4ZXsT46lYW3V8UHQS0r8ovTs+kEmSZqpybqc/8VpNh7K1f6kcfF4GUHW1hgwaYss/UIAAptMIOhZVweQ+iL09bbc3xzLVvSMvJOzx/7S0BI1+yshtE5luPNFThUjEZkOn8je+aJf0LpOatyvdWKgobYIrQ2BpBsIQAACEIAABCAAgdYIdENonQ5lKBNL2GyHV9BLildoFRHzUje4lodUgQ00dCbj8b0cH29ugYA8KJgEBg/NIAABCNQiEPSsC+5R7/a4O0u/fFQi4uvtVcgi1bZ9OFwBW6ZTme7upmWAor8ZPshhg7tzmvVrcAA02hChtVGcdAYBCEAAAhCAAAQg0AKBTgitOvND0Wk2+yPLO+glJVBoTbdR6lHsjBr3s76Mrg/l7su+TJ6+scojiAysrNncNfcXIkdWKYP+SO5v9uVKlTd4di0PB5dpXxnxN2ubeMThlLnCnorHzu8dgPV9k5+TVQ5iNpbhVTkTkbicwyLzjUT8U9l+bVjms5KL7MxxjHkU+60+yyI/FI1ttqPuX5ltvAHx54ml68MPsmfVySiN31goKLI19L5WFpdeH9zH5UT6Ixk9O5ETt7ix8YaMRp/lJJmL8m9+7WTna2w2vgxbfzpTrTSu444dVtHatbPcfMQGQfMw/VQxD4nd4j7C1p26vm78qji7kKN4C3p05/T6y8yzjHWozyTZ8p4sYOfLskXWmuoxxI7w9ZbxShQ7T+VNXNs7NHMz6FlXFUTmc08GazTnu7M5vnQMHTS03QoJrTmT1U6Y17KN0OqQQWgNjW3aQQACEIAABCAAAQg8FoEOCK0zmc22ZGsrfWm3hawmwQa9fHqFVlO/1RXp9Av2M+9hVs5nSuy7FDk/l6SteTnPi3Z2f/G44r5sS78v/WdncjPZTV7y0xdwXeZAjIgb1b797NS8dbKR4vlKtPVSrBIOmdp3NbOOIwFGsgKuxa+SiXVI1iLzzcw/sutzRvgqsTPrY/ffZaztchh+lgeXVlaY4wddQMMpreDxY3D82eKfNfc61xfHTGixj+q4dO2xM56rWZ5+ya5Fe+3YAmm6vsp9q6HVjZfkmiSm4jiOvszoVa6vkHmE3hND5pfvK3TdaTZJVqM3fj0+iUvEaPGz6F5nidJl95BE5HTvwa7PquNu0bWWiq1ldhhBNuB5YYm39hcBb57eBO/6CHrWhQZSdO9Jn13xwkhLCYT200q7FRZa1Zo4ErmIv2RpYvqN+rUJg+boA6F1DmhcAgEIQAACEIAABCCwVAIdEFozvHwvdQ0hDXpJcQ6zsAfOZ3QGC1XxQV+ugFwtBCXlCpKMuPw1SdZnJMZ6atxmty96Xv6yYlIsMc1/yIh3y6QtOO0qlSbKyC1n0sB8ndixMvVU+YcAO7M+Lq27V7hV1HNgS4Af8kKrK3YEx9+iQmuArbWXqIeVPZ/eeEf8wpL/8JscC7OOrWzSKl/6eDprIyBe8jGVibkE1PzzCGVdNd/ifgLWXUBM1IrPrL9CWAcJrZlZFqzRRdZaG0Kr6lPfa/oyGIh83r6oddhT0LMuNJDs+qzmGt/vQvtrtN3qCq3T4Y58OW32UM9G/dqoH8I7Q2gNZ0VLCEAAAhCAAAQgAIHHIdA9oTXaLh6lgTR+cFTQS0pB6YBki6y1zT6/5TTN2MxmtOZFxXyGU+6a19t6y3SShegXbbziX0YwTgTNWODMh2tWSF7gNGdP9mUqHMTjeIXWLJMG5htPVLMVJ7NXi71utm/WTiX46ZO29Y93624R6+QqD8sAP4SJP6lt9inXhduhc8Jj2fVx9l2ArcG3vxJWjs2FtZADBMpYBHLXTnaLd96XlcwC4mU3+Iui+ecRyjo7n9Bt507JDqsetXOfCYiJYKHV568Q1rlt+xYZK86j31as0UXWmu7evU9YN4zkC7Dg50VysU/wDvN+0LMurCv9pZg5CMu+n3449H+5F9pvI+1WVGg1pXGOQzP+w2A06tewIRtvhdDaOFI6hAAEIAABCEAAAhBomEAHhVb1Xtd8JojiHvSSUlSj1cowGsU113JbnVX91FsttuoamrFQVdBn0dbeqOZkXP/OzTb1C49RP9ZLbz4L70Se2aUEMi/N/picX2j1iprZbdhBTBqYrzM5V7jQ25cz4mvGzuwWZ5NlZmKglHWV0FrhhzDxJ92KbNvmxF9sRzZzOTh+G8peq2KV2nMgl0/25LP3JPFygbJ47eS/2Mj6siqjdZ54Kb7fzz+P0GeIP6M1X6M431/AuguIiRChtchfIazTernlW/ar4k4LpUO52p/oL/c8YnkVy6rYydvqlqPxrVeRtIxDuEiuvRn0rAsPJNnp3cnZwyQ56CmaLzVaCwjapU5CIYe1a9SvYUM23gqhtXGkdAgBCEAAAhCAAAQg0DCBDgqt6gX0jTy9SV/qmmIW9JJSKbSmh1jlXq6tLCz3xTmzbb5U+Lp1siarhdaMKJIVCbLzKdrenj0xOX7J94tdFR7x1GtUV7h1W0OY+ASfmvPNmmpnyok6FTpSWp1tubadRVvSo2uiw82s7fyFsVNQOsB3IrXlh7rij52hW19oNQKTzvDNf1HgOT07FzMlcVEVl5lt4DqTOC+CG/EpG5cmW9AWpMqF5TTL0fi/UiwLieuiLxCmU5Hd3egwLf1TJrSW3QPC74alsVuaaRew7gLuI9VCa8k8Q1iHlA4IiDtFdJG1plBWxo7P1sLnRWRR+hwsyP4vi4SgZ11wKOV3mai1dXnwEFwzNnio2g1XL6O1rS+KFZpm/VobdiMXILQ2gpFOIAABCEAAAhCAAARaJNA5oVW9sNY59KMO26CXlNJMy1u13zizFdRkU5kMJb01XgtF2YN3btOapBU1KneNHOMc3uTZSprdYpv5txGg7Fqo+VIDUxkORSbWNuEiISiUdzZb0FcPNWdbjsni882+9GbnXmWnP+s49qO4pQd8rMtENb8fvsj25xO5O3uQg8vIKVEWmS9L2J9l54+/SNrLHATmz2j1Xx8WMyXRERCXrj1+Ib5coKx3GFHWXyFiWVW8JNvub61SHN5txAGlA7z3gNAVWFSaxLoHFXYVsO6SDH+75Ih7H6kWWgMyUc+tDNx57pmlcafnuehaS9dnnfgre17khc2iXQJFLgx61oWHkr7/mAzWyA9uhmuNrhpuulpCa/7vF/tQv8Wn3rRfF7eofg8IrfWZcQUEIAABCEAAAhCAwHIJdEBotU65LqqB2RDT8pcU8+JbMlhpfVZ1nV02wNS+zNZtzf9eXWlEHz26uuZC5EiVIojtiQTefblS5QmkL/3bW9EfZbcCu/Poj0by7OREzjNsk5qzUR+Z+qyZeoa5zwP9UTpG3Ed+3nZtXiP4LDJficSUtMxqfut0kZ2ubemk06zJANYVLH1jS3QIjqkh6rdfZ5za9VXL4i8fS9eHH2Qv+HrtkxB/FodGOasLObLmE/voXh+YlsR4nIGcztoWhe11FTrftE5r2PrTh81Vc8jcSyrqhZr15dYDLroHeA6880Cvjt2yRRyy7vT1YWvHXXNNsQ7rJ75nxuGRvR+e3fUWWmtpNus88ed/XvT7t3KrujNxk6mH6x4g6PdjG4Jc6uv8wZCBj4SGm7l/O0hhXeeGhy3ormjNhfgr1MI2/Bo6dlPtEFqbIkk/EIAABCAAAQhAAAJtEeiA0NoWmny/6/+S4q+duDyCyx5p0+a7bL6MBwEfAdbdusfF+j/r1t0D7djfBb8itLYTG/QKAQhAAAIQgAAEINAcAYTWGizX/yVl0wSQTZtvjWCmKQRaI8C6aw3tkjpe/2fdkkCt2TBd8CtC65oFHeZCAAIQgAAEIACBDSSA0FrD6ev/krJpAsimzbdGMNMUAq0RYN21hnZJHa//s25JoNZsmC74FaF1zYIOcyEAAQhAAAIQgMAGEkBoreH0Lryk1JguTSEAAQhAYAMJ8KzrptO74FeE1m7GJrOCAAQgAAEIQAACXSKA0FrDm114SakxXZpCAAIQgMAGEuBZ102nEyyqRAAAIABJREFUd8GvCK3djE1mBQEIQAACEIAABLpEAKG1hje78JJSY7o0hQAEIACBDSTAs66bTu+CXxFauxmbzAoCEIAABCAAAQh0iQBCaw1vduElpcZ0W2s6HT6Ry4MHmey2NgQdQwACSyIwG+/Im6c3rOcl8V7GMDzrlkF5+WN0wa8IrcuPG0aEAAQgAAEIQAACEKhHAKG1Bq8uvKTUmG4LTacyfLInco3I2gLctMvpUJ7sncf/7svo/kaOt/wjKpGsd3IbfziQ64eJoH+36p0Ods7hV11zKs+6rnlUz6cLfkVo7WZsMisIQAACEIAABCDQJQIIrTW82YWXlBrTbbipFmPuzhBZGwZb0F0sfikNdXAtD970YS18K0l2gPi9HLd0eBSVqf56+15uilT9Ds+9a1PjWdc1jyK0dtOjzAoCEIAABCAAAQhAYBUJILTW8AovnzVgZZuqLMvX23J/cywFyZULdM6lPgLT4VAu5VzOz/1ZrSqb9ejumcj5uTxDaCWIFiUwG8tO74MclmRQLzoE1y+HAM+65XBe9ihd8CsZrcuOGsaDAAQgAAEIQAACEKhLAKG1BrGqlxR3G7an4/5I7m/25WqnJyfPruXh4DLd4u3JOnT784tlKoss2SVu9eG99j7eUt4fyejZiZyY3eWOqXr7eM/ZUm5nRVqZkuq6aE5P5U2cGdkf+TLa/NmseRsvRI56kuxkj/o+Fim0RaQJ5iF2XB9+kL3IsLwf7OvtzFC/b6xt1hX+Lw9N1c8beXpjtvpPZbjzRU4tIVsJrXK6La97J3Kbiy91/ZHI2aF82DvJCa1VsVfMPeVT1keZ3xTD0y92SQMVZmlcFfVbtBZqLPGoadp/uK+b4OWOHS0up+xDk8wGA6WvB8TzYCCft0+TLNXyeqw6tj8cktVaN+ZWrX3Vs27V7MWeMAJd8CtCa5ivaQUBCEAAAhCAAAQg8HgEEFprsA95SdFiyDOn1mUkAH12BUnp96X/7ExuJruJsGOLSdE1km751iKSK7w4W3WjbLITkZwgZWyZyXh8L8fHqgLnTMbDK9mfqOxSvX38s7luOpShHIjsWbVUo5qfn72ijxEWSwWYkky3cl6pfUld10JbFmOetyMWREWLvSoLNxG6HNHSCM8hvhnJs5OTaKt+lf+rwtLlHYumF24t1khonUxEotjJ1F9VHC8P5OH0SxQ3dkZrSOxpUXAoV/sTXf8145egPqZD2fkSi3iBfjVcsv6qWgtVPLOf1/V11Vqt4qU+Xzaz0Dm6h9dlBX6XXNTnh0My1+sG3Iq1D3nWrZjJmBNAoAt+RWgNcDRNIAABCEAAAhCAAAQelQBCaw38IS8p1cJhXsCLhE+V5WpEPa8wGdfTNCKfanMkcuFkMBpB1xYGtQCpMlT9J4NnhFYfjwKh1Ii/Kjvu8/ZFcW1Gj4hWJJglglMkTHvKDHhsaYK5zpq1xNpYuL6Ns2q10DqUKxE5OVHnecWZpLOxjN/cycm5JUSX+ibOaLYE3Jz/q2IyU4YhK9CZy43QuusR4RPxrKcF+kRoDYm9eIC80BpzCe1Dsbs/lkj7X0RoDVgLVUjzQmsNX+e2y2fWahUvrcJ6tt17+mmKWd14tudYUgbEtxbrsqf94xMIedY9vpVYUJdAF/yK0FrX67SHAAQgAAEIQAACEFg2AYTWGsRDXlKCRT9VOsA6oEiLlnHWYYEwmW/j2/ufZi46W40rDkRKMlptHkZsjH+XPzDJJxp7gEbzscRJq0nhdmhL4Iyal9jSBHNdKiEWWmMhKSqvYAm+Wlg8kLtemgE8HY+l9/ROenbGbzTfIt+cyhdTOqLI/6UxqcU3k+FbJmwlQqvJljTxZQuTMddEaA2JvSrhMLSPINFQbW83P9myBJa/Cnmb0go1FnqSrRvqazfbW43krNUqXvqCXNa4t5+mmNWZY24+JSUCStZ6PQ/Q+jEJhDzrHtM+xp6PQBf8itA6n++5CgIQgAAEIAABCEBgeQQQWmuwDnlJmVf0s7fc6uxKVQUguxXcylgNOFwqteVALu3yAM6c/RmtabmDY9nKinHJ9emp9f7arHHDBTNaq2xpjvkzGY0+y8ndWSSCO+NaW+X3r8z26KdyNe7J8dM3rkhW6hurRqsltAZvuY5FXC16+8sWGPfYQqsW8s6jWqdndz25PFDXpwK2EVo1y4rYqxAOtWhd3UdZ6QE1hOtXd66RDzLCeNBBazkRPFNSITO3Kl83wUu7YcnM6sSzVTbDiTsnK9te6/4vVWrcamn6yARCnnWPbCLDz0GgC35FaJ3D8VwCAQhAAAIQgAAEILBUAgitNXCHvKTMJ/plxDfPVm9lprNFvKju6XQq091dScWbtHSAT/ySbI1WPZCbgeoVWq1ajY745wG6SI3WAFuaYG4ya3N1cnMZrRM5lni7/WAk26fHchwdMpYpHeA7fT3yTc+T0eoXXwtDs27pgKgj+xAzS1zM+jYk9iqEVl+pglz8OnWCA0sHWIK9I7QGrIUay1zTMvVng3zt1kbOz1WPXlhqQX+Yq7HcKrPac/wgh+aLn6rSAdRorRtuK9c+5Fm3ckZjUCWBLvgVobXSzTSAAAQgAAEIQAACEHhkAgitNRwQ8pISLPrZ2WCejM/c4VceMSm/PXkq+vwjJbNmMwL9dSOLhdZUODQiZFo6IH/4UlFGXiwxFZ5GXskrwyZvS3aeekQ3G9VT4sDbb9GBWqbmbXr4k9N/of/sbEnjm55bj1cb6902XhaaYYdh7ciXUysr2spqvYlOsMpntCbs7IPXnNjTLO/OHuTgUh+25cvIrIpf137D4Fzs8hT+jFbN1Cn14N2q766FGss8xlLX19ZhaHPwquau49yps+z5gqMOM1v4LYvnOodhOYeS1YVO+5UhEPKsWxljMSSYQBf8itAa7G4aQgACEIAABCAAAQg8EgGE1hrgq15S3HqjSni5EDnqyYkpMxnVHTWHIfWlf3sr+iP3xHpjkharzL/8W5yL2uRtuYkzL1WH8Xhxtl5aBdOMYWc/ivRHI3l2ciLRlfHW88guU0c1sx07X8s1FtJebzsHXNXiFRuZteVCjqSXAp6LeYgd14cfZC8eJ5qfDGUok+i/dj1We+5+3xjRt8z/piSDPy5ihVTGO2/k6Y2pQTqV4c4XOVUHiGW3xyf1eW2B3PWx7jONsbLYM5/p7F/RwnESRKnNpfO3S69m1qBiePpFbaXPNtJ962zWZFElJTZC1kvIcrfjYTFf69FCedltXX/4fOXOpC4zdYDd+blmWDrHwUA+b58mB93lxF7HDBW3r2U7U/IkhDltVotA1bNutazFmlACXfArQmuot2kHAQhAAAIQgAAEIPBYBBBaa5Bv5iWl5jbxGvatdtOSA3RaN3yVmNexZSpjVQPWZJ+2zmkZA6QZsVaJ2mRgN3tyGfaswxjrwYxs1nWIpTAbm3nWhY1Fq+UR6IJfEVqXFy+MBAEIQAACEIAABCAwHwGE1hrcmnlJqSO01TBuLZr6D95q3/RVYh5ui1PTs31ISxphJuPhlexPdDmG3M9sLOP7YznW1S/4iQisPjOnfjReW3sCzTzr1h5D5ybQBb8itHYuLJkQBCAAAQhAAAIQ6BwBhNYaLm3mJSVcaKth2lo1XX7W4ioxD7HlMbN/1yqUMHYFCJSXE1gBAzGhNoFmnnW1h+WClgl0wa8IrS0HCd1DAAIQgAAEIAABCCxMAKG1BsIuvKTUmC5NIQABCEBgAwnwrOum07vgV4TWbsYms4IABCAAAQhAAAJdIoDQWsObXXhJqTFdmkIAAhCAwAYS4FnXTad3wa8Ird2MTWYFAQhAAAIQgAAEukRg6UJrl+AxFwhAAAIQgAAEILAuBB4eHtbFVK+dCK1r7T6MhwAEIAABCEAAAhtBYOlC67r/kb8RUcEkIQABCEBgYwl0IfNxY51XMvEu+BWhlciGAAQgAAEIQAACEFh1Agitq+4h7IMABCAAAQgskUAXBLkl4lqbobrgV4TWtQk3DIUABCAAAQhAAAIbSwChdWNdz8QhAAEIQAACeQJdEOTwazf9itBKZEMAAhCAAAQgAAEIrDoBhNZV9xD2QQACEIAABJZIAKF1ibCXOFQX/IrQusSAYSgIQAACEIAABCAAgbkIbKTQOh0+kb3PI7m/OZatubBZF81mMn1zJK/Pb+U2/nW/P5Czi1PZlSsZXu3L5HjhURa1kushAAEIQGDjCExl+GRPPg+u5WayKyJTGe7syfmza3mI/u3/KRPkZuMd6Z2Yp132+r70B4dyMWng2bpxvmp/wgit7TNmBAhAAAIQgAAEIAABCGyc0Jq8JPYXF1pn06Ec7Z1HAmt/dC0Xx7tauJ1NZXy0J+pdtD+6lxuEVlYaBCAAAQg8AgH7ORUN3+/L6OxGjot1VqkU5GZjGfZO5Dx69uln3Gw6lqO9E/2FYwPP10dA1fkhK/26BgSijNb/879EHh5EnjyRh/98kP/6L/9dDv/tL2tgPSZCAAIQgAAEIAABCGwCgc0SWqdD2YmF0YVfBKdDebKnXjOLxVSVOft6G6F1ExYSc4QABCDQFQLVgpzOlLWF1ug7RivbdXD9ICVJs11BtVbzqPbr6k8HoXX1fYSFEIAABCAAAQhAYNMJbI7QqkTWywO52H6ttz0ulHEzk/FOL8pYFRnI9cNEvMlBKusnKR0wk+nQLjHQl8H1Tfoiagm3WducrZqO3brPvfN4G2d/IKOLiSQJtHP1qV6Wh3J0EmfqDq7lYhJn6tr9xVm8hx905q7+cVkU9VO89VRf34tf1vvRdteexdoaIxbNZTCSi4M76cWidyi7ReY4GJzLudbYPT8l8eBrXpPpPDcse64iKu4uZLJrylk8QlxGkyiPXSdGBgMZfD4XHeZ9Gd3f6BjPsLPZpCJPyfxC2Ye0u9+W1704my8yJLO+4/mmJUZK1n/R2roW2TNxXrH+clmMFpzaWfYlnOus+8jrhdvO7XVTIyYzCyLr96B7Y7aPwUDOrQWudiv47nPmPpXc/a4jB0Xiow6BdNdE4f0mYpLeb5P1KW+SL/L0rTXe6p98WdiX0bXKSi1ZRyFxW/Dsqhbk/EJrVJYnAmCt06I5Jveg8GdO2Rov9LW6yHDrD+T6puB5Pc/Ndc2uqfbr6k8IoXX1fYSFEIAABCAAAQhAYNMJbIbQOhvLzpHIxc2xiHnRX0RoVf0ZUcW8AFdEkn4BjV8+7002bFaY3JGjD7dye2u/pNqirvvyal5qB9f3kWCrxd/sC269Po0QEgkWvXh7qDXH5EXa8LNY2BlM5f3MZDy8kn1Vx89z/XS8I3snz+T6elu+yLEc91LeeoypjMc9eXrXi2rtXt8cR+JsKLtF53hwORQ5ncjuVio2mLlPh0ORSb0X+VCm89yssnON4ravmUUVGx8pLqtjN/Nlxr1iauIgjXFfKRD1uzdP9ZcYVfMLZV/ZToay8+U03kI9jIX/dH1X2aG1oFikKllbIW3EWVPq3rCV9h14v8rGWm5cVeszzmgMX/eR1Fq69lMO1ffK7Bdmeb8rfbL83ljUx8FltS+iuZgv3CwhVO90yMeo755atj4TITd5Vk1lPBTZj78sVHM7uOxFwmbRPIPixXNjqRbk8v5Pxf2+DEYXSW3yqntQ1f04bI2X+xqhVTu52q/zPGWWew1C63J5MxoEIAABCEAAAhCAQH0CGyC0qsM/LuUgzmJppEarnSkUKFxMhztR5mn0QpxkK2VF0bFcyQc5OblNa7tOxzL+cicnJ+rl3RJmEzEl/V0yN8um2bhGn4l4Yvo0QoJnDOvlPy+4mJfwon5mMh7fy7EqEpjMw2WhQ9mIMk/ljSXqnH4ZytW+lbkbZUyFzrPKNivrrnSOkSTkFZvqLsNcTFrxtdD2W0+M5AW0R4jLoNj1iFiWsJXUhaz44qRq3eXvB+UCYpKlWOIjJTipDGudka1z3avsiKI9NxePmJVt47PDs6YSwS3wfpWNkxDb0vVQfP+I1nTF2p+PlWVxUHz5eKd9hK3JEKG15H6TZEH7s+BdG/blfvhGvpxa972AeYbNI3/Hqhbk0th0r1aZtheyv7sV1ys3X44UZfrPcz+u7+u69+Sutq/26+rPHKF19X2EhRCAAAQgAAEIQGDTCXReaC09IXnerNY5MlpNoCkR5s1rzzboWCy835d4C7J+MZXxWHpPzdZ462U1EVjKRFAtQNbvM7ssPBmEnpWTiIKFW41NP9ViixFandIIZkzlt4tj2TK73+uwq7StbHuzypqy6w62ILReiLy5EpETfdDMQkKrJ0aKbnhLjcug2PUJrVbWZywYhn5xUjS/svuDL1MzElpLfGT66w9GcnZ6LNbu6Ah9Oef4NPcSgd+Zb6Ed9rZufUjfvcmWbVNoDVhbIUJr2L0yy8qK7KD4qiG0lvjbFbB7Mh3qDNMkozXZveC5p46e5b9AczTEeI7Wfe/6woqpgHk6Ozhq3FuqBbmKLyRMRm/B7o1kmgExU7rGAxhYj4lN/3uPjNaNjwAAQAACEIAABCAAAQgsgwBC682xzryp9WNn84TW5FSZtap+30juz4xwms9ovT8+FolFkcFoJNuyL8dPTb2+OYXW2n36sktj6TMg6y6tnVnUj976f6wKbRZmtMa8olIIZ3LX07UPB0kdxDnZJS/mC84xwtG00DqQwbNtOZ24GbxzHygTMNdoDsuOyyBxpCmhtXx+YZmatihX7SOT0erWLA7hXEdorbBD1Yc+Oonr2lo3t6UIrcVrS8Vb8NovvVcuS2it4Dwdy86ers0bievbd7IX7T7Ilj7wMKlYn3ZsXh9+kL2oGLavRnHxl22p0Fodt/YjcF6h1S5bEdWVPbiMa80WxETAPQqhtdYfJ6WNq/3a3Fht9URGa1tk6RcCEIAABCAAAQhAoCkCnRdas6BCM+CqANuZcIVZh9OxTHsqAykVjaItz4lw6hcLd7NClC8zMWDbqJpDlNF6fCz1+izOpAwSpgrqtiZMp0MZ9+ItsAVCq1sGQWnPRmh9kInENW6dw2YC51llW+AWbj2XhoXWRERppl+3VqfvBPBHisug2G2idED1/ILi2TnEyazZMh9lP6u2Q6/VGkJrZay4NiQ1R9sUWgPWlvoSpnztz8vKumMHxVdgRmsl58yTIiscJnWFPffUCl7ZeEiykk0JmYB5ps+pkLhN51ItyBXEf7aszumXpJ659zkZEDOlz+wABlXP8k36vNqvq08DoXX1fYSFEIAABCAAAQhAYNMJILRqhSN+GSzLxMqHiqkl6D3JffxGXt8dyMVkV7YsQU4JrRdyJNEhLJ6TmXXt0fgltuSAlUjmM5mvpQe+mHqm9fqMsvHUAURbM5mOr6R3rDN/Qw9XSU+fzvbzVN4Mv8ipOgiriH325Tn3Mp6KMeblXZ3cHcqu2LZ6c2xKaA1lOs/NyjfX8fCNPI0O7HJPDl9mXFbHbs3DsOz6xaminwj0ResulH1VO1U3+H5frRe79ERe3Cpb/1VjpId7WSfaVxxGp0+r7+UPbaoZTCG22fck//1jKsOqtR8ck2ZbvX9HQXV82X7K9xE63xxGT4Zm2f3GEU/j+61Zn8lhWElsWzspBtdyP0lLQiz9MCyVMd3LlDeZTWUY7zzQz0T7QDpFKn0WpPcg65lS8MxJxeL5fc1hWDpSuyO0/k+RBzUhkYf/fJD/+i/P5fDf/lLzrkZzCEAAAhCAAAQgAAEItEMAoXUBoTW6dDaVqzev5cP5bbR9NPrp92VwdhGd9m1+ElG2P5DriwO5PNqLtvUmB+aYF/Q4S1Nt+bzav0lF16Tvkdwn5Q5m4tQw7Q9kdGEdljJnn+PhkZwo4+LtsBdGFM3U0+uPruXww55EmnH0Y78Iq4Ossv2kW+L94ayuP5DLOHtVH3gkqUhkj2GL46bWYTA7n22x8Bs8R1sIjEjJ6F75q+ZCDR6vZr9JczdG1PbmxJ/WIU2yzLiMbKuIXedE95GM1CFxesGkMZ6t7+jJ1ixdd8m25njZFsVzkI9ORYZH0YF38cJx1mLw+i9080B01YyoAKgeosBeU3rExOT+lVvr0xwkFhxRQfNXwr32q//+UXR4Uv7eUZuVN0s38N6YDK8EaT2DtPRJRVzkAGbmmGTcl9xvMusgWZ9FsZ3NGJ2ourAFcVfLb+5kygS50rrn0pf+4DBTn7j8HlQcM3lf6C8OYj8V3OOce4RpMx3Kzt653Kr7XHwwZnD8d6ghQmuHnMlUIAABCEAAAhCAAARWlsDGCa0r64mNMEwJEa9l+/pCjjOnBM2mYznau5OzByPYbAQQJllIwF+jdSOBRV8qrPvaYO2vU+x2QZBbJ97LsrULftWlA8hoXVbMMA4EIAABCEAAAhCAQH0CCK31mXHF3ATU1mGRScHpTlP9YZwZN/cgXNgJAgitthuTWstr61vW/jq5rguC3DrxXpatXfArQuuyooVxIAABCEAAAhCAAATmJYDQOi85roMABFokgNDaIly6hkApgS4Icrg4T6ALfkVoJbIhAAEIQAACEIAABFadAELrqnsI+yAAAQhAAAJLJNAFQW6JuNZmqC74FaF1bcINQyEAAQhAAAIQgMDGEkBo3VjXM3EIQAACEIBAnkAXBDn82k2/IrQS2RCAAAQgAAEIQAACq04AoXXVPYR9EIAABCAAgSUSQGhdIuwlDtUFvyK0LjFgGAoCEIAABCAAAQhAYC4CCK1zYeMiCEAAAhCAQDcJdEGQ66ZnFptVF/yK0LpYDHA1BCAAAQhAAAIQgED7BBBa22fMCBCAAAQgAIG1IdAFQW5tYC/R0C74FaF1iQHDUBCAAAQgAAEIQAACcxFAaJ0LGxdBAAIQgAAEukmgC4JcNz2z2Ky64FeE1sVigKshAAEIQAACEIAABNongNDaPmNGgAAEIAABCKwNgS4IcmsDe4mGdsGvCK1LDBiGggAEIAABCEAAAhCYiwBC61zYuAgCEIAABCDQTQJdEOS66ZnFZtUFvyK0LhYDXA0BCEAAAhCAAAQg0D4BhNb2GTMCBCAAAQhAYG0IdEGQWxvYSzS0C35FaF1iwDAUBCAAAQhAAAIQgMBcBBBa58ImMhvvSO/k1nP1QK4fJrIbfzIbD+Xo5FxUy/7gWi4mu7JlPpsO5WhPf5b96Y/u5eyuJ3vnRQam45SNoa6eDp8U9BP3MR3KE3ugwbU8TMwM4vEzbfqjazn8sCcpAnveM5kOj2TvPJ5ZfyCji4kcm4l72Ij0ZXB9IQeXFXO+FtmzbC23Y07nchkEIACBDSbQBUFug91XOPUu+BWhlciGAAQgAAEIQAACEFh1Agitc3toJuPhlexPjmVrNpad3kkkmA6uH8RolEaMjX7XG8uwdyLnRsR0rrmXye5WKojGbabDocjpRHa3pjJ8sidKczX9R59NJtKLBV/vGMncpqKb7yqFuNRWEVcotvEkgm1/JPc3xfM27QbXal4i452enNz2ZXR/k4itWTYRv/5IBs/u5KBizmKE4wo75nYtF0IAAhDYYAJdEOQ22H0IrTgfAhCAAAQgAAEIQAACj0gAoXVu+DMZj+/l+NgWL20x0YijRricxYJj/O9E8EyvSYTMXEZpXmjVZleMUSq0+oVPMeKlh0uSxZu08diVzMvOuI2zf3Mic7Gom87NFa+VWTk7rGxbW+ie27VcCAEIQGCDCSC0dtP5XfArGa3djE1mBQEIQAACEIAABLpEAKF1bm9WCK3Z7fjJOEbgTEVKtf394nhX7k2mZqjQWjmGGdSX0VogtFo8+v2BHJ6dyvGu3vNfXC7BEkMTmzxCqxFoPW3ybigSlzNC64XImysROTlxMn7ndisXQgACENhwAl0Q5Dbchd7pd8GvCK1ENgQgAAEIQAACEIDAqhNAaJ3bQ1MZj3tyrAqPerJTJRETXUHTGW42luHRiZhSpslntYXWkjGiTmsIrbEYquzvxbVQTZZoUEZrLaG1zO4QoXUgg2fbcjp5Km8ypRXmdisXQgACENhwAl0Q5DbchQitBAAEIAABCEAAAhCAAAQeiQBC67zgp0MZ9+IDnnxCa0EtVHc4V0w8uIwPrQoVWoPGmE9o3RJT6kBEHcx1c7yV37KflC6wMlprlQ7IlwVI+QQIrZLPDqZ0wLwBzXUQgAAENAGE1m5GQhf8SkZrN2OTWUEAAhCAAAQgAIEuEUBoncubKkP0i5yqg7DU9T6hVeWRmlIA6oCpe3Wo1Uym4yvpHevrkgzRSFjtxTVcoxOv5MGcqBXZVyw6Fo+xL/fDnuydq7G35fJqXyZF2beeuqe+jNYmD8Py2T0evpGnk4nshs6Zw7Dmil4uggAEIFBGoAuCHB7OE+iCXxFaiWwIQAACEIAABCAAgVUngNBa20Op6Om/1D7gaSbj4ZGcxLUB+oORXMTibCo06qzM/av4wKi4U5NFKlZmqf4ou92+bIwd2VNjew6v0n3FthbVeu33ZXB2IRNVozXTRtWVPfywJye3hoI77+nwSI8dmTyQ0UWc/ZtAm4ndxmZTOudadtR2LhdAAAIQ2HgCXRDkNt6JHgBd8CtCK5ENAQhAAAIQgAAEILDqBBBaa3tICa2vZfv6IjkkynQxm47laO9Ozh5MVmbtzrkAAhCAAAQg8KgEuiDIPSrAFR28C35FaF3R4MIsCEAAAhCAAAQgAIGEAEJr7WCwDpbyXDsdDkWS7e+1O+cCCEAAAhCAwKMS6IIg96gAV3TwLvgVoXVFgwuzIAABCEAAAhCAAAQQWokBCEAAAhCAAATyBLogyOHXbvoVoZXIhgAEIAABCEAAAhBYdQJLz2hddSDYBwEIQAACEIAABLpI4OHhYa2nhdC61u7DeAhAAAIQgAAEILARBJYutK7zH/lVWT7/8R//sRFBwyQhAAEIQGD1CPzpT39qxKiqZ10jg9DJ0gl0wa8IrUsPGwaEAAQgAAEIQAACEKhJAKG1BrCqlxSE1howaQoBCEAAAo3be/HPAAAe1klEQVQSQGhtFGfnOqv6G2YdJozQug5ewkYIQAACEIAABCCw2QQQWmv4v+olBaG1BkyaQgACEIBAowQQWhvF2bnOqv6GWYcJI7Sug5ewEQIQgAAEIAABCGw2gQ4JrVMZPtmTz6N7uTneasWr5S8pM/mp35NXv9lDfy8f//mzfBv9aibvvtlOP3/+Vu5+/UHasbSV6dMpBCAAAQisMIFVFlpn4x3pndyKSF9G9zfS0mO6pnfa/7uhlkGzsez0TkRRaoMTQmstb9AYAhCAAAQgAAEIQAACcxHohtBqvZz0H01oFYkyWj+9lD+/eC/y/Uf5589aYrV/Pr38s/z9qzv59Qck1rkilosgAAEIQMBLYGWF1ulQnrzelvubY9mKntd3cvYwkd3H9OOS/m4In+JUhjtf5FQxEpHp8InsnQ/kukFOCK3h3qAlBCAAAQhAAAIQgAAE5iXQDaE1mv1Mxjs9+XD4WBmtsdCqLHn3jWy/Enl796s4eursnXzzncg/yGSdN165DgIQgAAECgisptCqn813Zw8yiZVVJSK+3m7vWR0eIO3/3RBsy3Qq093dVHyOhOAPcthg9i9Ca7A3aAgBCEAAAhCAAAQgAIG5CSC01kBX9ZKS1mj9JC///ELeZ8oDKAH2O/lHks2qBVmn1oBrTXT9rkxVyYGvP8o/X3zU2bLqJ5Mxm+vL+rxonO8//lNM0m2xLc8twTieV4bZ87dphq7K2DUm2jY6v3eut8sr6A+qbNmd2tyUff8Q+c4uy/C9fC/v5b1B+/ytfPzrL/LCYq3m/uN9VT/56+y5unY+l++/F3kfDWozy88pdGy3tERceqIiDtRoRT7IfWbHl2GVxE3qaz1n0aUvKsZ3xvbEvxPv8Vgpxza4ucFavRYW41xnLmbt+fyVja18jKelR4r8PY8t2dthk/eo/NrO+9sfo7rESvk95Ee5r4jP8Huk755SwDuO8Zl938vc396+/V1eee7z9v23ik2oLwfXqZhZ49GWa1r1rKvVtyeDNSojcHcmD0Z5rdVhk41XSGjNTUuVNXgt2witDhlqtDYZ//QFAQhAAAIQgAAEINAGAYTWGlSrXj6dw7DiEgKpMKeEq4/yIqnZagtwX1u1XGNB4Xf1Yt+Tn5Rgq5o+fy7Pv/6b/Przt4kQ6fb9QsQIp9HYvzsZtfpFPR0n+2/9ov9Sprs/6yzcXB+mxmwsjKrs3O1X8rUl1jplEeLPxYh0L6ey+7MSTLSA97sRZz+9lJfycyL4GneU22LEWJtbbJ9kBJGIY1wLN4BLIvRY1/lYpXb6uP6WEcINO1dYyvebn4MexxK4S+NAx05SmsLxwZYWqsSUtIj7jMRO8X4xEMXAxxfp5xVxWNy/KqGhxyuK0URIcr5AWJSbf3EXr4UX8jFovZVzrjOXMn/54i5ibMVm2fWOeBfAtehWWG5H6D0qvq8l8WeEU3dNFMfQlrwruIc4Amrh+piVxl/KquhebIm9uTX0Vt6KlN7f9Jc6xfdfd95+NiFx9eNXf6rxRCtuWvWsqzWIKhuwJ+4WeLuUQK3Omm68wkKrEqiPRC7iUgJNzLxRvzZh0Bx9ILTOAY1LIAABCEAAAhCAAASWSgChtQbuqpcUR2hNMrC0kKCyMO1s1iKhLi/0+cS3IkEu7jUS2H6Rv1qlC7Jiic4Oc7NJ8+Km0sXMYV62MPetUjpdodVTFiErCtmiYSK0FvAvt8UjtMb2/GZlUebGX4rQ+lKmIvLqlcVu9k7e/fSHvHpfLn4bpvYcUjwBcVDmgyjp144JK3NTpVZ62Hx6+Y3c/2jKX1SMX9V/1s+ZGI383Qq3fICVr4UFOUepv4FzqVgzkvlyJHdvCFhzdbjOJ7QqATKQWeaelHyBYETg3H0rE6OJgZkva6LfB9hgTzDgHunlXbaGov59tuXvV87912NLjo35Iqxijays0GrqsxofILRW/uUxHe7Il9NmDw2r+hum0qgVaIDQugJOwAQIQAACEIAABCAAgVICCK01AqTqJSUrtKYvy2/l7e+/qOKsbs3WZJt8WRaVX2zwCaWJUBfPqaw0gL0F3iAIEzfj2rOSEVrNIWA5ntnSAH4hIq/DZbNrbdE3I1yosf/+lbz9+pW8ymT7pdl/ZdmRnvINlmCb3z6dZuHlsyOV3S/kj+00a/fTu3ey1ftDtsuyjAvmkBNa1dZ965A1Jw7KfPBR5EWUUGqE8xzxtDRA1P8nefnNvfyY1BOuiMPK/uPxjCCeiVEde21wyy/wrD/dtRCw3ipifSt0LpX9FJQWMbEZsObqcC26FVZn1oYyc79oSIRM84VPNJ+yGDUWlgitZetDXV4Qf/qjEN5V9pUJrel9xok5z5ccOTbJjoPyNbIuQmtUOuDDoT4cq8YzuPmmK5rROhvL8GpfJsfN0qn6G6Z5vs33iNDaPFN6hAAEIAABCEAAAhBolgBCaw2eVS8peaHVennP1FRNxU13S2nygp0Ihn4RIxIFfvlrsi3eyd70bOv3Z/Flt7KXi5uRzUVCRSwUunVFfXCbFVqj+od//C0SH7MZrLk6l2+/llevKrJKTSZyYekAV7DV9WLtLcGaYfT7yD89mb7bkh96PxWWcyibQ5XQ6sRBiQ/Kyh8kY1iCj7L/p96vVkmH8jjUNXDdLwyy3i+LUSPyN8+tSGhNbdVitVkLAeutItaD51LZT8W9IWDNBdtSch+cV2i1Y1Nn5+YPCLRjwpfB6zcrXGi1bYjqqJp1HXCPzN6Lw+yrk9Ga7naoYqPkthBfrqTQSo3WGn9lRA9ZGQ+vZH/SvAhd9TdMTUMfpTlC66NgZ1AIQAACEIAABCAAgRoEEFrrwHryRB4eHgqv8Amtekvrd95sVq1bziO0+rZ9u1vVs/VTc+Nk6ndqW6qEVmt7brRV3KrR6t3+qlTLT/Lp229F5UjqnyaF1t8kdxCXXZM1r/RV1q7Niita4Mj4KCNI+oTWH0zG7/dv5asff5AfZkV1c0Pn4BMAM78r88HWvfw9U1M38vmnTyLffhtnlZn+vpfv30umnnDF+D/e52r2Ov1nsxUzQlcSe41zyy/X8rVgHfqVZA7X4KxYmnVUNZeKNbNVdW8IWHN1uBbd2Bq5R3nuN8laMzVPPeJnPkaL7iEV8RkdJFjzHpn90iXIvjCh1XxhFdWw3p1Ga0fXs04zGLN1W0N8uZJCqxIOdbFRMQma0+ETuTxo5uCuGo9wT9PVy2hto2SAmThC62LRwtUQgAAEIAABCEAAAhAIIYDQGkIpblP1klKY0RpnXPqGChYxrEOecvU0M1tPTSZnvnRA9jCW3+T7j3fy1d+35Y+//VNefHwp8rPeWq77cDPQHFsLDsNy675+kpdRl6nMWi60arGkti1Gws0cFJTj3UiNVpPRqksiZMUwW6x2MjjnHDudg6cGpbeuarb2rvHBli4N8JtVymH2Tl5Od+VnS9zRsfXeEbC1DVXju1wij9v9V8Roe9yqhVZ3vVTNU/eXL92RxnqduZT3U/UlTLkd2gXplydV8Vh0K2zkHpWpWR2FXFFN1qoY9X5ZU+G3zBcdIffIxM/Z3QWl9oUJrdnx3axqH5swX66m0CoSlQq4O5OHya76h+z07uTsYSK7NZ6/7TRdLaFVcXrz9EYUJnPfHY/v5fi4GVJVf8O0w7jZXslobZYnvUEAAhCAAAQgAAEINE+gI0LrVIZP9uTc8Blc6xe6hn+qXlISodWunVhQMkCLIHZNQLWNNEoTlVemlF9Ui3FXpkogk+fy/LffRH/kbvlPRLD4uudv38rXr17Je9Xy7Z38Q76T7aTTFIrJBtUv+bptdJZPJMiZdmqsv0U1R9+bcSPRQvWuf3JZpclHmfqsmbIDItn6rUY4KrNFHyyWzqeImz4l3Pxk6y8qEVqfBJ7A9vLXW+KzNVztLb/p9d9/L/L+vf53JHLLS3kpP0f/tXmFju2WYTBCUlkc6Nkaf+p/2YyNGJo4Lik9kZJSQtHf5SvrIDX9Wcj4Zf27n9kxai/TZrj15Kc/W/FqBUJRHc40hkPmWcxZC+9hMWC+f/D5y+5Hr3ffvUHHeJG/7bmWc9UFdpP1XchrkXtUVWwmK9W9/1i1knUY6trQ6Yo08V3lt+L4y98jy3iXxHiBba4v8/df85vides+K8p8ObhuJku06llnr9nQ/1dZrHvRQ3og1yshsi7n74ZQPpEYfXKba96UT1XHbfg1dH5NtUNobYok/UAAAhCAAAQgAAEItEWgI0JrW3jcfqteUvylAxa1zV8zctFeuX7dCCwrDnxZyJHClTksax34fZJ3qj6unbFbafY6zrNyUoEN5uG1KrGxyX5L3funP/0p0NflzaqedY0MQidLJ9AFvyK0Lj1sGBACEIAABCAAAQhAoCYBhNYawKpeUhBaa8CkaU0CyxGSVBakewiWMXM549eEUtrcqTkc3PH6zTN4ahUN5+OF0NoU/yb6QWhtgmJ3+6j6G2YdZo7Qug5ewkYIQAACEIAABCCw2QQQWmv4v+olBaG1Bkya1iSwDAFwJu9eTmX3Z7fsgjZ0GePXRFLYXNv6y1/dw4XCel+neYbNqLrVIrxWJTY20W95zyK0Vkf7Jreo+htmHdggtK6Dl7ARAhCAAAQgAAEIbDYBhNYa/u/CS0qN6dIUAhCAAAQ2kADPum46vQt+RWjtZmwyKwhAAAIQgAAEINAlAgitNbzZhZeUGtOlKQQgAAEIbCABnnXddHoX/BoJrf/7f8rDgzrcS+Q/Hx7k//qX53L4b3/pptOYFQQgAAEIQAACEIDA2hFYutC6doQwGAIQgAAEIAABCHSAwINSKNf4B6F1jZ2H6RCAAAQgAAEIQGBDCCxdaF3nP/KrskHaqdG6IZHINCGwoQSaqqu5ofiYdgsEqp51LQxJl0sg0AW/IrQuIVAYAgIQgAAEIAABCEBgIQIIrTXwVb2kILTWgElTCEAgIoDQSiCsGoGqZ92q2Ys9YQS64FeE1jBf0woCEIAABCAAAQhA4PEIILTWYF/1koLQWgNmI00/ycs/v5D3Tl/fy8d//izfNtI/nUCgfQIIre0zZoR6BKqedfV6o/WqEOiCXxFaVyWasAMCEIAABCAAAQhAoIhAN4TW2Vh2eidyG82yL6P7Gzneat7p5S8pM/mp35NXv9nj2qLfTN59s51+/vyt3P36g7RgZvMTX8kelcj6UV4gqq6kdzAqnABCazgrWi6HQBuC3Gy8I70T9ZRu7xldn85Uhk/25PPoXm7a+KOhrkEt/y3Thl/rTnHR9gitixLkeghAAAIQgAAEIACBtgl0QGidynDni5zeHEei5XT4RPbOB3L9MJHdhulVvaREGa2fXsqfX7wX+f6j/PPnfF7lp5d/lr9/dSe//oDEuoh7Zu9eynT3ZwHjIhS5dhUIILSughewwSZQ9ayrTWs6lCevt+VePacjMfFOzlp4RteyyxI1+yshtLb/t0zjfq0FvJnGCK3NcKQXCEAAAhCAAAQgAIH2CKy/0DqdynR3NxVVo5enD3LYQlZr1UuKKR0we/eNbL8SeXv3qysEzt7JN9+J/INM1gUjeibv3s3khx8oELAgSC5fAQIIrSvgBExwCFQ96+rhmsl4pyd3Zw8yib/9VF+Ivt5ehSxSbduHwxWwZQl/yzTr13pR0FRrhNamSNIPBCAAAQhAAAIQgEBbBNZfaM2RUVsBX8v2IwqtInHt0Ex5ACXAfif/SLJZtSDr1BpwZxNdvytTVXLg64/yzxcfdbas+slkzOb6sj4vGuf7j/8Uk3RbbMtzSzD21UQVef42zdBVGbvGRNtG5/fOLP01VV17bBtEZPZOXk535efeTymPCEnRfJ7L27dfy6tXaTXX528/yl9/eeEt5eCbQ96ef4h855aC+PjXX+RF4k9lc76NKRdRxCkdJzPnaNppvIT4zm5jIy+LO/uaIhtVX2Hxkm3nzikkLvNjpX3Mw8rtr5rxj/f2Gi3yadgaVWP7mCK0tvV4o995CTQqyHkyWKMyAndn8mCU13kNXfi6FRJal/C3TKN+XZj9fB0gtM7HjasgAAEIQAACEIAABJZHoHtCq3qpOxK5iEsJNImy6iXFOQwrLiGQipD+mqJaLPraOcApEmN+VyJrT34yhz09fy7Pv/6b/Przt4nI5fb9QsQIjdHYvzsZtdlxfOM62/FzfZgas7EwqrJzt1/J15a46ZRFiD+XSIQVefdyKrs/q5q0Wqz93Yizn17KS/k5EXwTMUrS0gtanLJEMXXNR5H379WU9cFXRnTLC5AWW8cmVbohnpMSsWPFuXgOW/EYRb7S9XbzXOMxJK3JWzaGIwQ6YrrhnxcH02tS23z+ddbCp5fyzf2PWvT3xEuVjXpMq3xDQR8vyvzo4ZW1O/J9SR+J2FqDVV3G5T4NXaNaZE3KhlixePvjV03epugLAgsTqHrW1RpAlQ3YE7ecj11KoFZnTTdeYaG1hb9lGvVr064I7A+hNRAUzSAAAQhAAAIQgAAEHo1A54TW6XBHvpw+xmFYIo7QmmSvaWFsd+pmsxqPlwutSrzLC3WJQGiJd04ERSLOL/JXq3SBV8B672aT5oWzVMhMsnSNoJUVWj1lEVLB2D70KyO0ZkPfY3tu7FjEdjM285zybPXYiSCdFVor5iCloniB0Bpz+s1kNwdwivwgIq9eWfxn7+TdT3/Iq/eugF4UR1qc9mcLR9eo/mY/SFR9ISuSBtjoF1pde7MxmPOjR2h17A6IhXlYJbYHMs7FUdanIWu0hOn97Y8civdoj0AG9hFoVJDziaoIrZWB18bfMo36tXIG7TRAaG2HK71CAAIQgAAEIAABCDRHoFtC62wsw6t9mbR0enDVS0pWaE2Fpbfy9vdfVHHW3OFNwUKrlXWp3O8V0owAFMdH2fZye7t/KtZlMxRtodVka8a1ZyWT0WoOAcvFZlbsqxBaPZmRufl6hdZ8NmltobViDltFpR6sEhHOmKq/v38lb79+Ja+iDOUfZCuAkxa8X8gf22nm76d372Sr94dsZzKVXaE1LUPh829WjC8UWgNsrBRaQ/zoKUHg2B3Qx9YcrFLbwxhX+tSTGV0Us/lb9/dy/fDvjR/c19wjgp42kUDVs64WE4+oGpUO+HCoD8eq1VnTjVc0o7Wlv2Ua9WvTrgjsD6E1EBTNIAABCEAAAhCAAAQejUCHhNaZjIdXsj9p78Wt6iUlL7RaNSozNVVdgaxsO3p+e7sWir6R7V/+qsU7I7waMc+zrd+f0ZqtmVkutEY2F4m5saho7CmO6HKhVduZP0jMyY71zC9hYpVhmEto/ftXCdPsHKpF8VTsffv2d3n1x9+ikgSO7QGcTGaxyoLWPu7J9N2W/BDVpK2T0eovM+AXSa1+A2ysElqD/FiY0ZpmgVfFgsTlC+qwsm0Puc74vdCnBUKrs0ZLmFKj9dGefwxcQKDqWVcLHDVaa+FSO1ba+lumUb/WnFVTzRFamyJJPxCAAAQgAAEIQAACbRHojNDaxja7LPSqlxSf0Kq3+X/nzWb1iYPqd+6We5/QmvldlPmX3bbt1k8t2v6sa6jqnKLy0gFRC3mnDuZSJQuic56sMbzbvNVkPsmnb7+N6qjqn5DSAZHSmtiVMElqdcaHcmXE62ypgtpCa8UcdEZrSI3W3/IHhDkiuFvWQWNJOSV+MFnD37+Vr378QX6Y5WvvGqoh/k3jeWbVzC0oHZApPZG1sTJecvVwY+9naq6W2r07jeoAl8XCPKwc2wMYmzqwuUPfjE+9QmtmjZbE1v/4138lo7WtJxz9zkWg6llXr1OVNRoVThez2WQ6fCKXBw/y6GdhKVFzpycfDu/lpqWdMPVYibT5t0yzfq07s2baI7Q2w5FeIAABCEAAAhCAAATaI9AJoVVtQ3zz9MZ6aZvJeHwvx8e7jZKrekkpzGiNMxt9xlRnSXpqtGa3VGf+HXIwVNrmTr76+7b88bd/youPL0V+tg+XcjNLHVsLDsNy64J+kpdRl6nMWim0ZmrbRhpwYc3Z3yQpjxBQl9aMXVij1VuSIZ1Dta98h2FlhXNf2QeXky1457JhAzNafTFgi7I/9X5NDyDzlGLIl6YwNm5FYntIvOQOMQvwUdbuqj7mYZUViasYV/s9YI2WxNa///u/NnqfojMILEqg6llXt/+oVMDdmTwoZdWT4Vq3v+bar5bQ2vbfMk37tTk/hPeE0BrOipYQgAAEIAABCEAAAo9DYO2F1ugF7uQ2R29w3Xy2TNVLSiK02jUuC0oGaLFHZUiauppqu3SUJirpr1Rdz12ZRlmkz+X5b7+Jbp3dEm5OpNcYnr99K1+/eiXvo/+/k3/Id9Y4KSqToafFLN321x9EZ60m5T7VWH+L6oW+N+NGmZWqdzNemn1q+tKfZOqzZsoO5D63vFjaT9wuzy+tget+VrG4rBqrqqVvbLc+q99XH//6i7yo9KdV6iFBmHKy7Y5EZHkpL+Xn6L8287L6uz6/6N+5ceKjYvdb5IPqeEn9UObHIh9l68sW9TEPq+y6q2L8431Ta1TT9s3lX//0p8e5+zMqBAoIVD3r5gGnslj3ztWVA7l+mKxAFvdUhk/2JDIpMutaC8GP9LOMv2Xa8OuycSG0Lps440EAAhCAAAQgAAEI1CWw9kJr3Qkv0r7qJcVfOmCREdW1/hqti/bK9RaBwJqk689Mx5LKRnWSjOOJKRHw4wv/Z+s/9zZnsNgapUZrm76h73kIVD3r5umTax6fQBf8itD6+HGEBRCAAAQgAAEIQAAC5QQQWmtESNVLCkJrDZgr1TRTs3SlbGvSmIp5zt7Ju9kP8oNd6aHJ4TvbF0JrZ127oROretZtKJa1n3YX/IrQuvZhyAQgAAEIQAACEIBA5wkgtNZwcdVLCkJrDZg0hUBnCCC0dsaVTCQiUPWsA9N6EuiCXxFa1zP2sBoCEIAABCAAAQhsEgGE1hre7sJLSo3p0hQCEIAABDaQAM+6bjq9C35FaO1mbDIrCEAAAhCAAAQg0CUCSxdauwSPuUAAAhCAAAQgAIF1IfDw8LAupnrtRGhda/dhPAQgAAEIQAACENgIAksVWjeCKJOEAAQgAAEIQAACEGicAEJr40jpEAIQgAAEIAABCECgYQIIrQ0DpTsIQAACEIAABCAAgeYJILQ2z5QeIQABCEAAAhCAAASaJYDQ2ixPeoMABCAAAQhAAAIQaIEAQmsLUOkSAhCAAAQgAAEIQKBRAgitjeKkMwhAAAIQgAAEIACBNgggtLZBlT4hAAEIQAACEIAABJokgNDaJE36ggAEIAABCEAAAhBohQBCaytY6RQCEIAABCAAAQhAoEECCK0NwqQrCEAAAhCAAAQgAIF2CCC0tsOVXiEAAQhAAAIQgAAEmiOA0NocS3qCAAQgAAEIQAACEGiJAEJrS2DpFgIQgAAEIAABCECgMQIIrY2hpCMIQAACEIAABCAAgbYIILS2RZZ+IQABCEAAAhCAAASaIoDQ2hRJ+oEABCAAAQhAAAIQaI0AQmtraOkYAhCAAAQgAAEIQKAhAgitDYGkGwhAAAIQgAAEIACB9gggtLbHlp4hAAEIQAACEIAABJohgNDaDEd6gQAEIAABCEAAAhBokQBCa4tw6RoCEIAABCAAAQhAoBECCK2NYKQTCEAAAhCAAAQgAIE2CSC0tkmXviEAAQhAAAIQgAAEmiCA0NoERfqAAAQgAAEIQAACEGiVAEJrq3jpHAIQgAAEIAABCECgAQIIrQ1ApAsIQAACEIAABCAAgXYJILS2y5feIQABCEAAAhCAAAQWJ4DQujhDeoAABCAAAQhAAAIQaJkAQmvLgOkeAhCAAAQgAAEIQGBhAgitCyOkAwhAAAIQgAAEIACBtgkgtLZNmP4hAAEIQAACEIAABBYlgNC6KEGuhwAEIAABCEAAAhBonQBCa+uIGQACEIAABCAAAQhAYEECCK0LAuRyCEAAAhCAAAQgAIH2CSC0ts+YESAAAQhAAAIQgAAEFiOA0LoYP66GAAQgAAEIQAACEFgCAYTWJUBmCAhAAAIQgAAEIACBhQggtC6Ej4shAAEIQAACEIAABJZBAKF1GZQZAwIQgAAEIAABCEBgEQIIrYvQ41oIQAACEIAABCAAgaUQQGhdCmYGgQAEIAABCEAAAhBYgABC6wLwuBQCEIAABCAAAQhAYDkEEFqXw5lRIAABCEAAAhCAAATmJ4DQOj87roQABCAAAQhAAAIQWBIBhNYlgWYYCEAAAhCAAAQgAIG5CSC0zo2OCyEAAQhAAAIQgAAElkUAoXVZpBkHAhCAAAQgAAEIQGBeAgit85LjOghAAAIQgAAEIACBpRFAaF0aagaCAAQgAAEIQAACEJiTAELrnOC4DAIQgAAEIAABCEBgeQQQWpfHmpEgAAEIQAACEIAABOYjgNA6HzeuggAEIAABCEAAAhBYIgGE1iXCZigIQAACEIAABCAAgbkIILTOhY2LIAABCEAAAhCAAASWSQChdZm0GQsCEIAABCAAAQhAYB4CCK3zUOMaCEAAAhCAAAQgAIGlEkBoXSpuBoMABCAAAQhAAAIQmIPA/w/aOZKcf6uxXQAAAABJRU5ErkJggg=="/>
          <p:cNvSpPr>
            <a:spLocks noChangeAspect="1" noChangeArrowheads="1"/>
          </p:cNvSpPr>
          <p:nvPr/>
        </p:nvSpPr>
        <p:spPr bwMode="auto">
          <a:xfrm>
            <a:off x="307975" y="-2408238"/>
            <a:ext cx="9610725" cy="533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data:image/png;base64,iVBORw0KGgoAAAANSUhEUgAABVoAAAPACAYAAADE6sL4AAAAAXNSR0IArs4c6QAAIABJREFUeF7svb1SM73X7rnuc8FUbYqZnZsDeAsIXiJSMju0EzJCZyR2TWRH45SIBPsI4AgoAswZ7F0zweR/pvTVrW+pbbVx25eT57lxtz5+a0ltXb209O/39/eX8AEBEAABEAABEAABEACBAybwfy3+b/r//t//LVr47x/Rf37p7H/8H3T/3/91wK1G00AABEAABEAABEAABE6JwD8IradkbvQVBEAABEAABEAABLpJAEJrN+2GVoMACIAACIAACIDAKRGA0HpK1kZfQQAEQAAEQAAEQKCjBCC0dtRwaDYIgAAIgAAIgAAInBABCK0nZGx0FQRAAARAAARAAAS6SgBCa1cth3aDAAiAAAiAAAiAwOkQgNB6OrZGT0EABEAABEAABECgswQgtHbWdGg4CIAACIAACIAACJwMAQitJ2NqdBQEQAAEQAAEQAAEuksAQmt3bYeWgwAIgAAIgAAIgMCpEIDQeiqWRj9BAARAAARAAARAoMMEILR22HhoOgiAAAiAAAiAAAicCAEIrSdiaHQTBEAABEAABEAABLpMAEJrl62HtoMACIAACIAACIDAaRCA0HoadkYvQQAEQAAEQAAEQKDTBCC0dtp8aDwIgAAIgAAIgAAInAQBCK0nYWZ0EgRAAARAAARAAAS6TQBCa7fth9aDAAiAAAiAAAiAwCkQgNB6ClZGH0EABEAABEAABECg4wQgtHbcgGg+CIAACIAACIAACJwAAQitJ2BkdBEEQAAEQAAEQAAEuk4AQmvXLYj2gwAIgAAIgAAIgMDxE4DQevw2Rg9BAARAAARAAARAoPMEILR23oToAAiAAAiAAAiAAAgcPQEIrUdvYnQQBEAABEAABEAABLpPAEJr922IHoAACIAACIAACIDAsROA0HrsFkb/QAAEQAAEQAAEQOAICEBoPQIjogsgAAIgAAIgAAIgcOQEILQeuYHRPRAAARAAARAAARA4BgKnJLT++/fvGEyGPoAACIAACIAACIBA5wj8/v7u1GYIrTvhw80gAAIgAAIgAAIgAAL7IHBqQuuuP/L3YZNQHUwo7nL7/5Id6gYBEAABEOgGATzrumGnpq0sYVcIrU2p43oQAAEQAAEQAAEQAIG9E4DQunfkW1dYYpGydeW4EQRAAARAAAT2QADPuj1A/oMqStgVQusfGA5VggAIgAAIgAAIgAAINCMAobUZr7+8usQi5S/bj7pBAARAAARAIEUAz7oUoW5+X8KuEFq7aXu0GgRAAARAAARAAAROigCE1u6Yu8QipTu9RUtBAARAoCGB9ZD+3SxosPql+XXDe3H5wRDAs+5gTFG0ISXsCqG1qElQGAiAAAiAAAiAAAiAQBsEILQWoPozo6vemD54UQNa/c6pjTV+fJHyQ7OrHo1FI+RHb4v1fX9Km/cRnRXoPooAARAAgT8nIEVWPgtDaP1zc+zSgBKCnF3/z+yKevwB2afp5p1GB/HwW9Pw3w19Tjf0fggNMn7LlOdUwq4QWncZWbgXBEAABEAABEAABEBgLwQgtO6KeU3Dq2965KKlFDMvV/TbQjhV1iJFiQ0DfxvWw380uTiQRd2u6HE/CIAACOgEpFB0CaG1036R9axr0kP2XJxciJeL3Ee+6KmlF6LZzdJEzf5BCK36bxki9lvhZlH2xXEJu0JozfYwXAgCIAACIAACIAACIPBXBCC07kj+54d+zs7qyFC2oHu9+zuhlYhE5A65UTtsYfdAtEQk645Gx+0gAAIHSQBC60GapWmjSghydZ3iBejXU51O4nBeOIq2vdwfwMvP9ZrW19f1bhw+ll7ovmD0bwm7QmhtOppwPQgcOAH+VudT32bH3vrc0Of9it5HbWwQPHAgaB4IgAAIgMBREIDQWtaMTOR8Pn9vJT9g/iJFbEdcWOkBWNseaFltUay3UgYY8Ptv6Y2lJGBRunevPP8h/1gRs05Z2vehevTtveG26NsXZb+s5urRQCIKR16gtcH4u3F/84gds62yfRuRG5Ikc6q2qbptIT3yOcDU5hGKeAr1t3kdrB9Logct/UR/Sqv7F7rR8lHo7bA5DAZEi4V/a65+7bbbul3ubnt3TYeR8sPbN7X9mNnVx2xAA1oQx8AvcRmy/j9+p8qp1xxef7O2PRt+oI37mN9Pp580rmzrt7/imdMGexZpb36xtzRr80K/T/2PD6J+nz7Yfz2pXMJjRvQgxDL0nTnWt+eY69+xuaWZ/zL3rAW+nPr3NR/kP+synt+eCFbe16+nVl6IZrRIu+SAhFan4WxcTegCQmszk5761cmJXwEKbLs6dX6n2H/10FU/Dn/WQ+qxH9TwkVN0B/QZBEAABI6GAITWgqZcD+nq+7G1XGuNFp8yhUC9kGaLple6s7ZLit/El0Ze2frl8jk9M8GWC0Z96l8+0fv8WkbMfmiLdCF0kNquy+v+NCJq7Xp89f7MhvR2Oxe585wyVI5ZKYx6IteMKCX5PXEhgWg2fKPbOUvvYOXEWw9pSPPGwrjZ/h+azTY0ql68x3hYolCQqYpMNm2je2u4vxshtCft5q/DDi7w2Uq1w2/XD+v3sbLd7jn/3LbIsqlczuG4H/qYuW1wAjQyxkQl5GmBHbwcqtOAiPWIydG8RvoXX5/0kn4vBN/Q+Bc5nHPaEJpFS8wvqfoN1ta8Z9shPGaEch1meR39LscvU/1g9cd51fNXfK6NzaPxeSVdf7P7K83FWC+n54NGz7rUI5z7BHs8abnT9VQCqftb/f6AhdYWdsCUsCsiWlt1yFKFM8d+pvN3Nej0QwKav90u1SqUc6gEfmg2fKBx9YqaqD+Y0pL/aMcHBEAABEAABLpJAEJrGbuloqRK1NJ0kaKLMiwST49mDQllrtjjE7IS4pZny6G9gPflf3MFLn1xrAtI12y1zw8gq3IxehaF7m4k3rsih4/o/emlopgdHnlMYwIn77+VBsLs7/Z17Ca0DumNiMZjzXY/M5o9f9F4YYrv24wJh4nKc1jwcLe4H3qEJk8bigit3q27vnGgb+8N5Yn2+31SWMtpQ8SQyfJVdLchlGu+y4OW7e3LOgMyX/LY84IucFNizITGKYvmf/y2tlGbnJN+mckxzcuC7Z1rbaHVFBmbvDjxif9N7udjaYv5oOmzLjqX+ERVCK3J6Xc9vKLvx7KHhpWwK4TWpOkO44L1cEg0h9B6GNZAK0AABEAABEAABPZNAEJrSeLpSJ1damu+SFGCxJSmny8sOatz0nJ6Ye8XbnxCqRI/1a7pWGoA31b4PIFL5p5lookutGonjpuM7eCJkkKr7Glod5NxgrN+EnoeU3cHnhbJmOzvtnVIeppwGWuHG9HKRJ47+urVJ2mvZzPqnX9Rz4py3mYsGPVJsWR6Oaaxkd5rm5Lre/L8UEaBBtrgFb0/zEjU4A5Lxd4TBVsJX+qQGl+0nrf7MaFVjVjtxiZtKCG0WgcIVvPLiujG4zfV95sLmuhCrO8FjJonSKb3cNor54gYywTnpF/m2LKKaI3Yo35Dxuc//1ybI7TqddR+mfRJbxvt++sIaTGWms8HzZ91ESf0iKq8ny/34nCs3aaLHe8+0IjWnxkN325pzreXlPuUsCuE1nL2aLUk/uAfqQEWiGh1fsj0aTq9pPFYJYBiTbQenOsZPU/GVX4eJ/Ix+ONIK0vleqoI5NX7MBkTT0nDWjVY0XJ+7U4gbPA8uO3b6HmtvOQHtOIPPKvvAR5mHiNW4IDMfEDib0Yov9G2Pg1WS5pfa4M80PYzn51kTpHqodEf0Go5p+smbJtcG5qLmvjQNvXtYE8nP9P0kl7GC/HgZryqiG9PXjS5sNAfynxRZf2QsRdT5kPc2kYWsn8DhufPWn62kB9HTpr8Wc8oOo4atKV6PhXo18jnGyV8PPIMDf7g4lz1H6YtzAlbcE7aTvuBuo85MGazyjUDc1dy/iwYvdPqgxaFHzwBCK2lTVQ+r5lq4TaLFP/WzbrP2wqt9kLVEJY82/r9Ea228BQXCHirQ+JldoRSSaGVCQp39PqvFhUV2TgPvwhqM40yY78J1CnaXhferg5WVDyi1XyZIJ5VtrAyJ/53LmSc09usR6PzZyedxDYjTzHhv19ljkV/5PI2pYt7coXWWBuc37p8rRRPp2GzF7k43UPt9P6Ka8LpJWoK20W05rTBXYPVa7td5xeREzTCwI54TQmtkTHTJFLT9q6UX2ZxzEodYI1P71ybI7TWPmPvfEilkjA5tTMfbPOsC4545GhtOBmyXbwq1U7DWxOXl7ArhNayNmmpNNuJwqkDHCGJ71iqk5gbSd3lonmw2tD8esMPTOK7zSOHBuj362Ha29SrkvBXDz17MW5tb6nE1cGKVjSpQsTrLXDqYVmnWmBbpHoyeXqVszTAoy6n/jHt+xs3shIcBivazK9JJfuu+ETa/qvlDOMSkMoTJt/I3H31+OEISvRrwrbJtSFnbVJGk2urBYe08zb2JM/BEZWNdP/5WdOwp3J+6SKsGA/P57UobvzANHxwTbOrG1K59w0RNmH/XC76GIr5sfcIM9UG401+fbiF0iS9418TzHxzApsDfH6d2y/x498z7xTw8dgkq0f+1/WHozJKzglN2FTzR8J2JcZMkzkw+KzQoIeuMcaRfIasZ1f0qo21lh6QKPaECEBoLW1sfy7UErVst0hhv9/4HnMnmrV+rsRyNPoEO+tvdrRXhtCq5mKRQ1U8XVMCV3XAE9tmzAUWK3WA74Rk+yTlllIHGIJYkkcGU5/oYm+DjvZ3yzqSQquZPzcktI5UxPFgShePIxIvHkulDtDzA7vC8K5jLeWH6tnsHMIWi6r1RDQmRUgjz3D9VtzI9ekZa3wsrddE13qwzXZC61lOGyLAk33UD4Zjaz8xE/CT2PkBfHzLPldajdzXNYOGqQNiYybGsvdtzjeqpZKzWrMGfSKTY5JXcm5Jz6NOHZpv2uPZFv+ZFza5vxpLDeeD7Z51wVW48wxk/vN699s4N/euc4t7/+FFtLaRMkD1u4RdIbSW98IWSrQT10dytHoEFD0XlymUymg6lYScPSj4AZxWkvaQKKP31HeN97667eahB0IUq//mXlf/WFjRe5XEXz9x0ZOvtgEPnzDjF2vqtlU8DdFLnnrLDpKUD1un7d52ifQQQhhhAqw8CbhBHyoBRxNwQ/YPOuqO9fnaUP0QiTGRDXIFx7qlXnukREPbr+w3X+xwiVd2+qyIdNRtOvtmubusv6sfVfz8BPngC4meVnnqBGTfKbaxfocedmy8xseR9lIg2ZaUX49IjwRw+q6XL37tVCc+q2uVELqTj0dm2ByhtckYyZ8TtuP8V3Ogf4wG+mDxjomx+oupwfSS6Lz5oS0tPEBR5BERgNBa1phsPPtyoZaoZZtFCp9fIqcrJxf2vhyKtmhk/VvNaW7qAD3yUbw4ZIEJF5MefT390t1rndJLlGFGshltDRyGdaO2VHPgaxJZwvRXq6UjWlkKMitvZpKHJ39qhhBnp2tw0zfo/d2ujrSwon7XiPWB+O3hRrQy7dyINPX0b5sxkfbXbUqtxb3Gfqj/zi4ttCrRWz/8KpRH9ENbr3m3/W4ptGa1Icw8ba+0n+oRl/ydjMUgJjwb31V90de2njHjZcnif9ia3s853U+1ttYCFTJyWTvjMTi3bDmPWkzs8fxX88E2z7rYyDeeg54I121njd3vOyyhlXF6PpdaCe+crZft1uMSdoXQupsN9nT3mmZsK0u9t1dOoFwWck+mk9vlfVujfTmo2Lb9d3baoxJaU2X6wutyhVZtG1XdFk04VtG02nW+3Fg6+KhAZbfL2iruz8klHyzsx6iKitRTLlhbwUwnGNCK5+ARuWiCbbfb1ZvR1fM5PyHX+TTogyOgRPobdN5d6mPN9/lCIXt6hdZg2ZpfqZcH7AfdZmS+FeSn+N6xPBPi1NsqGk/l6bKE1pT92Vb/3PGgGaGR0Jo7jsSvDkfwTNnI9Q13631jobWUj0dm3a2E1hJzwpac/2QODI3RUB8s3tGoV31sIF3Ann4fnFY1EFp3tLf2PGAlpX5f7VJb9iJFb1Mof6iTa4/9TuNhotWuExEkIF90U5/6Hx8yJ6B9erwerMAYTOlyPK5e9i/podoJpfdfsVLPavFvJWioK1ldTzzn50L9brRS6ThRZFU2Gzc9lZ7X0Pm9n2kcY7eB0yaXo82j6mOEqVmHzsKMTNZf/Jv9UQJW2G5uP1z7i63bds5IYX8zxU2fBgP2gl1cq9ZLQ5o7KaV8L8Zz0Oe0d5eci2k/dPvsHzNm3kfblqz/j9/1DiWRgs439kQ5YRsraub4c4J7nN/YukiubLtrG1wL5tkrZ35JMbD6bzTFDRiK84yx9H+nollFtdtzbMRLpQnU5tpqlgjOo7b/mvOKPZ59Prmv+SD7WZczcchrGq0JG5S7/aVWWr7Is3r7OvLv9D9z9Nzi+WWFrixhVwitu9uh/RK4EKRHBmVGtE6n9Dn+oictV6nvBwPLFfg8eaHP6kdpQrxNCK0+IHFRxi+IqR+YqYVAttCa5LGu0ydQnwbTJ7qjifzRZr/ViwipOaKitdhhDzuW4/Xx+szNU6sLZak+NLk25LlNynD6YRbqpFLIWNg1jmiN8LZFIT0CpWqpHF93rypfqhDLX1libZ6nKyy05gjp0fGgfdnooZqIFjd+uG4htBbpV1s+HplxGwutqfHEXraolCqxOYG1KXcs5NouZx7J+UGW265gH/rU71/SE8sZfRZJReO0xRY32n9UoobjJwChtTs2LrFIad5bf67P5uXgjprAPpjuow7YFAR2JVDYTwPb/3dtJe7fL4G/edbtt4+nWFsJu0Jo7YDn6OKBaG6e0CrEu3fj7awptKpy7DdauwmtUVE1NxJPf6OZeGuSK7SmebjOkIqgtPPZCvOI02X5C7xQ2w2xhSvhIprSjiZ2xI+ETQ1RJWX/gPM3KWMLES/IJEM0StnDFQi1N3D9PvUvn9yoYfUig0VcKrupw7US0bl59rXSC9hb7DP67VgqdxxZ/pM7Nov0qy0fj8zZTYXWYnPClpxzI1p3GTPZEc3ePvzQeihyRquDFPUoAm+kjz5/IKq1A78wutVECK3dsVeJRUrz3hYWQpo34Ajv2AfTfdRxhKZBl/ZMoLCfQmjds/3aqe5vnnXt9AWl1gRK2BVC66F7FNvq/Hxu5WzKFFqVyJeKoLJztLaZOkDlhjIiG2sxzJezMLVdKltojfLwO4I/R6sePu/JC6v1Mdj22Pb8SI7cSnDx2tSKqtuiv5yCbxtfRn3xqOUUs5p/44jWUNtkkX4bavauIsY9KSy8ZWf0JVeANpqhRdSy9APRuSk+ZrwHdyVztBbuV1s+bnFhidCZEMi2Bp4/2znzeAIP/l2VeaWJf3tsEPSnbJvn2i7DHjkifXa70mkmmF/p22pdoVXkD7u7UDsBym7jOfTHNdrXPgEIre0zLlVDiUVK87YUFkKaN+AI79gH033UcYSmQZf2TKCwn0Jo3bP92qnub5517fQFpUJoPRkf4Fv6X4ke52b+HDuidbqZVyKCL3+eP6eeHunH8lqd0/M/f1RlNCefI2Z5DggKHZKTOnHbEkTYKehn7DT5Z/OwgDxhrm5XTn+Uk+mHu+hijV5Gf7qi5chqW6LtKTupU9/rExO1PFLX4e27qXJzck01KcPLMkOUrfq3gz1VGVW+oWD0nPT1wPd6Mm3Rn/pAi5CvpOzfiEuOWOab9RTnxDhq0paS/Ur50bY+bqLQD/Da0MXrG93K+TJn7KrxUHpOyM5f+0dzYOgwLJdDg4hWNpYfXunuXTtshRsLKQRO5kfLHjoKoXUPkAtVgcVnIZAoBgRAAARA4GAJ4Fl3sKbZqWEl7IqI1p1M0NbNVsLhnGpY9OLda5VPUtzSp+n0sjo1vfqbjO7SI7NYftC774cqH+lguqS5OIbTLVOPDmOF+q6J1Mtu+VkP6WGyoA+VIHswpaUjKMvrbhbVgQYsb+ojEzU9Aq/oMhONpTC9Rbt01G6iZTN69Wc2pIex3jbJTLWN9dHX9ghTI+l5U5taBy6k7O91qybMtqiP231bexqHYfRpurqnr8mY+FkGaqt/YKwwrq93cgu/fk3VXyUGsZyc3/TIfCjh+0H7N2EoHdnxtcwt18lxlMjPac8JfGyG/LpJv3y+IeeNnXxcDXzNhlV7+wOaLsVLp+DYbdIHb136gRCsEe4hYTlz70HOgY7Nasj9/oDuGduAXY1DCfpTml6OaVwd8CKfRfZzI+e5hmtAwCIAobU7LlFikdKd3qKlIAACIAACp0gAz7rjtHoJu0JoPUjf0LaWDla0fLymM8+in35+aP38QDdMafrj098OEiMadXQEkmkAgkJrvaX86KDs0iEWhdib0AVEsF0o4l4QAIE9EYDQuifQBaopsUgp0AwUAQIgAAIgAAKtEcCzrjW0f1pwCbtCaP1TE4YqF0IrrTY0Z8c8Jz48QoxW9DuPZ3VMlYPvQeDQCWQLreshXYnEnfQ+2tBsRjQaYXx47bue0aw3qnOYHroToH0gAAInSwBCa3dMX2KR0p3eoqUgAAIgAAKnSADPuuO0egm7Qmg9SN/Qti/ntI8l034+d09Tz7kX14BAhwiE8m7aXagE2cGKNhev9HZb5zHuUHfRVBAAARAAAY0AhNbuuEOJRUp3etvdlgZTK3W3S2g5CIAACOyNAJ51e0O914pK2BVC615NllvZmmazHo2qY7JT9/3QbLZBxF4KE77vNAE37yZLycsiVr3JNGn4wPK39qnKN9zp3qPxIAACIAACEFq74wMlFind6W0XW6p2z3ny13exO2hzRwnUh5pWHdDOKTDy+vMLzPMyiAUb9cbyLA9RgrM2MPLzxw/oNNcaVl0dJYxmt0sAz7p2+f5V6SXsCqH1r6yHekEABEAABEAABEAABLIJQGjNRvXnF5ZYpPx5J462AULc+nqCyHq0Ju5ax6QYOlh5fFKKqSIdWB1cIURYWzhV55zYIqkm6AbPNanPSPG2o2tM0d69EMCzbi+Y915JCbtCaN272VAhCIAACIAACIAACIBAUwIQWpsS+7vrSyxS/q71R14zE7UmF7R5H1H6JIgjZ4HuHQYBKaZeeoRWFWWqi5++v9UdkYKpFhnLvlsPh/RKC1o44qy4k5X58HVJtFiQrx2HAQqtODQCeNYdmkXKtKeEXSG0lrEFSgEBEAABEAABEAABEGiRAITWFuEWLjq9SJERZpcr+r17pX/sAEv2saLNnLRB+vfrIQ3pkS4mPRp/sJvr6DZfuiFRvIiYM79n9y2JHlQ5fP8xTS/HNJbNMvEMaDr9pLGoVNbr3q+ETGP7s9b+2AGfevvKRtf5olmt7dv9Ka3uX+im6l/NTQhWLJJQdt2wV55No2VEbFrGRdtso8WxYlNHSqpt7SH/VD58+3ZFPY2/vR3e3VKv6IhIzt7MvF+Nq9h9pk+bW/Dd8fJe9hDVgNDKxU+6p8vxmKgSYf1Cqu4fPiGWCa30eEETlmrAiWpltnsgerqnl5txa0JrzrzTxguQsL+pKWxKm/dbervq0TgxJ7M7Yv4Qqkv4MPFo+lgdoTk/d77s9/v08cHmZjdNhF52fZ2cxbWI6Sb+nn7WlZm5UMp+CZSwK4TW/doMtYEACIAACIAACIAACGxBAELrFtD+6Jb4IqUWnqjfp/7lEz/QVS1ua1HJyiPKtxd/0nQjRR7r31xE+mSCgYjUFOVdcuHpOuPfRFIoIyk6DN/ods7KEu34VAtxLgbO6fHbLN+8X7SBtWlyIbc8e7ZA64d3/jIFmH+UYBfPJ7mVaXkbXuheMdQKsfmRzTvanw1nxPXXqE0TTBI23arP1U25frdLGwMiIOvX6x3VNmb+OawPa/Wwtv237vsPzaK+eUd0c1MLk1XZS6Lnpj6t1WqNp91sYd3tEVqFyLqk95HwrUpoVTlXgykAuKOKlzfaNVxonc+J+IsCK7WAss/jN8/52mZEq2tXfd5pL8rc50/1mD+n5wbj94ZWlS/7Ujh4+zh8oJfFh8inG5wjfLau5/zc+bLZdfUzQvfK8PgzfbeEIFd0LKGwIgRK2BVCaxFToBAQAAEQAAEQAAEQAIE2CUBobZNu2bLTixSfuJAQHCIiYSVOsmgsKVjaC2UhCNQCi7OQVgfrWFuOyRZalRxqC0/2/ezfD0RLbYu+KwYP6Y2IRMCeEITZAT+z5y8aLzRRuZR5PIKeKjoptCb7k2HTZBmG1FFHv1Ui9K4g9tBGr0B9Rd+PZhSoK7RqPuB5MeDvufUSwHeRd9z474uJS7nC01YWsoXW9ZCuvh9lTlbfC5dF+EBc1oCI0HrteeHBfP/17pfmPXG41l6F1uC8sxXJ4E1xoZUJvJljw3lRI18uONH6PgEzow5T7TReDPExkzFf5l9nvyyrK8/19/SzrqwdUdp+CJSwK4TW/dgKtYAACBwgAWdRwRZTVzf0eb+i95GKLDnAhqNJIAACIHCCBCC0dsfo6UWKtoVbE9FsMZT32DpZ3N5KLxbEVEe6GkKo2t7vnkZuLKRl3lKeLkCLihVFZYhSvvuN08512+liL4tqvKOvXh0xu57NqHf+RT09ereU6XmbTEFPFW3+JvJE1Sb7k2HTZBmiNSGb7o5hH22062C/Lb/p0cqJmye01v7r2wod8s30uIn5tL/OXOFpKxvpQivZ0b9+odVOM2LUGxNaq/QXchzq4n8kV+xW/fLclD/vlKpRH1Om+Okd89rLKj776S+oAi9qki+xqq5kjL/InC/GTHq+zL/OSrHhpJ/xR7vqlkk/68raEaXth0AJu0Jo3Y+tUEuHCTTJ09Lhbp5k01Wuqipn23pIPWur0UmCQadBAARA4AAJCKH1f4mW/ftH9J9fOvsf/yfd//d/HWBrd2tSiR/5u7Vgt7vT7fcvuPlvrpf7avu/IQRERRA3Usof0Wrncb0U+Va/nngkrPsClksNZuoAiUZb5co/AAAgAElEQVSVH7w/49ApJbbxnJy83+f0NuvR6PzZTJOwmznquyMRrc7v3ekljcdWqoboIVoZNs1gUje2jS3Ve2qjxpnZ9vn8necG1j95Qmst9Pi2aId8Mz1uMl4eWCksRN7YtPC0lauqsT0Y0ILMFAuqj0VytM5l1LgUYlmakqevnohmFflF9hbRmp53tiIZvCk7otUSWvU5mQIvtVJpW5wxHaljo6eAseyRO1/mX6f7tPlyKdff08+6snZEafshUMKuEFr3YyvU0nECdfL4FvJldZxNt5vP8lw90HihRbwMprTkOdnwAQEQAAEQOCQCEFoPyRrxtqQXKT7By/qbHX2ZEkEsETGUGoBkrlU3J6yM3moU0fphbGF2BS5PPtT1mtbX1zJvrMzTSVLgGUzp4nFEo42Vj7aU6aPpF6xKbFE2dG/VnwybJstItGFnDvtqo6pnQIMF0Z1KC6G1v6nQ6suZ6xVas8ZNjtCqtuALsT1XeNrKRCpq3Zt31Ypo1Q5j8h8U58+Tq3K0Cr1bP7hMy9eammO26px5U/68U6Ayw99coTwd0WqNF0/aBVYFL0fL2xrNL6wOw7JzUleHcJlpVPRUDtWYScyX+ddZTKwXJDkvFtLPurJ2RGn7IVDCrhBa92Mr1NJxAvVbfgitHTclmg8CIAACINBRAhBau2O49CLFE62YOOxK/RZT4sp6aOa9TG1fte9PR3gp3pmilBIcNKHWTYWwJnEmj5R7tAORDNEjEnm6mxcI7i/38oCuWGGBw7DMg4T0/mTY1N6KzOuvy0jZdLe+awIbP/BMvlRv2M/sNmpRk+8j9fpeMPp6+qW7V3E4U31Qm5n+IpVjWLDw+Kb3hcMHmaJkjk8rMVIIkb02D8OSrLzCaUzc4+ddyWhUjceCrMOuuN9ZeXJ99tmb0Brbwr+7l/tKSM93Tcavth72vDxJCq2h8We9YHLn7PoAudh8qb/EiF/ni2ht5u/pZ1079kSp7RIoYdeTElp9W2Jexgt5+t2AVu9yO4Fut58ZDR/GJALe+jRYLWl+febki+LfDla0nF9Xp5PykzfVR76h09ugPxjMttmOIx8WTl4jv+hXR1+GHFDLDbWe0fNE9Y/1wYzma1rWw2RMHzI4sOYh2xHMy2TVG7mu7pHou3i7qqIR+zSdXlLKpj/rGUXbKSthk/QD948+DfpEC96xPjsokT7Y//c9PhPyF9Vw43uXN9uyUvub9r3P9nxLl+5lpj8k+7llmTF/qbtp57wxBoM48CHTn6uE9lURws777rs9mqJj1j5II+YXls3tetS2JpbRIPwx38Z756zKrw/cNomxwrcUpVis2IG71thI+IzBtsWxERrjWf1SJ2cn5m13zGgzpydiO+v5w4rI8NVqMRnyeYttfbq4aGMsVUvzOU23asP5sd3fbyh9SwIQWrcE9we3pRcpalHfp/6HPIlay48nZwRxGJL6XTmd0uV4zE+2F3MHGd/rOSxD85qac9y5Zkn0UNdF6jlu5YclKeAI0Un7/bkJ3F8Ji9WCoDr0ylkT0JCGNKc5y1GpPcP8UXs7GDVj+77NT2+DuTbQBa0cm4p2J8uoNhqVDnDYZxuZmDmhi415CJbqe8yHzfWNsrXFIuCb10a0Jhsr1ri5fePb4+u9XLqwpOdnZfUG1ltWn7b3Rj2yVJai/YZ216GWgOpZM9q/K5zfRFXULKubn1ZHozNPOzxi7fb9DP3GCc8bu9al3583393SG5tv2Vo3OCenxm/8d1wVSRysw7SD7rt6f/h8FJgv+/2+WKeTFOEzrtN+Jfv1hYi/p591JS2JsvZFoIRdT0podR7scqKtJnFbHNESaW/Ym2f5o0oN7n8qT9HPmoa9G+2HHxNi67/Zghyb7J7PpWCreYu+pSEUQRkSanWn09/Y1Q8o9WBiE9gznTNRuXp7uKH59YYfAsQFZW3bRtOyqh+mil2IqZr8emuaPdyIH9HOaYXaJMle92oP0+APvlybqnYl22n/wBD/Pn+WYo/ev5i/aHl/PuQ9lbCi+m2dOml/77N90B/sfgX6uU2Zg1XYX0w/tN/UC6Ga8VMv9nP8mZW5TTtTvtiozMCsro/ZYHqJqF/I7U38t6yKrtD+Vvlz/RY+Z0yzseTMWVpusFJzTVu2qQ4+8YyVFU2qk3tjLPRFcJWDV1sYpxaujfwjYy7lLhQZ47n9ypm35Sq2WqjzvgbmWuXaaZ/I81Wj7oAfGj/4jWfEmmZX8nlQCSkyCmiHOU08+7VIlsyy9vVjDvXkE1BC6+8vS9H6j37/80u9C+RozSe4vyvTixR/rsz9tfCUa2oQ1doIUxdsus82mtHLjVDiYhDYO4F9jI191LFfcOln3X7bg9rKEChh15MTWr0CplfAq9+oVAtyfXH29EXP7K0zFy+0ty96bhmt3PrtGssJ+Ua3nhyQ6YVuWGwMuZQrRNRXVt/xNvfqqABbHJW3hMuq+1/3s16UG28WPawrm/hESyXIRoTWbWyaaqctviuRvRIK+dYGETEn/CPhL+/yLSELhHVyg7ET7mv+/u+vvUKz/qa3Fo52s0dS0M72l7TQGqrL8WffGE2M25SNfXX7eYYn7J/ZjDajEd/25R8fCb/gL7JFVIGvvb4TVXPGoXfO0k67LTrXFLeN679qjPenbKzUinFsftvZvtn90mwfHRtl+pU9b+fOtdX8nhivWuRM3FdTc+GIztZDGr4SLRb6HCqeb7NvqqLVi81pxhBuMD+W+a2GUgoSgNBaEGbLRaUXKce34G4ZaeHi/VvHd6ukCzbdXxtFYI17CNZujHE3CLRFYB9jYx91tMXHX276Wbff9qC2MgRK2BVCKwuW8S0gne0YutGsbQtV9Kq9vUUTYLUtSMPNyDl5kpVeVPxIiqN1lCDb4v+uC62BrRJBUUNj5VsYG2KRvfjXoqxSgmxIlPMKrQmbxtvpRhQ6dcgk3JVA5mzDsfxlc0ETR1DTrvGKGNZEYbMLbS3bxR4Zgna+v/yB0LpL37fYquePaHWT6tsbsYRl2XV39PpPRMPzf2/mdH3m+p/uCTnj0H3EmHNW0bkmV5DMtU3OWMiY35z5oql9c/ulRVxHx0ahflWic2rezp1rK5ap8ar5ZcxXc56dTGilO5bfQfi+ityezah3/kU94yWW+Yxu/IyxTnnWn/fJssr8VkMpBQlAaC0Is+Wi0ouU41twt4y0leLZb4rqxPWda+iCTffVxnBgzc6YUQAItEJgH2NjH3W0AidYaPpZt9/2oLYyBErYFUJrhtDq5HoxVQ8Z2dinwXRJj6Mz47Rye/upnvjcdoOm4kd9P8sbeklPSybSmKVGI77kpSzv3fPkhT6rfCxuAnF2abCsRGRhvSXajMjVW8pzwz6O6Ey1fwuRw9iW7hM1stu5m9Dq9ZeUyJL6XhigjqKdTulz/EVPWi5KJ4pRjwbWo64DkcO+acm3vTrfX1LCTcgfPP7sycGkt3fXvg9iPCPz9Xo4o56MTveOjxy7/qxp9jyhsUgEbX48p6/mCK3ROWuLlzrRuaa0bXKYyQZlR7RuY9/cfmkWi46NUv3KnbcD7Xfm2oplxnjN8dWcfnKhdU53ryrfLnvJcEGvb7c0P3+2dguEdnJ4XmTa86RxQEbVUbf80PxY5rcaSilIAEJrQZgtF1VikdJyE1E8CIAACIAACOxEAM+6nfAd7M0l7AqhNUNo9W3fNbzCyMeqnWLJL9Lz2vWpf/lE7/KkUduzmgqtasv6etiTh8O4CePjQqtaqLL79GTcDYXW3Eg17yL4h9azB7rhSVrZYWNyi00bQmt2O3cTWr3+okd5ecQzPcoq6G+GcCJZaVF6ldiY3c+AgOEVpJnxmvpLhnDj1PVDXn/O9Yct+175no9n8BFg5t5KCa2xecS8V4ty3VJoTc1ZReea0rZJjRXNHrlC61b2ze0Xb0/G2CjVr5y6msy1TYRW54Wbx1dz+imF1nlvVh/IoQ4X9HHfclzHTi8WacHVScWB9D8H+/PvdBsGobU7ti+xSOlOb9FSEAABEACBUySAZ91xWr2EXSG0MqHVKyxZ2yTlac8hV4ot+EMHW4m18BUXScUBS9sIU2b77Ui2nHyOQpTRcrQ2TR2gicnb5MX0pm5oIHLk52j15Y3155JtnqM15S+7fm9FfyoBLuG7W9kjFfkb8ZfW/DnbH/JtbJxCGuUZGPVKLJJbk/1jLWV382WMsNeGhiqdQBOhVX+p4xnD3bFNDjNhk2yhdUv7mnmYMyIro3NpiX7ZgmBk3k4IlszXnr4emj1/nLne56sZ/azGjkfgbGNOM4ZwgzniOH87drpXEFq7Y74Si5Tu9BYtBQEQAAEQOEUCeNYdp9VL2PWEhVaRF04/mdvY4m6ddM4OYVmOrumMRa8+Ez3efdMb3dKI7dX/mdGwNxa55rwHScmFnfOdfmjIhi5e60OyQieYuydhByIAqyglbWumIRbbJ0if07OeK9IjLGeJGqqParFs9zkawVhHGHlPow9EWhonWCdsWolr2e0UUcK3b1fUk1G3xr+1/untsP1lzqKY9YhU2U7lTznfb3MKeuWPAXvkc87xl/b8Ob+dmhiWsHEjns4zhOXeeqbz+ZwfhGUciGeJnHG/6BkR3cy3RqTNJ42E1jrvspiK9Dnrmy4+x8RceLAqO9e0YZvkWEnObyYLFbnobWvg90F+v3LGRtXgatu6ev4Yc0CyX9vV5e5+kH4w6TXwCXP3QcxXU3OhfkCIuFa8bBzxx6maa/WI093GtWNiez4MPa+O87djp3sFobU75iuxSOlOb9FSEAABEACBUySAZ91xWr2EXU9YaO3TdHVPX5Mx8dSIatui5Ss/syE9jBf8VHC+/XS6pDlbDXIhVv+OFTGlpczXaLtcKNl8VUZ/QNPl3FloinLkVv5IzsB+f0D38n5VtyFAekRgPRJ0sFrS3be2hV/rp+hrvfgVKOwUCUQ/6yE9TBb0IVNNOjxiOQ/7fRo8LWnOhGvnuj5Np5fVSdSif3WaBCOiNcemqXZKgLV9+zQYsBOyRXqD/oDog/0/8xkrL27MXzhHVveN7k9P9MgEfFVn6PuGTKq6Gtkjn3PIX1rx5wPouzme9Yi9wMPFGh8hv6hfXqgDgfQIRenpPMpVzTkZ4zAwZ3XGNqmxUI3PCIstfMawZMP7G82lqTkgMddm1ZU51zbxCRqql3a5vhp4dlZtU3P4moZX3/T4PqIzH3cpwG49p2n36zZOPq+O83dj53sFobU7JiyxSOlOb0+zpfpLs9MkgF6DAAicOgE8647TA0rY9bSF1sACrA130XMitlH+KZcZS81Qiss+6ijVVpTTNgEmtE6IVvLFgFHdD/3Mnqn3ckEbJhy13RSUDwIgAAInRABCa3eMXWKR0p3enmpLj+8E8VO1JPoNAiCwHQE867bjduh3lbArhNa2lJD1kK5E8lWec3E2IxqNZDLHQ/esjrVvHyLoPuroGPYTbq55CJYPxHo2o94IQusJOwm6DgIg0AIBCK0tQG2pyBKLlJaahmILE2C7cyYX9e6bwsWjOBAAARA4WAJ41h2saXZqWAm7npzQGsp9upMlPDdXwhzLxXnxSm+3Ii0APuUJ7MOm+6ijPBmUCAIgAAIgAALHQwBCa3dsWWKR0p3ennhLf2Z01Xuh+z3uFDxx4ug+CIDAgRDAs+5ADFG4GSXselJCq5NnlKcabekNLDsg64HlfzXzuhb2gZMvbh82deuQOXNPnj4AgAAIgAAIgMD+CEBo3R/rXWtKLVLM31YsZ/OS6EEc0Mc/Mtc52Xmro4dEmmcIGHnQjQ6J33G9SNm+35esCN/hiuLcALf9q/sXuqk75LlmQANaiLMiZJ/Ne8xDAd287uZOOeN7LVd8jMN0+knjqo01JNVP9heHhWMDkULg5b6lNdWuzoj7QQAEQKAlAqlnXUvVotiWCZSw60kJrS3bA8WDAAiAAAiAAAiAAAi0RABCa0tgWyg2Z5EiBLxLLnoqyZCLgp/qwFVx+CStfmnOLuAH5n3SVIuc5NfTin7FBfz6BRcCezQbvtEtP6RW/P1TBVeshzSkO6KbeNl2+1L/ZhjN9iuRUu+jzGtK9aGy9j2hflbb83kE6VimJxPb5bbnMKfHb9MOZj/TNqjE2Jd75KdvYSyhSBAAgcMlkPOsO9zWo2UhAiXsCqEV/gUCIAACIAACIAACIHDwBCC0HryJqgbmLFLSQqvVX3uLurNlPXQ4kyW0+jB6tr/b7RORofWuppz2O9dIkfTDjjitxGWPoMzueSBaaodsGuLsjhxS/TRwBdIE+Fh0x1vRUhAAARDYjkDOs267knHXXxIoYVcIrX9pQdQNAiAAAiAAAiAAAiCQRQBCaxamg7goZ5ES2p6v0gZURxsocVL2rNrWziNcWcBrHRHr73xEaA2V7dkyb6cby2m/IUCy9k4uaHo5prEmrJoRrVIs/mDpCN7F+Q68nwtP16TouyMHux/etGoRTrxh2W04CPdEI0AABECgCIGcZ12RilDIXgmUsCuE1r2aDJWBAAiAAAiAAAiAAAhsQwBC6zbU/uaenEVKTkSoG7k5pkuZSiA/itIvtMbKZtT8kZ61AJrTfnUNz4X69cRTHPjTC1SJWmk6vaTxWEuRIAXajRbRqlt1Vw6pfqY4QWj9mzGGWkEABP6eQM6z7u9biRY0JVDCrhBam1LH9SAAAiAAAiAAAiAAAnsnAKF178i3rjBnkZIUKu0oSRlVqYRWsv8tW/uzXhNdX1MVEWvnaGXXpcr2CK2qPpK5XpPt16Ji9ShRJyerTdnORRvYrk/rNa2vr+l6Fw6pfp4/m1HDobpYvl3kaN16vOBGEACBbhLIedZ1s2en3eoSdoXQeto+hN6DAAj4CPzMaPh2S3O+Zw8fEAABEACBQyAAofUQrJDXhpxFSlKotARHtcW9Sh1Aapt9nTeViaHu89sT0Zos241otetPtt8nYnoOzHKIhg790vLD8oO/hkRzfgjYDhw8bTT6SeYBZK4NROuZeFwd1pXnIrgKBEAABDpPIOdZ1/lOnmAHStgVQusJOg66fNoExGEOHgbawQw/syE9jBfENrL1B1Na8lN7j/XzQ+vhA00WH7y/4qPlRjvWbqNfIAACINAxAhBau2Ow1CLFzAvKnrlLoocejasd9FPavN/S21X9t/50SpfjMbGfMHWEqBIZ1eOb3af9ZrFyixIpUda8zy57SQ/UqxpTc1f15rR/df9CN3WHAn00f1/Z+VJrUVmImfXvN01c5s3bjkOPRaJG+mmX67cBE7IndKFyynbHTdFSEAABENiJQOpZt1PhuPnPCJSwK4TWPzMfKgaBvyQgojuE3tqnweqdeFAE+6yHdDW5oOX7OT3La/Qf+n/Z6vJ1WwsTH4/ylaJEEAABEACBLQhAaN0C2h/dUmKR8kdNR7UNCSCatSEwXA4CIHA0BPCsOxpTGh0pYVcIrcfpG+gVCCQI6AKjGb3JfjC/3v3S/Npz8u2RceWRIy/3tFqO6Pp4Q3aPzGroDgiAwKkSgNDaHcuXWKR0p7en21IeZUsrfsgXPiAAAiBwagTwrDtOi5ewK4TW4/QN9OrkCaxpePVNj9X2OSaaPtP5+5zET+GQ0MoiXV/p7ldd54L8Wc/oYTKmD7m9rz9Y0XKuHzoh7rG3v5klWVveWE61hzEteJkswnZJc135NL530xnktslsww/Nhm90+3hOzw83sm5WdqA/6xk9T1QbwykVmvSbtTtaJs/Tpud56MvTiK2/6dv1Mlil6rz6fqR3lZ+WRTjr/z75sQUAIAACf0UAQutfkW9eb4lFSvNaccc+CbDfO8/n2o6ofVaOukAABEDgAAjgWXcARmihCSXsCqG1BcOgSBD4WwJMZL0hemJRqaIl7rYun9D6Q+vZA01oWYtsdkeU8Kfyudr/tq5fi5MauLhbC5BW/lNVxmBFG9ZgmS+sSleg8qvJOjcqR9lARlA0bFPVRCZIPn/R52JBH6o/Vl1VkKusY7Da0Px6w/lyUVi1YYd+p8rUhVvFxPc33oRMVvE6RVoJWin/Eb7ycr8J+8XfOjxqBwEQOBECEFq7Y+gSi5Tu9BYtBQEQAAEQOEUCeNYdp9VL2BVC63H6Bnp1sgSkgEr1YRDi8ITEoQkVrz4Npkuaq2hGg2MtztaHUNS5Xuu/1Telhda6zEpYNYTT+iAM+wCK/nRF76MeFwHZOQ65bdKF1qveWBz4NVUior8/1QEUXFit6yTtADEdVbrf2qEWqTK1qFaHEdd6TUFUZ6EEWcHquj5II1GnuI9oqiJlDaEZORZOdnpBx0HgjwmcmtD6x7hRPQiAAAiAAAiAAAicJIHf39+d+g2hdSd8uBkEDomAK4TWQpsdjWhHtJqn/fpE0ypaMiDu+aI7k4KjcxqwznNAq80FTRwxVLtGu98nOIYiTnkJPgFTT6mgRatWHAcreteF1ur0YtMPkv3WInxZqoJomblCq8bCa78mdZISnJVAXwvQx3sw2iGNZbQFBEDAR+DUhNZdf+T/pReViAb5y/ajbhAAARAAARBIEcCzLkWom9+XsCuE1m7aHq0GAYdAvZ1cimOV8GZt1ed3elIH0IxUhCfLk1pFM6qaUsKkJ7ozKTimxMHU91u0qQK3xb0ip+oLfX588EhY2kFoVe1IlunkaTVN76RYMCJ0/QMlWadMN8HTw0rB2fEvjEEQAAEQ2DMBCK17Br5DdSUWKTtUj1tBAARAAARAoHUCeNa1jvhPKihhVwitf2I6VAoCbRAIR7S6kZ3+w7CMg5zs/KNbRI82EVq90ad6xKsvH+oWbarIN7pX8WICtB79a6dkEKUn+82vyixzi4jWcCRvZp1ORKsnxUMbLowyQQAEQCBCAEJrd9yjxCKlO71FS0EABEAABE6RAJ51x2n1EnaF0HqcvoFenSwBJYjVAqAQTy9p9SsOpRIfv9Bq/l3P/8nlQ35IEgtyjOU0XQ+viEVCsojY8+fUYVh1mf7o0PzvU3lWXZfI64/BxM5tqkW0Nuu3xj9SplRt6R8PLdXs4Y3GTbHKrzOUozWUkuBkhxs6DgIgsFcCEFrL4nYPyixXfnKRwg6kfLul+flz9YxjteM5U84GKAkEQAAEQKBdAsln3RbVBw+Q3qKscreIdeZnda5JuZK3KslIP+jbvbtVqdVNJewKoXU3G+BuEDhAAmsaXt0QPalDksTBS5MLLU/rz5qGPSGasjQBg9U7zZUKa2xVtyYu46CqEZ3Z/9YEXHay/cXrG93OR8SOT6oOlLLSEuhRtOzQpuXoms5Y+56J5qxRensGK9rMA9+r1AVOmyImsq5ldfWYqGmkQdAETP73c3qWgnMtDusRnzn9zilTtFvnEz8My8w7y6JaTVZUCeWif75+sBpF28g6ZOvl3s7ze4CujyaBAAgcNQEIrQXNKxcp1NKiKblIUYskfbeKfCZDbC1oZxQFAiAAAiDQGoHks65pzew5OLmgzfuIzvhz8ouejGCppgUWuD6Vyq9AFc2KYFrHNz0yRpXG4N9l2qzc+uoSdoXQui193AcCB03AnIBEVOYznb/PmdrGI06djyYu1qKouEpf9Pysh/QwWdCHSFJK/cGUllJMZf/+mQ3pYbygj/6Apss5jc5MsVDcZU6G1T2iRBpMlzRnN8oPr/NmIfOisu+f6JEJsvr3kTbFTJXqj+gTiwpmHWai9JLuvh/oRv1btrVpv3PKNERmyWY6vaTxWDegKYbHWOXWefX9SO+K/3pIV6939F4p8Qft+GgcCIDAEROA0FrKuD80Gz7T1+eCPlt6iZZcpKiIVu1ZX+2c8aUKKtV1lAMCIAACIAAChQgkn3WN6hGBO1+xYKlG5ZW8WLTtIAJv1mtaX1/XO3W5EPxC95t3rjuU+JSwK4TWEpZAGSAAAiAAAiAAAiAAAq0SgNBaBi97Mfh2+0j00N6iaZtFinjJa708rF50yr5rIqyRV57vltFzqPO3xLS6f5EvRtn9qWvc7Ye+XSVmvfWhkbp1jBfWWpvtF9n1PfULaOMa56BRPU1QfXfJKOBY/bG+x7a7enfnWLt27INYnbps99fYuL6gLbjXQxrSI11MesTfkWs7q3J8iEWWUcAPc+7P8UEevWbs/vIdRprnn2VmCbOUYrZwbG7Wo3ZuxeqrdncFeIkS5U6zyxX93r3W6Ul88wf/m7bri7sI2/l1S29XwmdYnY/fKugiZy7x94u3LDKnse99c0fOvLGb3dO8VPmhuc37fTVG9ZR1+pxpp3FjQ61H44jdYvWY49Q/36uxFp0zZCWpvrLLtnnWBW3liWDl7fx6ot8/D3g5IKHVAcj8aEIXEFp3mwZwNwiAAAiAAAiAAAiAwOkRgNBawOZVJKlY0LYVnZK9+PTmHK+W0mYqG37tJ88Br6JWfHno+eL4kwklQrxyr5GLfrKv4YqKtqDVD5BUdVrpdTxtMtI1GSkaiGZDlVLJynfHxcA53b3+oxtSbZAiRNUmKw+/LPuySvWzu39wdsH6032vxIskRykoVXUpgckntJvnDNj2NdvsKceyUdo/ZBmVD8X7XcoHw35zVotzGVx39wJ/CTn9TNqiVsmo2j3lGUP8MrajSu2wajTONlqqrD71L5/4rizlm+qlhOrPYPBJF49sfGtio0xdNvy+oM/xmNQYy59Lap8174n7kt8HVnT/9S1Tsfnnjd00OD2dWZiXEoGrVHSe9DM588fCfnnEbPt6Z4rd/XQ7QvNUKT+NjUd9hGQ/63IGJvdzlr1NO1dFTyWQU0Zr1xyw0Mp88YFoKZ/5JRCUsCsiWktYAmWAAAiAAAiAAAiAAAi0SgBC6+5410N1SGW7i6bGi5QqB1wkz5pne2DOotq5RtVlREQO6Y2IxmNtkfszo9nzF40XprhrWMFuk2fBZwt74n7PwSJO/yzhRx1KqsS20kJrsn7L/7z2yOTo3eppC8s+kdwSQTPLqVtuM82owx52Vp1FfD4lsK0AACAASURBVDDhN8Si0Lfxz92njKqEZD+b2IKNrc2IRux8iJDQGrsmOc7clylVlKv2gqUai3xa7NXRlOz/q5cimvfYBwx75xLzEGIRFRmY13Rm5IpF7tzR1oFEGbxSzHPmD69gfkXfXOhmnDPbYWwTN8d0ET9N9VUbV42fdbEx6RNVIbQmZzF2IHXtQ8nLsy4oYVcIrVmocREIgAAIgAAIgAAIgMBfEoDQuiN9GTUpop8OTGjl2iOL5llYUaU8JJWuemOZp11s41URXMEtxs62chlhJhet08sxjY2oV5ZO4Y6+evWpyuvZjHrnX9Szomi5FUJtMg4U1e1lCy0ewcQXzeRom0zEIRHVy4SZXh1tt6N3SP5WNJWv0Kg9MjkGxDVblEqKJpnlCJNp7LQ8fjk+FLN5zv1GP3w+mPCbHk/30cA/d3YGt4CStmDjZyehNTnOXEFdTDEB0dMpz3+KedKOntQA3rQevjFEcv5z0OtzR8tCK9uyr4XHGrxSzDPmLyOlA6/Hd6aITB0QbUd4nkqOx5w5I9XXPQqtvD8v99UOjRaGdmaR7f5myGyEb2Ki4dutcbbL1mUVtiuE1hKWQBkgAAIgAAIgAAIgAAKtEoDQuhveYJ4/Jw/obvWwu7eLBpERjfbhnEoQ9URwJsUfLXXAdPpJY5nrzt0+zoSsOd2+qUXtOb3NejQ6f3bSFRj32m3Kjj5yBRNfX7yWiAidu1gup/5o3+WBqDkcQ6Jn0239IiejFJ418dQfRczlVhG16KSNyEhPEPDDIj6Y8BuRVznPP3fxgdi9qX42sYXqD49iDAhf0WuS48wvtHpFq6p+meO5yg/qRrIrBvG5xBfRWgu3wTHEhFZ12nzQEPsVWg1eSR81+x3uQp0Chs23z+fv1YszV4gVpejtEH5mjle9riJ+mvSvusbtnnUBOsjR2nD6Ygd7qnQ8DW9NXF7CrhBay9oEpYEACIAACIAACIAACLRAAEJrSajtRqekFimGiKK6pQREtTXejpDaSWj9ID2yLCS0VlGigyldPI5otLHywqba5N0+zcQk65TkYOoAN0L1Z70mur7m+WYNoZDrQgUjWgOpCKr6U33XhNYkR1kXTTf0rh0Tbef4TIkmZ5nlGCPHEvaSdST6nbxfi3IM+mDCb0RE67yOYg75Z8kpwior2c9sW1jiiFdoTVyTHGc+oTX1Nyt1gDqUSYusVNGS8bnEEgJ1LvzFjZmepIpK7wVOTjfmjn0KrRavFPPU/FH5kyp3QIMF0Z2ej1Q/xKzi7mtHeJ70CbE+cTs696T6qo2N1LOu2ZBkfeXJRqs85Kztr3f1Lo5m5ZW8ut3fDNu0tI2UAaodJewKoXUbq+IeEAABEAABEAABEACBvRKA0FoSd7uLpvQixV5Q1qdSV6kBvILYhyd1QDwaMSkQ6QLhmZUD1BaBMtrkbk9ek0iNy3M2yI9PMLEOu+K66szYFmn0JSBsbO8lifoz+q4L6Ia44RHTBCdti7ZH3MixXaocezG+a3oCJbYpP81pY841Mb9pwnV7+8fvzO9D2qZGFKPcpm2nBEldEx9nnlyfPkHX+JuVI9hzfQ4D+xrDX3h6gDpS1val9NzRstCq568NjlkrlUE1t6Xnr3r6E2kS3LQKOXaL15Njo9ScwdqZtoXoTfpZ12xE8vbLnRciRc0XPRlidLPyyl3d7m+Gpu1knJxo6NmGRjzx8+6fEnaF0Lq7HVACCIAACIAACIAACIBAywQgtJYE3O6iKW+RUouromd2XkTz+/50SpfjMS3YldMNLemBeuMPCYXdK7f+Vn+a0ur+hW4aXMPFHhrSkOb8vzxnrPwIISjeJhWdaaZpsPKzWlv/ifTvLSZVGgV1MrhkxCNt67Z580Bu5S6h+llh+fZIcxSNi3Eycy367buRp0xHeVvt1v0sr45bemPRjdKvdD80EW/vg7F+9PhWaVF5mqvlJ1o6ha3cQd6Ux2nEo67DtrDHu9uiwWpDF5Oata/NuiCbrIv61P/4kPmd9flFawuPoCca/rvhc4uYiqa0edfsPljR5mLScL6pW1+Pz/T8EexTdN7Yxbra2A7yqstvNNaCaWmYn07oguWaNnxUCa0hu6l2+OcpEc0afybkzRnp+Um1JO9Z18w+NePI4ZDNitzxajWvVA9DI5fvjoU3vt2cj+rb9bmhcaHWDSXsCqF1VyvgfhAAARAAARAAARAAgdYJQGhtHXGxCkosUoo1BgWBwMkRWNOM5Rg2Vaw/piDEsa8n/zZosUVaCK3xa3K2UftztP4xgAOuft+8fFH+DM++27G7SfCs253hIZZQwq4QWg/RsmgTCIAACIAACIAACICAQQBCa3ccosQipTu9RUtB4LAIeHMg/3kTEwfX/Mxotrkleo0cbsOvGVF6d3D3BLu/Nc9+ebnbvlXv99uOEszxrCtB8fDKKGFXCK2HZ1e0CARAAARAAARAAARAwCIAobU7LlFikdKd3qKlIHAoBNpNCXIovUy3o3uCXbpPbV6xT14xwX2f7SjDE8+6MhwPrZQSdoXQemhWRXtAAARAAARAAARAAAQcAhBau+MUJRYp3ektWgoCIAACIHCKBPCsO06rl7ArhNbj9A30CgRAAARAAARAAASOigCE1u6Ys8QipTu9RUtBAARAAAROkQCedcdp9RJ2hdB6nL6BXoEACIAACIAACIDAURGA0Nodc5ZYpHSnt2gpCIAACIDAKRLAs+44rV7CrhBaj9M30CsQAAEQAAEQAAEQOCoCEFq7Y84Si5Tu9BYtBQEQAAEQOEUCeNYdp9VL2BVC63H6BnoFAiAAAiAAAiAAAkdFAEJrd8xZYpHSnd6eaEvXQ/p3s6DB6pfm1yfKAN0GARA4aQJ41h2n+UvYFULrcfoGegUCIAACIAACIAACR0UAQmt3zFlikdKd3p5gS6XIynoOofUE7Y8ugwAIcAJ41h2nI5SwK4TW4/QN9AoEQAAEQAAEQAAEjooAhNbumLPEIqU7vT3Rlv7M6Ko3pktEtJ6oA6DbIAACeNYdpw+UsCuE1uP0DfQKBEAABEAABEAABI6KQC20/oookv/8Uu/if9L9f//XUfXzGKJkSixSjs6ox9YhCK3HZlH0BwRAoCEBPOsaAuvI5SXsCqG1I8ZGM0EABEAABEAABEDglAlAaO2O9XMXKevhP7pZyH71p7R5H9GZ1s2f2RX1xh/qAppu3mmkX0BEoTKMvxvoBrT6nRNLK5ouf03DfzekmqiK6U83tKQHq21Looce1c2d0ur+hW6M9rvXqD4b7R2s6Dcj8anZfo9/cKa39HbVo/Hlin7vXnleVf7x1NGIR79P/Y8Pon6fPth/SXDtOTbz95mM6/S29ys7O/2Tbfa2cyNyxlJ/StPLMY1to4lO03T6SeOkTVLMfmjGmCrXrFjW/sJ85H10ZvqnxjzHP+lnRrPNLdFE1eXz3ZqXoqjz0VM7xOzrfrebP+9aFxsXjo9YPhv2/z4NBkSLhTIQcwthDx8jIsYwx09d1qy81NgNtVPZxv5eb6vN0e6XPiep/sXHsfTdxHyQP/Z285MUu0N/6uU+6w69H2ifSaCEXSG0wqtAAARAAARAAARAAAQOngCE1oM3UdXAnEUKX2CTEhSlQGULUdX3SswwhY5wGT2aDd/ods6EW1H2pxJa1kMa0pzuXvX6feUrMU2KW54ITiFGXFbCbSW6fNaisXuNLJfqa1g/JhdSCJL1kCUMhawfb8M5PSuhmAmjl0/0Pr+uBGZd0DFZRnirvsk8rYagKL8TApnOxe0z68/PbEhvt3MhnvPyPjUxXdiNVGoC63uz3z80m21oNOLyedL2j9+x9uUykz5rvyBg7Xy940J52K6UbCPX2bkvvNC9fMEgRCmP2GoIkMpvY2PFb9+S/lyP7W3ritu/FkzDPuTrjz6OUv3dGHNUeEzkjF27rtS/Y+30zilyvou3WXtxFJ0Pmow90VLum3uc9w7laZjzrDuUtqId+QRK2BVCaz5vXAkCIAACIAACIAACIPBHBCC0/hH4LapNLlIsAYmLYyrqkilMzvd8KS+iS5WolCqjarcltAqFzxCwpFRglu+tz8xJmhJqmH7oXCOF1A8l0LF/PxAttWheW7SImSDdBp/Iaf2tAY9K+LSFZ00IvX2zhEy7z7JDrtDKdFURbex8rDbq/WZRtM/n7+QGAXtsn2MT5Y+aGF75qP43RxxmgtMVfT++04hy7epvI+8/j2gdEdeP+ce8lvMjovFY48buef6i8UITrbPs6/HVHAHN58+aOOwfW3l1GT7g7YNPrK9Z7CS08kDNWuT29qPB2LXb4hfNzZc2qv/ZomyWnTPmA3vwRcaecs2k0Fp43tvisdTKLclnXSu1otC2CZSwK4TWtq2E8kEABEAABEAABEAABHYmwIXW/+d/0e+vyNH6n99fOkeO1p25tlFAcpHCBaqIqOYRsLjMpEf0pcqoOuYRsnLKrwQ5ElGWTDizDn8Kbl3WohwNkYTVO7kQW9utyFDXDnXkYsxG2UIr2yqsKZEuSz2aVMpKOm9bxLGFVu3fRsSor8+yQ1lCqxJo5D3e7dbBVAsZQqu3fZbwL+u2xTHnBQETQq++6ZGJ5jLiN23XiNCqbrbLqlIosGjOO/rq1RHb69mMeudf1NOjgxv5e4MI7aA/J3zJSduhUbIjhAP2r0VIO6LVFlrr9AEiRUCdfiQ6fp8shj4fyLaxnaYklcqAVWan0KjtEhSQs+yc69vqhdSY6gwZv/xlxiHMe208t7YpM/ms26ZQ3PPnBErYFULrn5sRDQABEAABEAABEAABEEgRgNCaInQ436cWKXmRZlLg1HKy6lFT7vb0UP9dIUvUHy+/qjYi9KRFzjpyj+cG/XqqtpRX22ylWGXnp821ZroNfmGF3/dyz/PiCpYJHlsIrcE+ZwqtRpScJezW/b6jVz01hAEuLrSG25dmVvmHFclbRdZm2zVDaK36ZLZLCdU8gpjb8pzeZj0anT8baRhy/T3tS2l/zvIlX1SxJ3o2Zv98obUWKIVQHhYwWZmqTpFfOTEmsm3sRvDG22Kmf7AjxEPzZ56d83w7b+zV0eehiNa25r3c+bHt61LPurbrR/ntEChhVwit7dgGpYIACIAACIAACIAACBQkAKG1IMyWi0ouUgIn1v+s10TX13QWyFNq5BFNlVH1MZQ6gKsoxgE5dp5SY7s430q8beqAD+MwHlfEsLcoM8VnTevra/82es1+aXHMJ6z4UjWkeFh5G5OpAyJ9zhFa7YjloNCqDuByRTF7q30tzolD1pwctVWOyQxmjvg5oMGC6E6lPghsdXft2kRo9aQOYDluVbT1YEoXjyMa8YPB7NQBKfvmbedX0YxBdjljN0doTdh/G6HVzgMcHTtyvEfniGwbh1OIqPKdtkRScQRfVGWxz/DtBmMvnjqgvXmv5UdYdvHJZ112SbjwkAiUsCuE1kOyKNoCAiAAAiAAAiAAAiDgJQChtTuOkV6kWAdNsa79zGj4dktzeTK4HfHl5lVNlyGI+YWsdPmWOOIRdtMiZ5545W5JX9NwSDR3k446TpBugycnoze3qBnt58tjGxO69e/ibbqlt6sefT390t0r7yQXk51oPO/hVx9kpg5Q0YruYWox25diVmv5TNhcOCfb59k1LLSy+1/vxHZtMUTM3Ld66gVDvN/SvmkuTfxZ26bvESSTdUXtL3w65UPb5EXVOfKDpbQI2OCY0A4o4/ONZ+z686yG/Nmc21gOYv1wudiOgPS8ljEfNBp7cqQlD8NyD8zKGx+H/dxLP+sOu/1onZ9ACbtCaIV3gQAIgAAIgAAIgAAIHDwBCK0Hb6KqgXmLFCUmyNvs3IxVTlZVrC9naaIMa9s/kVmGWOj7ylenc0uxiEcIVhdyQW1JDzwqUnzYdTwEjuo/TUlsP45fo1IGZLdFS6Vg5kr0t2HzLoTNMfWp//Eh8y2auSoVgXAb1BUWb8MlBVshCsX7zHPULlSeSpa5QONW5aY06+pPp3Q5HlNtBVW5bSP5bxnlWWfozG9fE2ZSZqLhvwldaPk/s5gm/JOVYdjEyf0resfFZxrSkOb8v7qvKmHaKcsaC8G8m7IjrByRe3dXf7ZzfCb8Vlan25+Nv6evHh+7IrLW9aHBgGix0POzqnEqcrTmjZ0RCbE1NgdZNrK4sjtDbFVUsP974ccibUDN3OzXNuNYCa2x+aDJ2Gtr3uvG8y7vWdeNvqCVNYESdoXQCo8CARAAARAAARAAARA4eAIQWg/eRFUDSyxSutPbfbV0TTOWf1NG/ObX6s/JmH9/4MpA6oadyz2IApoyy49APojuNW0Et/UXPam0CE3vx/UHRKCpbx9Q0w+wKXjWHaBRCjSphF0htBYwBIoAARAAARAAARAAARBolwCE1nb5liy9xCKlZHuOoSx9m3iz/rQkrEBorczAIhKrQ7CaGaczV6/FfvhkzuDOdOhkG9rSfHCiPPGsO07Dl7ArhNbj9A30CgRAAARAAARAAASOigCE1u6Ys8QipTu9bbulQhh5uTcP7sqvtSVhBUKrNMEPzYZvdDsfkZbVId88uBIE9kqgpflgr304nMrwrDscW5RsSQm7QmgtaRGUBQIgcLgEeGJ3N7OXaLAv79vhdsXfskCeOqPfmf1cz2jWG/EcVif50Q5tuN0M6Y3mNFLHqnYdSKf7tqbh1StdLOd79E2Vp9FneH9uNLLHjzEG9Xu0MevJTSlOR47NWXf0+u/Gk69Qa6tV7s96SA+TBX2onHeDFS3n150RByC0dmcCKrFI6U5v0VIQAAEQAIFTJIBn3XFavYRdIbQep2+gVyAAAj4Ca3lQgBLNmJAxuSB1EEX3odVvqTdKPFEHLQxWVP0t2lEmLPkPdOg+n9we1AKYOqgg987Dv67jfftZ0+x5Ql9379UpzO0zr083rg8AD0UwBcbPekZXN778diKv32NI7EzOWUx8vqFPK9KNH6zx9US/VYN/aD18oJvPS1ot53TNXqL8rGnYu6HFYKVd1z7NXWqA0LoLvf3eW2KRst8WozYQAAEQAAEQaEYAz7pmvLpydQm7QmjtirXRThAAgZ0J/MxmtBmNqvxS7CTX17vfPQo2O3chUYCIviN2+iwTk5mQ8jChT/qgy6e8fq5nQ3p9Ibp7Rx6utq2F8rclwITPZzrfm4+ycfVKdxmHgITHD2vzA9FSnHasPux6GoXHWnrOssY8L9iti59a/Tl1XyrxqFk2ZXRjvJ+a0LrtCMF9IAACIAACIAACIAAC2xP4/f3d/mYigtC6Ez7cDAIg0B0CPzSbbWhU7QHXxRMV5den6eqJviY3tPjo02ClRc39zGj4MKYF23Irt+MSixobf1T/rvST9ZCuXu/ofX5N69kV3YwvKyGDRZo90JLeb9/oqjcmVtxACqOO8MuFUtGW6eqeXrwRcZoFDNFEbLO+W97Ray9PJBIHbdzRV+b1Idv/rGf0PBGsRETohgvAC56i4ZGIRdYtJBPG6mZBl0oc5jqRr9+P9H3VozFn4dpoPbyqy2RFKM5c1TKFsqBNRmdhe9l5FFSkcCP7vRD1P/i27TpSVkZATi9pPF5of2c++Ua37yM6i9XVYycBMz8yt7HziEbLN2P99tnStaPwcOPvgxX3c8E4x8ahsbakiwmzr4fNRoiTfNv7zYL3td+XLw+q/vvHUXr8SW4kOF6uNjTn4Z7WuHq9S0Z9psaP6ZMM2YyGNIq86InNWbJ9XqHUEob5NZ80lRydvkFoPcjHWIloir/sWNfb/5fsUDcIgAAIgEA3COBZ1w07NW1lCbtCaG1KHdeDAAh0k8DPjGabUZ1rk4kPungic1fS4EnkLNTTCjAxcEL0xLfcWqKdEykmtvLS0y890ozeeueGcGmIqbxOtZ3YikJTuTRXSxpdnxEXEknfCuyaod4uTFJkndP1xupnUB2d0fDtluZMAOaBd1se6qCzohkNn89proS4q2+6uyei23N67U3oYsX/QbffD0J85moaY/JC975+B2y0eiL6JtKEaGurt2ZrJhKGbJK0l81uS/vZ27rVSdLnz1f0/SgjHlnZz+dSxOTKcdhXAikwmK9NLsThKbF+19vhTXGx8nndjkrY27CxwLaj97SocOb7+Tb2jTX+8kLb8l6dsr3Rx6B1kEOAze0mf/zRbEa9kd/nsyLf2YuY1Pgx7CRSBoixEfik5iym1bL5h6yt/8bcFj/0Qgjy9YugQ5/cTy2idddoir+0Z4lFyl+2H3WDAAiAAAiAQIoAnnUpQt38voRdIbR20/ZoNQiAQEMCTLDZaFt03egyK18rE2+44HhOz3rO0urvTJT5ofX6mV5vqNpWLLYOf9KF2iJsiyvaFmRDcLPKZScMf2nb/XXRzN91KS7er+ji65UlfRRRgEZkZ1DRqU/MtQW+Rpwj+V15lO8FPT2y1A1CTL1cLXk0X32asvj/YL9tQVFnpn9nCG9CjFKCI+9OxCbR7ywWW9vP6sd6tqbeiOjZ8o1KfJYRupUAafhKyMaevKKxfht9C9nR/bvhX1k2PrP4SxFZifs+Nrff9MDEdy0iUxcYw3aI21rdt7l7jRx45t/yb7qClq81On7qlzRSZa3SmPiGWXLO4ikCzPEi3FtPieJLLaBq697JwxBaG03If3pxiUXKn3bgVCqXh+6pnTWn0m30EwRKEMh6EVuiIpRxsATwrDtY0+zUsBJ2hdC6kwlwMwiAQDcIrFnAmpY2wJ/DUM/XWglI58888nXz2KPN2zNNXlRkK5c0aL0mer2RW/PXM1oT0WRSR4QaIp8tIrFoNP1QcXUojR1t68m56HBX28v7fZpWeSBzRCIh1PFt5uqz7eE4TrvrIo3oSlbfyyWteI5NTbxzom/N9ts/aHWRTy/fiPJTEbKWSFcJrx6bVFGgvJ33wcPSeD3b2E8XSrWoRX27//RyTF9a/uBgXdI3vi4v6XMhttVPV+80unbziro2CPQtZEevX9ZCX5aNuc5q5kY2xFoPm9tv92CnWpxn0d4BO0jR0W/rzEPBLFHbL4jmjx/e94spj+Se2+koLLE7NWeZUc7qZsvuHv+vqomlFDjQiR1CayHDSHFNlGamHSlUA8UXKfX40x48Wq5g63uZrsdK6lGqqadbjuYHEFpP1w3Q820IxF5iblMe7ukqgRKCnN33el3WzvN5O9bC5z95SrgDeBpradXa+B1Twq4QWrfzNNwFAiDQIQLV9mP1XHDEE1uUqv/dq3Jd9mlw/0SPLMfrD9EZT/25pvV1j7556OsT0aZnboPXRUS+zfqBJhdyi7ydN1QTn3xCVEzwY6YQD2Wy8jBmHOLj2Z589f241UM0HD1rRkKGxOeNR4Cr+x22kSHWsm3uDy/0ec84E82GD/Tyea+lQtDb4rPJhC64KLum2dWEXng5vh8UbgoJJdQn7VdF3D4SzTZ0XeUNVoPKPuwpXJedaoFH5LKUGHevZmoMwxfjfQvZ0RsFXuX3zLPxmeX3dv7cWjys2TgRI3YuYi0S2I3mVPYMjL/NHb0+vAYPf0tGhDcdP4E0D+6PbJYvWUSl849H8OVj3n4R4IjhocWgzKm77UuVP5r/IbSWAK9FYJcoLlBG1iJFCX0BP0zv5GixA6dStFysGnnST6Xv6CcIbEXAv5tkq6JwU+cJZD3rmvQyskOvSTFFr9VEzfqMiaI1NCxMpCp7lGnuRMAFOwek3MGuJewKobWhWXE5CIBAtwiwA3Sevx+N6LHoVvKfNc0eJvT1JA7C4kLL15PMlSnEmteLJS9vvV7T9XWPnyb+cnlPy/ktvekni2viyIaHvk7o+3FJt3RGZyx6c3IhoyVl5Ob9PZ2PRkQ86m1D8xE7L+eNvr9e6OXiiZa310LgdT7+LcBm2z13sUOrvs9prgl9SWEpYv5qKzbLccsOtHqWOSgNkcgVDVnE4fL2jDbPkX7rvCwb1dv9z+l59k0XLy/idPfNmtbfr3TzdUe/jz36YdxZ2gK5Td2xiee714t7ujjXcvuq/huCWUP7SaH1fnVB59cslYL1UbyWt1zRN/IFq+hm6SvXXFi7oM2cHZrFfPeGXu439PTVo9eLFV2w2MkRs4fb71DfQnY0/64Oj/oVhzll2tjwe9uODIOHje6TLNfsw412aFXEDtep8SdzNId9Ph4Rzg8Fyxg/bA7qcUGaHQT3TN8yrUdoKGXNWTJtALO1/iLA1xf+A/RzSqvliNg5X4ohDVYiH3WHpnQIrQWMtR7SkOaRQ9gK1MFO2/33j3JyzPpfEvpfLpRpGUoxCEBohUOAQDMCmS9MmxWKq7tKIPdZl9c/V8Q/nBeOom327868fhW+igc6Xdfrp9jurS2rLmFXCK1bwsdtIAACh0/A2VJsN1lG0RjXsa33T+IAKvHRtjD2+zR4WtLj9wOPJFu9C5GMHVQlDjESUX00vae725E4iIqd9s0PdpK5SC+ntGQKqpE7Vd63EuIuEw6v2Onq/QGtlnOWvJMmNBX5TW1VxNgCSuzodfqdM/FXnODOPurto57Lsu6z2pZibdWUbNyDm+xt3DpUcRDYgp0cr4k4dh7P+hAy+dC+lIJPpN+MQbVN37YR/9H7ySOOGVqxtWXFhWkm3t58Dmh6/0gjFh6otkt7bCIETaLp0yPdXhO9sR8Ul6v6QCqtq6ag1dR+kVy2rA6tHcwPo3Ux/xw+0JhBpz4NpuwlgPC1MU3rtAcN+sajTD125GNB1dUf0HRZR1zm2phFLQftyPn62LhjcC4HQsoOofFnRk+LOj/7deSznU7D3labO36EyyiefRqoMR6YPrPmLBatrOWsEG2TEaqyXLO9uo8wNxlwH6/nuMOfy1ULIbTubqvax8pGf9gty1+kSN+10gPYLw2cFDd2hfx+9rKzR+PLlYjqV+PEipiNpcsJ1aOPqXBb9G2e5phUzdWjgYzxrrUxPA+UspnWtn6f+h/sod2nD/Zfqusw+8n6tiR6qH9bklrTVgAAIABJREFUUH9Kq/sXuqlSD/mv2fDtJeEUKzn1sDL4RiLjGaI949QvNqMec9ttyrb297qt7DYOBkQL+dydaqmJ+K9GrQ3Mbx5Z+psMRru+9MobI4Kjy1wexGkzNsZZzDfq+71l89/DC/aDlP8uyfMHd9v0X7GtMcSjWUP+GRvT0+knjRP+UY+zFJMNXUy0MVrNK/WYN9YEetqwqpOijtu3HL/Nm3PtcaFv9U6NS/detdYRYQo580fuPOXMMRm7fvKfdRnPb+uMiap/2iGxGaW0dMkBCa1ODxPrqi2IlLArhNYtwOMWEACBLhCQk648vd5uMXswP58zYTMvj2kXeryPNvJouNdzr/jYXv3HZiOW2/eariMHzrfH8i9LzrHjqbJhdsmds/7Shn9bN4TWXfn/0M/PGd8ZoRb+beXmbLRIkS8Ma2HLn/ZGLKgvje2BKmJ7ww+uvCGeNpuJh5diJ4pahJtl8xDz6sUmfyGjiWV2Pb56jZRETr5j9XJIClOeqFEjSkl+Tzz3HUt580a3bJcCnxO0nHiFopFrZiOxY+JmUb2QNb6rRAydueyb9iIvbpe6H02Y8xlRRuMbIiuxl8n8jTRns7AF6up75eM+sbXuT46t1ajzX/shX3CrB7qyfbze6iW+/kJ01+HttVeKo81JTy3i97+7139004jzD81mG+2cBCuljSdfeCWeGULX37KVqh4/zFU/nFOZjfur1z97yTEtxPiccZbjb/6XV1VqKT5+xCc+jykRM9Su3DlX+ljEZ+LjMNdfQs8G/eVCnHF4Xg6/Bmn0rEuNcSM1lrz4YCKoD1hozThPIYXe/r6EXSG0NqWO60EABLpB4GdGw80ovD3yZ01rYtsO6i3Vu0YTdAPMDq1kTJ+JHvkCcI+fFh6ge2y9+qUk8gktid7ebkV07al9gnaUuZZOmY1Y8eTNWSfoOmqoQGgtPGn4FnWFqmi6SBHCbx1J9UBufuy0oOeKgElBy7Pl0K7Hl//NFSiYdqvyw1kioC20euZCW1QUZrCEriK2sUQLu22W6OUwrw7erKNJ03axGp7BnPdeF1qde6yUSd6to64Ym7Ktry+q9a4YNKQ3IhqPNduzvN3PXzRexMV7kSZnTB+FD3pL2iKTU9D/Mu/X28HOOhCBDQEH9vrD4bEVQ1LuVLOimKt8+dXf/Sm9QmM6b5zlM/G1s959V9shPo95hFbHbzPm3AyfSY1Lw3O2mT98LyHsvmTPy6YfN33WRadxn6gKoTX55PP5dvKmxAUl7AqhdVcr4H4QAIGDJPAzm9Fm5Ml/qVq7XtPse1Jv18nYHnKQHT3yRhlbgrpsI/nD8JJv7T89pSxqxxNnUy/i03OWkZPqyMe+r3sQWksbPSfKfLs6my9SlCg2pemnzLNtTZVJEUml+mGpAzRVx3tQhlpky+7FUgP4Dv/IEyjkAZXshW6P5ZbWo2h57K31sVMDtCC02iKFTwTW2mowlwv+6eWYxp+20CpzFek9skXEBsyrYlQZqZcCAQHMtr29Tdm2rbuNuY5M9Qqtt3f01aujjtezGfXOv6gXi5IOcNxupJl3JcdIJidRqsf/Mu/P+u0W9Qd2IORhsRVImNCqv1SR/FP+WZnJP6bzxlk+k+oFUzUXmocH1b87tIM3PX1It8svKBvjLsNnqoOHZcO8By7tMn/YQqtvDNqp2CqbxVO2NH/WRUa6R1TlNrAPPi0xWTQu40AjWlmQwttt8bVVCbtCaG3sZLgBBEAABEAABEAABEBg3wQgtJYn3kYkCGvlNosU/3bhus9JESkgtNoLVTdSUhNBPZFPerStek+WElp5q0PCQHaE0uEIrTyPpMwTmE4vENiursRZTyqFlG1FTk9za7A+GsT9UtjWBPpUW23bmu0wt6qLnJV62gEhUvG/cyHknN5mPRqdP4v8/J50FDGOJUZ3Hsc0p5DQ2pzzHb3q6S8qXVIc0sjTQnj94fDY1kKraVsx1OP+Wds2LrTGx1k+E7utzEd9UcWpeUz1K9yu8GG8ShwUYzfuc/b4tsdl0zmb9T809oN9yZ6XzZG6zbMuONb5WPiip2p3hPQt5GgNINNTnZSYQesyStgVQmtZm6A0EAABEAABEAABEACBFghAaC0NlS2Sn+n8XW15L1f+douUeIRtSkQ68wqtlhBgR23liH7yGpFDVah4KYHCSFnAz5DSxFzvVlqmDFgnKR9M6oCPKodrTMCoUydYIsc2zL2pA0xBnNthvSaW8FyJdbqNqrZquSFDW7TVfc73WjReSGgdqYjlwZQuHkc0UgehOkJrnGOJ0ZccIx5f9nEKCa3q5UETziJaURPasvxBRloeEFs58P05Wj3ziOGflXFjQmtqnOUzEdWpuW9AgwXRnSbeqeak5jH18ss5xK+KaPcJrb60HtwBqvnT9rnouOQvLsz0HMYOgczcxMm+ZM/L5kjd7lkXGu3uM5AJxq93cjdEiUli6zIOL6K1rRfFDFEJu0Jo3drZcCMIgAAIgAAIgAAIgMC+CEBoLUuaLTyjuRN3qG6bRQpfCEcid5IikhIW9AOG7G2r3hykH+SmDrAPTGLXiBO9v55+6e51SDQXArUvys9oq0eEcdMZrGnIi9QTWbYQ0aoETCU+Wm0zD/TxR+qlokQdMXYL5k4ZyrYf2jZea8uoE3mckctRiS/K/v6IVlGnEAzdiFamvbsHjCVytHoi7nYYbtWt6THiOSQsJDAFhP7mnK1cuVn+UG9pPxS2unj5cm+KhpWoGfHPoHidLRTmM6l1XfOwO70PjecxWag5/j05Wj2pAlI+46blYGNNzstk5sW1xyyXlKMHJYYOwwpE3i/0VAG+eblNodWKYPVEuJaYJ7Yr47CEVvf3i33o3na9VHdt8xvGrhFC6242wN0gAAIgAAIgAAIgAAJ7IAChdVfIUvCQxXjz4O1ahbw/e5Gi58WL5OGu0grw8lneTB4mSmOVGpTn8rylt6sejalP/Y8PEl+Zp7/XgohoaH86pcvxmFjGVMZjSQ98gW9/FCshGIhr30dEM1ZfdTmr64nn7Fyoenl0Y52P1YkMq76y8gBaaQeI4nkCm5lNbYn33VXXk8N8df9CN7UR4naRnOLMQ7ZlYonVbs9BUso+omcmM7M/dd+VTfzf1we01X7Rp8GAaLEQHeIiLQ1pSHP+X93e7DtxonzlqAFGux8ymmMvvlVfibwh32OdSvhfPmc5/qpx4No35g+HwtYYKcEt5gn/DDA185P6/V8fZykm5qFjbM6f0IV1eFd6HnsXKTGSfpsz5wp6IZ9Jjctmc3aaX/j5ERsb6tlpP0/KRD7aM3HNquS83+wpYV5t/nagPz4zI+Qz+gvTXXrL7s3+DROpCELrrlbA/SAAAkdCIPADyUiOfigPvCNBfmTd+FnP6K03ohM868pjSetHmc/WhU9bPjJ3Qnc8BCC0dsctSixSmvc2dNJ385JO5o7AlueT6T86CgKNCRxWZF+8+emIzMbdN244tTl3TTOWh1n7of83z7rdrIa70wRK2BVCa5ozrgABEDgZAvUPhs38mr/1r97qD1ZU/e1keKCjKQIsv9XDy4I+PlSEk3VMdqqAo/6enXJ7Q5/WFrvU9uCjRoLO7UQAQutO+PZ6c4lFSvMGn9qivzkh5w4IrQUgoojTI9BOWo/SHNtMDyPaelpzrpHTVhrrb551pT0F5dkEStgVQiv8CgRAAAQqAuKHE7FtYDzx2pqGDxP6pA+6fDqEROQw1SER+Fn/EF2fCUEeHw8BazxVP8ofiJbviPyFzzQmAKG1MbI/u6HEIqV5409r0d+cj+cOCK1FMKKQ0yRwOAcV+fi3dyJ7XdupzLnhKOa/edad5njbZ69L2BVC6z4thrpAAAQOgMAPrWdv1BuN6Gw9o5m+1ds4CZVF473S3fKOXnuv4rROLb+SygNj/8hi28efJ2NiqbtE3q8NF28XPFfYI9HwgW4W8jCF9ZCubhZ0KYXd9eyKboyDFq7ogZaZZYhDOlg6pToHnMrNpHLGpdvgN5BKq9Cn6eqJviY3tPjo02D1LgRp9uGitPj7dHVPLzdf9PT7SN9a/rr+YEXvWvIoHg06XvA8elX+u50YCDE8zPGMRygPH4R9xCeeDsKwp97+nx/62TzTw0RGsw6mtJzrOeQKs9L9KoNj0CabC5r0xpy5z4dLsiP7ZGHeKOaTcjwpE+g20fMscl9y/a3KzWSnHmDj6fWu8jFnLN6+ETup9kPlTlSnGa82NL+WJ4kHObMFywON+cAe0Eo7pT3oI/ZgquYPmePLqF/lemzqN2JeCvt0vdCi2Yzebrud2gJC6wE8QjObUGKRklkVLgMBEAABEACBPyGAZ92fYG+90hJ2hdDauplQAQiAwCERWA+H9P04p9FmSMPvR5preXbqLc0kRdY5XbME/q939KsEQuMESCZAatF5TOiZED0t2UnEMxo+n8sThJlo+01390R0e06vvQldrPg/6Pb7gYupy/M3euud05cSdWXi+Nc7FUmbLuN9dCZO3tROba63ueTdH7SVPJWWBk+0ZGkV9MMA1Im1qyWNrs9oPbyiG3qi3znj+E2P/PAFVv+ELmQkI2/nyz2tliPOimF8eiL63pFBnKP1Rpq1+/ncEH+N/iuhcDOn67MfWg97JOzB/p8J5kRTecAA6/PkgoniQsy96r1QKVaVYOm0Q55OanFcMt5Bm1zL9jEhnPlp7cO3G5ZjNuSDDdnZJ1srsIypPp70MXOmibAxht7TmkWaAlKR56GxqI1fJjzyFy5621hAu4fzejYjuh1xP5gNe/SlxmXQRwIjKVb/Vn7T44fxVCcge3yajbW323casTnp7daY8w5pbs5pC4TWHEqHcU2JRcph9AStAAEQAAEQAAE/ATzrjtMzStgVQutx+gZ6BQIg4CHARMfn8znNe7oIqi4UQtLX/Youvl6JmBjLNTMVVSoj3nQhk4kaXGeVQqLnZE9eOo+0u6CnRykq9l7ocrXk0ZeGSGKcZGpF/m1VBovuXFNvJITRrDaEPMc+ZbXquzhx9EtLrcCifCcXLJq33lTPov4eJl/0xCIBldi0eaQejwolul8K3lxUnFyQOBm3BAO9DFMY97Wz7r57UmvtCyxK2TzF1fCTkqw4g0BdPELzi54cjtKXAzYxxHjDh2P8m7BjFN02iKHwT4rV/F9m3/S2BBmKqOH1+pleb0hEmrOSZkN6ffmUQr7/lF3eKjl+N3ev9EZzGqmI7Bhn43QzfStezEf8CSXC9dvsZX5oPr/ExhibQ+qXPV6frsRXJso+07kWjdu1BwWE1u5YrMQipTu9RUtBAARAAAROkQCedcdp9RJ2hdB6nL6BXoEACNgEqm3FAbFBbevt92la5Y+0IlZVJN1CK3ywEtGudqSedokufohIzku59dgUagyRxBKacsvg0ZRK/P2Z0Wwz4mJS9v0Bz3FSJCgB+vzZjFDUIiQr4fTmkwbTJ3pkgq8Su1iOA5YyoD+lJxbVKnWpEgxiZTABUESj8oQFVUSq023HnppwSFZUpvQLJS6XZOX6Vd2Ox+8r6vk4ettuinEsGrf6KB+2+mGK3kI8zWInFE0hAkshVNTlCucsunXz2KPN2zNNXmQ0+JktyNovPNa0XhO93sgUBOsZrYloMpEvPYJjUaXA8BxcFrO3zNe83hBR77ry1ZhttAwZGuhI/Y4IrfU5NcaSdhHR7CyyfDO8otc7LeVHx54UEFq7Y7ASi5Tu9BYtBQEQAAEQOEUCeNYdp9VL2BVC63H6BnoFAiDgKmeG2PD9aB7GI/I+1lvBvcKQJRTpgpod+VpXnyum6tcJQavaim5F20WFxErgeiSabeiah+zltiHkNnZezfrfZEQo1lvZRUSq+oj+KIHHjLrTUwqUYBArQ4p9du5dT7cde2r5RntWlLNKFXDP0wiUZRVrB2NfRw7XHM+f9ahR2yZm+8IRprYP5rMTOqtIDWH4gSVm1rlW+zS4F0I8/RCdRRjyANT1mtbXPfrmbxSeiDa9KgWHSp8hchvbUaWy75s7en14pTs9z6ptU8PeQ3q7lRHXumwauacKlDV8K1y/m7u2yRjz5JPW6o2lS+nagwJCa3csVmKRUq634mA+/f1SKj93ubpR0jETaP9U92Omh76BQPcJHNazrvs8D6UHJewKofVQrIl2gAAItE6gylfKcoK+3WpCjP/UTC5yfT3VOTyNKFMZ7Xp/T+ejETHxjeVG3bD8pexgqGcS+Vmd9AL1QUBKcFzespPr60jUDQ/Xm9D345JuyfzO3k5vlCHCRXkk4f3qgs6vWaoCfQuyux3fud9nBSMf65pmDxP6ehJRcVyou9jQfMS2b7/R99cLvVw80fL2ms6UzvXD7rmp8kga4qHKJcpEyhIMYmWw/Jpqm7XMvbuib2KNt4Wxaos3tydjOq4OLRPf3dOGHX4lDwH7vJepElpgVfuV245KUNQ4cqE1ZBPW7yo1g+nDPKWDjIZ2fLABO5U2oMobKn3Kl4ajHl9SjL9Y0pxFcKo2ct+p/U3orGu6vmaR6Q/0cnlPyznbWl9H7Jq208aiJvSGUoKI8atzNl9SsBQYb3TLcxHHfMQ7mUXqN6KHrT7Hx1jcp+PpUlqfcotXAKG1ONLWCiyxSCnTOM8BfGUKRikgUKXJGV/K3U1gAgIgcFIEDudZd1LYW+9sCbtCaG3dTKgABEDgYAiwrfRvtzQaEc2Gb3TLhDIeuabFufBt1OKAGbkrm/pTIaKZ4owQYGiltuGKw3jEoeQrcWCUjOyrxDAjok8eLnQpr+Xt+KQpP1BK5m69FCfZkx45FyuDg07kjUze71qLCT0VIpZa4UkceiWqG9LVzYI+2EnsyznR8z+a0JSeHm/p+1me0s426Q9W2qFTNSu2fX/A89Xy/eK7M/CWMaDLzwV9Up/ujcO4LmmqcsM63TZPmTevq7eAG+23U0sUYRVrR5ij3yYj6r3pOYctHy7BzhpPgxU7PMyMJhN/428A6nHW79PgSfhByN+qA9TehTDODiATkemyH9N7uuMHVvnHoi9697N/L3Mshznzw91kqonBdKkdJhWzjX8cGYfb/ZuQqn/TeIwNiBYLlnsj7NNV6pAfms02dCtTd3Dy1qF5BzNHJxoCobUrliIqsUgp0dv6QMgSpaEMEPATiOd8BzUQAIFjJXAoz7pj5ftX/SphVwitf2U91AsCIAACrRBg+Suv6dq/d3mLGt08tVsUciK3gNXuhj5FhvvvMz+c7vVce/mxu+X2UQKE1n1QLlNHiUXK7i0RLxlG9al3uxeJEkDAR0DfneM/CxHcQAAEjpDAYTzrjhDsH3ephF0htP6xEVE9CIAACOxOQB52syR64xG7BX/l26fS797Y4y0BrHa37Sky3Heff2Y8tckji+jf3WJ7LQFC615x71RZapFS5Wi2alER7+b37ODCJdFDvdOE+tMqB7QRBa8d7sdS6QzfbkU6Em3nijeqnrUjVCYR1feIBofaz75j11aHFfL2kJkjltfDUp6I/uhlh/pi/N1gNqCVceigCTTUTrFTR+ye4dve715rRjpDX1+173PsNL0c09hMkCsbOaDp9JPGavsQN4FMw+PUax5emVOvmSs+bbP5tZZGKsLDPzDkLiWVRmin0YObQQAEukIg9azrSj/QTpNACbtCaIVXgQAIgEDXCchIiktjW/PunTIWMtbCa/fSj6sEsNrdnqfI8BT7vIunQGjdhd5+781ZpAj/v6yEwtS/WQ+44PhpiqzVoYAyvzIpsW49pOGryLKhxEg15hxx0ypTr8N3D6fJUud8P4p87yr1Cj8UUYl6lzQYfNIFT3Fi5YJnbfu+oM9xnf/b2H5u9EVLd8TTA93Qp95Hmst0LAEJ0OLM07YMH+hl8UEf7JZ+n/qXIh+96msteIr6SKV8sfpZi861HU073dKbStUUaLsQpc37VU9sn9B76H4nGVPtHw6RoM20FDdRHuFx5D0Ecr/DDrWBAAjsmUDOs27PTUJ1BQiUsCuE1gKGQBEgAAIgAAIgAAIgAALtEoDQ2i7fkqXnLFJsoUxEbdYRmj6RzRBaPdHgxvcyZ7QZjeqKcU6Z2uGHgklAwKvyIAvRledZl0JrzXJNwyE7HFPmfueHJvXqPPG1olgdRqgizW1RWVxqCa0ZRguLlb5+JcRKzxb5pJ2qNvrb3kxMrTvs3CfF6Q8tMtnBE7XZFjy0CmL9yDATLgEBEOgggZxnXQe7dfJNLmFXCK0n70YAAAIgAAIgAAIgAAKHTwBC6+HbSLUwZ5Fib2vXt41zeZNHYvKYS/OjhDT7MMvqKinWeoXWOtpURbm62/LNbep1W8gUUrOEViXC6nvn3fKFUOvbX2+nBmhBaOXib53Y3Ra8OVYlYkrGunidtFNll5jQqtu55pMtwjJ+kwviaQq06GTHd3KE1hwevqHIbVhHT3dntKKlIAAC2xLIedZtWzbu+zsCJewKofXv7IeaQQAEQAAEQAAEQAAEMglAaM0EdQCX5SxS/BGtcZHNiVidXFS5Wn2i2pUTnRoQWpU4lynOCu1xSG+3c54qIBjRWkW6yhyzVT5UK/pVCoV2XlHXlO0LrfYW+FTEb9mIVhlV+iH84PYtnVaA53n9euJisT8KuKYYt5mV3kHelp0SAELrAcw8aAII7JdAzrNuvy1CbSUIlLArhNYSlkAZGgH1A8kHxfMG/+jY+frfp8FqSfPrBseOrGc0643Ej3d85AJmYRxU4WCRiyMWEfP01SN/YIgZtfGzHtLDZEEfMpCiP1jRcn4tDogxokt039VsHNueFrCbHjmjonf0aJDY3/7SFdy8bao17CCuG1oEcqJVffOw8rHwLpSfY6ejs/pf6WIpF7t/CImd5P6GcduKBaJjVW3rNQLf7HmXjdtnOl9e0OvDmBYf7Pv3aF7DMh3R8v6FCtxiHinTtu6VAqG1OzbLWaSEtn6rHKtJAS900vt6Tevra7qW2+wXVo5xX57XKieritz0HQj1cq+JuizP6RvdqkPlvKkDdOHOSh2gDqFSkaTJvmjPXD1Ha4ZLJFMHGBGcbi5ZI0pT8rlUOVuryONQjlb90L3M1AEay7TQ+mEcoBUXWlM28wmtfvHVhz1bkM2wGS4BARDoBoGcZ103eoJW6gRK2BVCK3yqLIH/n71vV2qlWdbM9S5LnAkOxhlXPMAOkLGxcPEkU3LwZOLhSKbwcLFwkJ4AnoDAQLzAOXMmYmYeYDNRt+66V1arWmq1cjl7/6i6KuvLrEt/nRde4fUM7qdX8NfKnbVZLmEwPb4qx/kAiUvZ1/yXv8QzgmDgzdsV6pldRB/g3MnzlS9Jn54QOIZCsqxiDZJ4UTrgODDyGqYw5dFxP7CZ3MH15wWsn1fAOfCfDUwG12C8kG2WcHn9BXOnoq/IuXavSNksoKV93G5hVTHpyma2GiHv+1vWQMUb+14ifpZLeDv7gpeHc3h+D6xvvfhEJdUGlssBTGNfE+zCJqEZ/Wxg+fgAXzf7IM5MIZh3zN2LIOvtsNfiCjjJDpFr1Vrzzr7LzqbHs2rNbiaXcP2pkyZtgis+Rnxa1aj5epJeWG2O3qe+iWg9Hm1iXlL8xa8+QIWlJ4lWVRxLy+vKc5jynKgiFN4pZOUhNG1yzi1+Zd8xRL+PZ9qZ4/OENchX+dFFEbgeYtYN2TfnIrTfgker/qHUlstb5KvWUY1xKaJVfcwWKRMGTiGveg1g7ENfMWmdeXK0BnPvumvRKGZ2PEuVJCUECIEdEMCcdTt0T48eCIESeiWi9UDKO4Vh2YXmDp5FNdaT+scuwa9wo8i5kJdCAJPNcgKvLwA37yuoM2adFIDeyQpCC2Du4CKq584M0sTSgdVj0OPBCftil+47gGdRRVj9YzqCaVP9+GTD/u2wdsA+lny/fMFZpYMfWC7fYJT4gMLwfr0RHx40EGECo7CnN/9Q8wUX8AnnFv5+FKTH4h7Xzc/mBxhLf2o73D6tEL9W8/bdVHhp2Tm6JI0oruPuLWXH7V9vRLQej05TLymhvJ6+qA4AFlUiQ++V57rmCW7mWLVzmtq5XgMRKgxarU9TvsgzHpWM11s4fxgATy/LiVWAyR8W+SH/8XFG8Ma8Wqs24oCMzsXKkwqg5qo850O5ZSvQrGJdilgcwvDjA0Qruw8zUmu4WMDFbMbnwnT1DHdaHt2IngKyCyLVzsOrpw3wy+7qJ2wfVTEzT7pfpRJB7ufg4cudS04Sx7NDkaSEQBkEUmddmVGol30jUEKvRLTuW2snM17kJZJ5Dt5d89DNxfoWXrjH4D188wsn+9scvh7E7yzkXl1Wa28x5fE5hy/mgcgvmvcAzEPxSX5RZx5010+gQps2y0u4ntVf2ysSePQGLH+XuOcKIsghhbzyRkg2Rta93ojCAszT7u4BXi7m8G6wTAGqiOf7uoGvgUbUom2mvgw7WC0uYDZ70jzuWNs3GEkPxCA+0618OUhjzMVkXmM8LFd7YbELPLCXjvtviTs2nQQj9B7h68Ul3Xi+ra9PeDnXSH1dBzZ+Me8ET34t54PBZgkTmCZCjn9gs3wTHtx2GgifbKm/VS8oEi9Ycvwu1rUHLAtbf3wQ2LMUCJW9+fCvQhV9azFk28IDdQR3mheP8koFQXY/sRC+NbwLt2H5z096Vy+TwzGsbXJUecOz9ybORYU94XlI+fUTfMAQhsMPuJCe5E5hEeVFpNsol9B9KddNJojrzw/8bB+r1BPD8QKeV/WLc+4aFOvHo4/tOTzwPUqrxF3N2dS1zzus/thl6iG05tVLs0l2XMB6Kzy/DTwWW/EhLRNTMVXNXlU/u6zVjH1X2Mwn3FZRA3U4KTAP7VEobYv8qCMWmWu3ob3am7fPsy6c/VPZk30uCi+6YFoOdv693vA9ILy3H+fnAZNoBfjX7y+cnf8H3P7zH+iT8lgalrjkH3Kuxy5/GDszasndtjwfFvemCESkiCELPix+b1NoZSCszpq5ZqZiAAAgAElEQVTjQd6srSiOOiUEOo9Af8+6zkPfqoAl9EpEa6sqOuHOrbQBFRLKu3P9DNOrv8DDN0EksBcVTV8AxnORJ1MrDABWiGWdzJ6FZH7DzS0AjM7gdfAA52v+HzD6vuMetc9nb/A2ODPIS4NM5eOq8HCLII7JG1Cv85VdzjVpDTztwghWjPxNkEuxvuxwVIXV2eMlfN9Lz0w2L5n3UuSVjODDwtQSGHOyhb3cPwDMeSi+TeqItBFb3bMRXfiBzVa8PJx9DUzPSF49dgRnr+bfbU+ZmvSKX6K9ecwMOX1hfK42NpMJfN+vYLqdwOT7XksR4CHypQeL7fHpEv61nTIyyEjDoYgcToaxUGsTD5W2w8A/17ZV6oVBbTs8HcNgCmePf+DhfA3P0wG8sTyYOnEaIb2Z7d1dz+BDz4Wn7x0xwpybhW5zrm7deYs2LyqEW1sH3jUVxFWGsz/VFajZXvYgyf7cNShIVrH/3Yb2Rrkn8L3w5RbWz1Oua5Wm5B6W8AYgP1wxstx6sdSwTK55qYP5HAAGbByJjo43iFD81UrkHURjauut6sf2389bq6h9V310GI5hYeX0Zc+/jd5hyuRh+7AnEoPZE4wk7pMBfNle2oGNmX9UADM/NP8QoD7IObas7Z+Rc1HU3/kDVW5JPr5IUwDzX+A2Ed3bk6dS5xoQ0do5lQQFKvGS0s3ZWnk+bSH1qvZ7noBR6Ak1dnNiEdV9ZxphddYMD+8e35m5kyCEACHQJgL9PevaRK37fZfQKxGt3dfzUUroTxvgflE2vgDbxJtNuGiVZTfLDQxYHljuuXMO8/spXHEvvxe44IWnwHz5t8kyLbTfIEUMgjghr1czJlErXv5rMiasTO0SmCJ/UhZh4SiwAni05mykdYjgw8msJMbM81ULmbJw3GwArrhO6lDZrNQSktBjRREMDz2eh42F5OkewD4dqHxivhBeBWjogl2THjLxWzSlA3vReTxbwWqgiCidQPJ5euP+pux0e/MKb7CSuWYlsWLl9DWx/QEX/3zbZrlYt1O2zgTxfv8+hS0jfEcAd+pDhecDS1LPhici84gG3rcikZyUA5W6JDGp5TI2X3ZC865tMO6B4uZKrudi2bvMA1jZZvYajOvD9MA3cwYbhLw+rvEBSRByD+fSA1USe3+qPdX2rvR5/4RyR5v2m/bqweagzlmrOfuu+BBxbeR0lEQ3//jEiGPrY4Gz5yZe2o32fk8q80OKhUnk7OOEfPUhjtn4I7xeQ5WqRqSe0Tz/Y3t76izp4O9EtHZQKQGRSrykHM9sDy2p9RERLU4zYhHd/dE1zMfDyft6dHMmgQkBQmAXBOis2wW97j5bQq9EtHZXv0ctmT8no+XBY+Wos58xCBr95VLzFtBf6jkR9XIhwznNF9cYoWvmw1L5tHgOAdPjCJNTzyGacEULnFxlVrXbLGMIYKWHmS4uZoY3VgofRdAEMd4KrLb3A9i+PcIDy6WqFZnaAKv+axIEjHT9uriAzycR9r1Yv2vkoTlj5ZnIvPkUmVUVV7P15OhAewHhqSJetJBhbZxISgFum+cL7int83SreqlCdgNkjc/TG/U3X1oIOarXTutibCwc3cE/27ZZ6oYtTGVKAOa9+X0zB/gewJRhWhFUmmcjF89HIlvWrHtaenO1+UP7ba9RlYOt9qz0zFvKxAuhifwWVr46yx50j0PdQxTsvcEiMnPXYEIf+h5lFtwKk5zOByTL7qMfuSRx7BR6MfDQ9ag8fBOYKoI32I/Wp/Lw9RUFtNdq7r7rXevaB4TJJbz6CquxtbRlXr5XtZdvanO2CG/R3CK2pf59+2f0XIQN/4jyei0/NG2WsAGAh4c63UZKzynxu/Y7Ea1d00hYnhIvKcczW5KUECAECAFC4BQRoLOun1ovoVciWvtpGweeVTgno+6dJkg7VfXZfsZX2ETkcoXlFq444YMlU/V2ghBQIb72C6/+Uut7wa3l9UPseO/J3JoqV6z3KTvMzFuhPUOl1Yu9jpVJipgeWyl8ak/V0Es7D2dmxQyGQxjfzuGe6ecH4C93S9zA5uqKV46tPP6sMGmX1Nbl1XKOKULi/BXeRiteoCpORChS4xo+eR5IkXMWZD7eehSrGrANNzrNgUnWVKkaZH8+707c3+R62N7A692rUSjNzSE7ATFFmWvVg3++bZt53/iYLxdwy8Ov67yVRm5YNmcfiWxhG/QGSTzrfMyx82D67E6RXJevcPN8A6+RXMgxXA1bVvPUiczMNRjXh+5RbeX+c7wV5Vple+PdA3zeirzFLE/nw8utlus2tubFmllOHmCm0rrYHrvOdsTsPo2pgApbJDHk0equ1dx915ciJJbuQ8jN8meLPSfnn3nOySctYr3+CGbvn4lzkdv4AL65i+scYDuoUuaIIpQpPefMpBttiWjthh4wUpR4ScGMQ20IAUKAECAECIFDIUBn3aGQb3fcEnolorVdHZ1k76EXaeEVuIXVFHihoO+vF3g5n8Pz6Ar+Mo9IFcYqC0h9zUXBD/5PEhe363M4u2LhyzaJY+UElWGyzyNWEbz2pNxy958H+L5/hhH8NcdV3ne3t3A2nbJ49LC83pdtO7+rKmwTLrbDC8J8n8FKKx6EJyIC5uXDSm+qCKznEWdC/2qEloOP4YUaxhhYSP+XKvglyOzX82eha542gOXj1UgiTjScw3Y1hb9c39d1jkdrWqxwzdtAEhySoL1YS9tgxYMMsszVAet79lHrQOU0FDkuRVEelieUVQbmuYGVyW0mMOCEJSu09ihyriJIloqQYdi9jUSxIGHEnirjyL9ZXp962ocqpQCT3SH2Vfi8iX90LWpzVCTR+vYLvnWSCUGgiiXqIdVYMbHvM07GM3lFnk87P6fIv2rksLTtQutb6bAuDuaft6ED6YW9hm9ghupkCJV5obceXAXmt5X9suJ+nyrva2i/iqxBnjs3tjdKD1DDg5/breadXZGuI3hbvgG8vDC3RphuN7D5foXrrxv4vR/AD9v3Ynsi+3jBcwCfyXQj94yvg8H3HQy+5iDw2LAlIfWm2XACU2UT/n7c/Qy3VlP7rgjzP2PpZfT1rhXgiqf7YHKZH/V4jlsY8Tzj8X/+cF57XfD/9u2fZ4/Rc3Gz2cDVFfOev4OXi1tZjK1OjaF/6HD29pToHb29nBrR2lE1kFiEACFACBAChAAhQAj0GoHf39+d5kdE607w0cMmAtLTSP1xuICtXi2ceWqy6uCsWvPziiUNhQdY8Pyq7P9fP8kHh0NYzEWxrPpfLF+iKMRUkzLy5fZCEmcqTJQXmZG5Wy9YhfAp+w8z5+efBwBF4kXkdd6vVZEVyyRYJXKeP1ZORQ/nrcOBVfhyHR7Ou5HpA+wQaTdk2rbDRA5ETsgALOb3AmMsPjGMZVg1c2rlXq3zZ7h5HcD1p6rMLecGqgiNVr0bhjBeMFLWfvPX8ZAYaYVzzHQLY1ivAa4rI9IwkfZW60wfm8k7rrEwoBRFZZ4+hjBWNoFZ8sxD+W0EjKtnBM+IkckB+0h1N5aet758jp9D5aFoVkJXRX4ESRXAfxtei+ayY96xT2CGq3O6jNXjgqn0EFZLV9msIKauoVrSelV5ta5gCMPFHJ4Z4eoBwpt+xGin2Ye0uZUk9N15DwE+PmA4HMItIx8Z4SZTjdhFkeoh/LiK303bHPO80PH9yjQtdw2G9saBnZeY26S0W72gk1rXtzesXhM8/mFe3GuYj67E/vo5hvGtLMwWWvM3XzC4/pTpFNQ+KvbKv7LIEhubeS4/r1jhswG8QA6mDAW1rlQ/fv1XOE/uYMYn7Fmr2H13M4E7dvaITsz9poooEOkxRkF7vKzSTej7VXA/tmQTa9lcF2p9G/Zk27LnXKw+gLyLDwQ8lQcvdCj2fljcwg0r2sWIb6bPwNnHCG9eiPKI/p0a0brrJf+IVEuiEgKEACFACBACR4dACc/Ho5v0CQhcQq9EtJ6AoXR/iog8jjwX3RUvqHTq/7j33isr2hICg7A6dRuh+R8agY6twc0EJt+SZD00NDQ+EgHMuYjsytMsfY4077vNJ4lobRNd6psQIAQIAUKAECAEchAoQcjljEdt94NACb0S0bofXdEoMQSCYcgy3+UzwBv3EDzSWMeS2ueh1gD33MNM/0dYlYSZ+iIE8hHo7hpkHo91Xur8mdETB0AAmZ6jkWTBc6RRb3t9iIjWvcJNgxEChAAhcAQIbGAyUemMjkBcErFXCJQg5HoFSE8mU0KvRLT2xBiOdRpG+LcMla/movJxesPKj3XGLclNWLUELHVLCCAR6OoaPGJSDYl875pFz8XezTZvQkS05uHVtLWZmkf2Yt/RAp3XaZGwo4fz2GN7OM12IhXJ53gtI5xkWpaL9dGlBDlN/dGsGyPA7jV3M5FGif9TKdga90gPEgKNEYgRct6ztBppCMMxy69vO081FoUeLIgAEa0FwaSuCAFCgBAgBAgBQoAQIAS6iwARrfvQjZVvXw5Z5xRGyCALM/J00nqObvaolr/Yzf+N6JuaVAiwYqF1/mmRI38xf+f1COgfIdBLBLS9Rc2P9pFeavpoJpUk5NiHgcGM161QtqqK+PJvBXZNm6OZeb8FTeoVMX3yaEWARE0IAUKAECAECAFCgBAgBA6LABGte8DfKHzZcDwk0ZpF3jYUhR4jBAiB/iAgUiGFC6n2Z6Y0k2NBIE3I1R8v9Y8CurcrnYXd03Zar2mZiWhNY0QtCAFCgBAgBAgBQoAQIAQOjAAjWv/f//5f8Au/8AcA/vX7C//27/8Bt//8x4ElKz98iUt+vlSsCNsAZsLNBobDC7id38P0KjNHfiOi9Qc2kzu4VvHAwzEsnldQped3PNmGMF6/A68LqnnJcskXa7h9uZbzYH8R6Qlg8geumVuR998Y1muAa61BqJ8ra7yqO11mpExOX3aKBnss9vvNK/zByKnPs4k8lqeVEQarfsP2CwDhMFqhn8HyEgazDxjydAgDzRZrHTK8LtncxwsRciv/+2M4hvX7CkLOvD/LCdzNnkBEmzPbeYbV1V+Ip7qo01rozzP5nldXvFaCmeplDOPPJxnS7oazh/oQagrbf1LGXe22shM5X5/N6QV4M38PriNnHSb2ABC5WO/PX2tdWvsEXh9irIenD80m5H7C1bGEy8FM/qZsxr/fAGbNBgsY5+/S9ES3EEif1X6itV7X5l4R2qvUrIP7SOhcYifg+leclZF9pkIVuad2SwvlpUnrNT0mEa1pjKgFIUAIEAKEACFACHgQsF+cza/y/hBk0Y24WJ49BogP68WFh8g+PMGHzMmmv+iaJIt+YdVII29olk4qqcnVL+D2dKMyONjE5i4bc5nO4PHPNQ8pc/+xuczha9D0d22c+RcMKmImB6NumT0RrS3rwxOWK5Yrs9WMPHINiFb10jleb/kLoSB8NVtlL3/f9/A+/QtsLQp7romw6qVVyarJoPalDWdpVnD1t16fxm8rjYyN9MMgscdj+xCXScMKIxN/9ZUEoz4fXdO+37F96/1gn2Hj3b18wIeOP5gkPNu/FQmO7Ze95C8nbzBiBKlPP8tLuJ5dwHp9Dt8whemgJruEnjawXA7g7GsA158LWL9PQRGvMaJV4cf7UH0OxfOCuYvbhCKA1fM8DLg6o3RcxrDeMrJXyV3bry2D2UdtTz77P3tMy1h9RMi027+MvJRnkH5+N7HJJrbmeya4B/Cc81/w9PQEwTaGnYb1IWxW6mc7kR8utHzRif1mV3xa3smp+z0ikCbk3DVWp30ZwlirRRPbqxhPmtpHKrvUziH2t8cz8ZEgec6Kw41/zEp9vNojxAcZKq3XtFhEtKYxohaEACFACBAChAAhEEBAXOwuxAum4/gmXkK/5uprOqcV6pdt+VJk/L5ZwpK9ZOtf3z8vYP0s+//ZwISRjzoZu1nC5fUXzH9tjybpASO9j9wpmPIJAueTk8CVJ53yAEjJ4HQuitN83m45OaT+cby+5lrBmgYYGRgix2mMUXdMn4jW/eni52cDb48PMJMepll5EHOJ1qq97kEovBsdbzG2g0hSU3g+Ch9G5wVT8+5xwzL95FJOP/Z4sJzAYMY8LetiVO5Lb4LUChDaoZdnjo/HszQUhorF6Ge5hDd4gRnzLlU5dtm+/P0FMzZHjeDOwYzv/cstTNnmXuncV8hInRH1hyg2p/vvCbyNNC9nzHLw2Jb/sZBNqL8r21TEqv3f3G1M7us1+Srw20oyM9AH2v7L222SaM2wSR1XrK1pB6P0II3sAdWaju0TGvEd1AfzZL7k3vOcsIVHSbT6i2qh9hvLqHxrFmOu1Ob4EEgTcqEP70NYrJ9hdPWXe8fXe2KoQGRqL/Kcg+aiTK+x44O/NYnTek0PTURrGiNqQQgQAoQAIUAIEAL1GxFslo/w8PIJH8rFVP42HC5g/jzVCFd2MXyFG4cAVZ3Ff+df3z893nT8hQt4uKmkWWB5eQfwrBOkAJvlBGAaDicF7s2jycdfeF/g1vbWQslgm4i4FEMVssVv0h45d8NIzAEzjm9sDEbdMX0iWvevi8p7NMerNZdojREogfD14XgB8/t6rzGIjWeAxzcAmIkCJI2J1kg/3jB4Fr6uPghFQ+VNmXx9DYfjKm1DkmhNzlfYDRYjRrRuRwAPPHRapl1YLmFwpjzjTSIA228O0WqkkVBmz2zheQp/czJZeGwri2gNhuMqUs5H7Gkez55UD/X4YY9KP1GHJFoxdlutq5RHqyZtwiZNTkd+KOE6S61HPf2Hh0R1PiZE2ugerdpHj8rr2hMt8/gQS/eg0lkE9htt0qk1u//dm0bcBwJpQi61xiKe1foEkntRgmjNOGf3gVvXx0jrNT0DIlrTGFELQoAQIAQIAULARIB5Vd5dwxMLrVzfwovmTcmqiT4+zHieNp83y0BWigbpKbRR4ZKSNORhm/AMLKqxCp9dz+HrQYxX5SXkb84eObbn8gW5fplnLxmvNyL0UoQJsheVewCeE/FCEJYyXOjCIAY95CHz0rxgLx0juPorPHUEmchynomQzirMOFVYJ/Y7vxTa3qVSHodoFRdMgZt8C98sYQJTmZcqYMD6+D8bWN49wMvFvPKSE2kJ8DIYo3hkdIhd9sAuGKnnDdKZ/9FLcDfCqENrn4jWwygj+MEjJE6LRKvY9tzUATUxNYbxxTncr0xvSDNFIoawivfjeLRulnB3LXI6KmK3qUdrlYZA9nX/rZFWMoVD3nyForDPcKJ1ysLqRWqX8WIB5zCC6Zny/AsRrSnsRej/lO3RQY9W4aHPz1YtdcpYJNCFJ5l2RgsSiC+KilzweyvWDwdsIvl8DtEakAFNgJS3W6xHK8YmdUVgba16BoMBpg2aaJV2BgvYVql14h6tuie3u/7VniTWv2/NHmb3plHbRiBNyAXWrZ6qx/ggk9onwntZ1JMatX7aRut4+k/rNT0XIlrTGFELQoAQIAQIAUKgRkB5Pa6feZEYHoIGMhSckZUPAHPm1QQsn9gZrES1FphcfsP9/Ase4V6Eqr3ewPbmG94GZ/A1qL0qa1JUhRK9AIznovgGuyg9nAsiMyYH/02F0tuejEKWm1sAGJ3B6+ABztf8P2D0fWeSlYbe5QvlRR0aK4hIzbPU+m9jLh4bsj256vBkz1ja81W6At1TVsdGFs0Q2If/meOLMK668E8DGbShODkFGlbsNw+pmsII8ztmHC5aA4y6tPSJaD2MNhyCPiVGLtGKDp1WA3ty3lV5TtVLaJiUUl7gPm/Xek+I9+O+0Nrh4n/ddAapfJiVl6HZ1zPciTQKVt49/reKeIzNV+CGn5sgWutCXXaRpADRmpJlM4HlQIb+B4jWSkbueci4XpGjmpPXIHNpNvSujlf2TpMh/ucRoeqjt6qwkrcPtP0jiNaEDpqS/381ApOd0z6b1LcFrK1Vz2AwwLTxEq322lQfseXH8OoDQojAiuw3GWs2tW3S78eJQJqQS33EkWlH7r+R+4QvSsPa4317JGr9HKcO2pA6rdf0qES0pjGiFoQAIUAIEAKEgETAzafJiLCHc5WH7QHOjfye8jFeWOEcbplX0FRUOhbP/HXJLz2U3SDGJPHKI+RH8GblPtX75C85Kg8ou1zxZ2QxGybL67kIu+VFO17ggldgFi8fL1ZO0Vr1boi6TSaanm/+UPW6P/N39WKmip644fDqyRABWntx8gInq1jKAE47GGH8YnzQ8rP6QvJTMpi/m7lpRTip8CzW27kpD0IYucvQl9/VN45OUAlSH4dRtxY+Ea0t64Pn8Z3xIhiL+b346MC85h+/4Z4VMBJsnXwZjHgI2p462gcP/eOGnvc1VaSDVVrejkSeZpfEcYtT+Yot2XuZj2jFFnYKFsPSPFqxfaG94zKLf9nWgpdH5UKVBIEKtw54d+L6ZfmyE3ZkEwFOwayaMKsIS0Thlrq6tyyO9JflgH2EM+OMCJOYvuc3yzcYTNmawBXDiveBLFITIOqZnnE6wLdrYpO6vWHl8T0TLnSl4ySiaJyieSh91Lo2SGPNWzq13+yKT8s7OXW/RwSShBwr4sYK6OlpbFStAS5nHamW2qtS+0h9NvrzvKbOWS4OYk/dI7wHGyqpV4RkRLQiQKImhAAhQAgQAoSAuoAwT9TfijjQyDpWudb4TXutl96NW16UyST4wqSrS5hVnmXMAyMkB+duRchn9c/KVaZIXn4pe7mA9TsjJdnLR4Ao5h3JlxpYwJrnYdVIvsEPbB5ZGgKNqLQJXtuEnN9Ff5zo5R5AZq7U6vFIOD8nMs8X3Dt3lYotdcYXL1+fqviLJ18rRgYBle5RrJ7yhPNnY2SBiB1HeywLo44teyJa21bIBpaXDzCrci+zishzuJ+yfUv+SxCtzt7DHzPDwM1Z1AWCjLycjOx91gsfsdQkbI9hXpysS+13K3fdcLGG25dr4A6f/J/+0qkTY0o2mdsZ208oV95wCOPbZ7H3lOhr/qwV6lFTWcPvzass3iOhiM5XPpcrj/SIguUlvI0YPjU5JfCXKWJQ/d7Aq/RM9Vsw00/dRhDwtdehoUPb/raYCtmm7bD8vs/qw4HYsCVhp6SzPyIwYvauLgxnPK97tC5gwYqI8bxBrv2G+xAypOxfkIoeGVE6EOmB/mgXg+A6idl3yCb16BHsOI4xpDDIxGkc1ocqhsX0tH6+gVeeCoqpTRXYw+831TTY+sfg0/Y2Tv3vFYEYIWdHbZmCDWE4vjVyjdv7gHevCu1F9rq18hGLsRFrjIhWjhQRrXtdRjQYIUAIEAKEwKkjYHskCqLylofysxdSI0doBZZFYBrkmv6buAA9nKs8ozYxp3tsmp6Ruhwi51ogFYFFpsZIXr+uzRdO4wXj1iRkUuHG7u860annftUlsTysbCFtD+CIwTrjyxf4OkdtyKM1IYMK0ZV2URFUnrQB+RiZEzL1Ln/D5HxV6SeObEET0XpkCiNxCQGOgDznjNQs8rWf57ZVaW6OES5/jtZjnEk/ZCZ99EOPxzOLEoTc8cz2dCQtoVfyaD0de6GZEgKEACFACOyIgPAG3MJqyqq1v8H31wu8nM/heXQF8CbC9bnXKg+3ZdHrV8K7UQvdF+Qae2YAf+Gt+m272QC8PsD3/TOM4C/8ZR6yVT5WUajpa/7Ow85jchjPKe/Z21s4Yzn3HJLXJGSZp+vz6C+qqrOX5KvwzUsbwMKTl3fMA632PFNpCIT3LItgFsVmYLwW+WrlWKIwDssTy4p7PcL3ve4FF1K4JV9VVMwMt8LKYNGf3hQMLqmaiZEzFc0DWPPe9ZG3zTDacbG08DgRrS2ASl0SAq0jwNIGyPPQM9YGleqldSEbDkDEXkPgWnqM9NESsNRtAIEShByB2z0ESuiViNbu6ZUkIgQIAUKAEOgqAnpIzfMK4PEPPMBChv6oaski/EyRgTbxxb1I2TMrVWzkUxZhkjlSL0RY41YP/x8OYTHXCjVF5Bi86Z61wpMI1oKgNWQxPB8laXdhkph+NVghpFZ4kh0q5RT/CIYlshA+kYNR/LO8Z/W8kYZgdZXqsZxn1HwC47MQLZ63tho/RwY5otW3nm9WZXIwKhLLx2yMcjEMjVNHc2Zi1NH1R0RrRxVDYhECJ4sAEXvdUj3po1v66L80JQi5/qN0fDMsoVciWo9P7yQxIUAIEAKEQO8RSHk79h4AmiAh4CBARCsZBSFACBAChAAhQAh0BYEShFxX5kJy1AiU0CsRrWRRhAAhQAgQAoRA1xBIFUnqmrwkDyGwBwSIaN0DyDQEIUAIEAKEACFACKAQKEHIoQaiRntFoIReiWjdq8poMEKAECAECAFCII6AETburRpKCBICp4nAqRGtp6llmjUhQAgQAoQAIUAIEAKHReD393cnAYho3Qk+epgQIAQIAUKAECAECAFCYB8InBrRuuslfx86CY1RwhvkkPLT2IQAIUAIEAKEQAoBOutSCB3n7yX0SkTrceqepCYECAFCgBAgBAgBQuCkECCi9XjUXeIl5XhmS5ISAoQAIUAInCICdNb1U+sl9EpEaz9tg2ZFCBAChAAhQAgQAoRArxAgovV41FniJeV4ZkuSEgKEACFACJwiAnTW9VPrJfRKRGs/bYNmRQgQAoQAIUAIEAKEQK8QIKK1lDo3MPlzDZ+LLbxP/5bq1Ogn6yWFFf8bzOCj6mEIi+07jN4m8DZaQUsitjJv6pQQIAQIAULgdBDIOuuQsNS1GsRZ2I0zsP17AxIe0cy4N5THqYReiWjN0ig1JgQIAUKAECAECAFCgBA4BAJEtBZAXXs5GXaAaN1M/sD1E8B4/QurKzW/H1heDmD2Yf+9wPypC0KAECAECAFCoBACJQg5Q5TNBP48nMP2fQp/+Xn9BfPfFVTHYyG5s7rZ070BL9MGJpffcM8wAgBxjxjDuiBOJfRKRCteo9SSECAECAFCgBAgBAgBQuBACBDRWgp4QWS+3B7Wo1V57Q1VuVEAACAASURBVJgkaz1H9vL0eqMTsKXmT/0QAoQAIUAIEAK7I1CCkKulEGfz17w+99g5+HDe3lmNR6D9ewNals0GNldXNfnMieAXuC3o/VtCr0S0ojVKDQkBQoAQIAQIAUKAECAEDoUAEa2lkG//hSn9kiLCEJ+GC+G545vazxKW2ylMpStPHU7JGluhgpsJTOAezh+EJ6z9u/msOZgiep024zX81m62/CHlgcv/Q/vd+LvRvellE5ODP6bhEZ0vj5y8hIGYrPMvOCetpU5w++clPYsv1vB78wp/mOuxNe9KBo4FCJ2qMfhcRvAmvZOHwyF8fCh5mf6eAe6UvsTc17cvcO2Zky5rWE+1J7SNpa0fPz5DWCwuYDarZgDDxRpuX66lTTEZxzCGJ3hS06hsQNqzrQlNnyEZUqs6ZluLxSfMEnix/uO2lNKzi6utJ4VnaH2oORq/S2zAsGO5rrcTYW8IvF0d1XtKDuY+2cS+lMKn1mBs/sm1r7rx2FSb0Qcp+6Pf4wikz7oMBD0erNxuvubOWZTRa6Gm7d8bmgvK9t8HOCeitTmE9CQhQAgQAoQAIUAIEAKEwGkiQERrKb23/8KUfPlk4ZEiZwDqBZITGFC3FYSGRrby/j6rfHb890+LxN1M4PL7XuSltdoDCKIMVAoD53dBslaeRTKUEnj6BYDl5A1GK0YYW3nsOAG80tIiKNLrwghztOVNzrdmriJzko2i8w7NawEXs5kgTYdDGF7M4X11VRF2ivgR5NEFjMefcH7PcglqpBQjqdn8v8/hczaDi/Uv3H+L9nWIp2wPta5Un6qN+d84Pem6t7G1Pant8VTuP6FbRrVZc5I6dj4SMJt5veH27NWnZo8pb+56pf8kbcvG1J5P3JY0gjiiZyaPs6Y8a86/PgRdacohx5Xr35T5B5bLLUzVFxYE3j75UnrXd9OwbNrHAwQ+sflLEALrNfDhSbOpUrs/9VMWgeRZlzMcX1PsGNJSBeipBHL6Kt62/XtDY5HZeXwH8Bz6aNug4xJ6JY/WBsDTI4QAIUAIEAKEACFACBAC+0WAiNZSeLf/wpR8SZFEK8pTyxsWaBI1JjI2MSZ/1T1kPUSq0Yc9pudFzkvm2kSrR2UOsWeTWDnzxcwp1iY6L+mNqpGgFelo/I3TXDCZAKxWA5Ffl3nBsv9fEdACiBCp+eF48tZkbDT/ngcrQy+SEGckr5MDWM5BeFTq5K9F5jpEK1eYQewLou8SvjnZbJGSCBlwJen8xWi8xKrKV4iyJZfs9uk5SrSCS3S4etBDe801qs9hsLyEx7N34+NECm+HaM3B3MHI3j8Q+GD3h9haTNhUqd2f+imLQPKsyxnOR6oS0ZpEUN97k42RDUrolYhWJNjUjBAgBAgBQoAQIAQIAULgcAgQ0VoK+yMjWgOkqI+AE4QN+Cs1I0nJy8EM6shwSdApD1xHBXYBjnRl5iTRmjFf5n1ZpVcIkcdJcqcOla+nx+Z1D98VaVqXYgkSnw5GbiVoY+6SQFhczGDm8fZUsnjJeKPitFk0zQ21D8kh7GT01oBo9Xm5OsVZdGOJy4CrKh4jWusUEgZeKFvyf5iw9WwSrSqdgBXqH1ofPk89ra0RVu/1cvd4FWt4V0SrYcpIzBOyuR7NQnADH+z+EF2v6TmWOgGon3IIlCDkKmk8pCpfGy+34RQ75aaS6Kn9e0OjqfwsYfI2ghVuE0UPUUKvRLSi4aaGhAAhQAgQAoQAIUAIEAKHQoCI1lLIt//ClHxJUURZLEernG6IPPV7lLKHfB5ozJtyAm+jFfc49HvIaekGbI84tFfR7kSr8LB0yWLffFNz4mjE5h2dl5+A8774V4SezLta5XWt0zkIWQSpyXOLyryD/hBv26O1Js1SHqvG75IAswuu2R6U2R6tgmmrvFoZWat7YebKgKsonuPRKvASJHLKlnB6dvK88ny2Ur8sp6qqlO7ZpnwfF/Rm9e838PrnGj6rtA1aqwjeFfGpCHuE3hXmKdlCRKuxDpD7Q3K9JuZY6gSgfsohkDzrcoaiHK05aImz3oqayOwg2LyEXoloLaUN6ocQIAQIAUKAECAECAFCoDUEiGgtBW0HiFatsJRNglWzZC+dj2fwfv8NzMu0zpkpWti5Jw10HE8+64XM/t32arOJ1lBVY7v6cbHUAZj5JubEAUm0ic5r4PFo9ZFy+t+s1AGWR6wi63SvyxTRauRMPXs0cxh6QsR9ROyH5SWpk2SNUgcobPn8xjB+ArjR8irmylAydYCB1+gNsXZSOg3QwPoaYqkDfFW/1frwhvID/Gw2AFdXoOuApQ7we6UrOV28HaJVfciJ6L3CPCHbX1/qCPtvqP0BuV4DNlVq96d+yiJQgpCrJWI2zpONig+C8px7vdFTn5SVH99b+/cGvCwKmzpdS+6zqfYl9EpEawpl+p0QIAQIAUKAECAECAFC4OAIENFaSgXtvzDhXlLqauZOeLjlISbCdLVQYIvYsHO02WHPjFgz8j7aHm8W8eorVuSGzKu8pDoRtbtHq3C4jc+XU6ipOSHbhOclSVM9H6svFN34m5U714trvBCYvxjWB3BCHszcqEE9RQtPmTlYXY9GRI5WtRSlHdn2my7EZI+BWds4j1Ybk7QteTzAQ2kodDGtNvH1oda6lmpDC/k1dRDJvxzA2yFaK+9paTd8iYYwj8vm9ZD34JPaHzDrVTJrvFAgKn81xmyoTasI4M46vAh8LUhvf/HR5AvmenEsfFeFW7Z/b8gR2FlP7OOHUUQvpze3bQm9EtG6mw7oaUKAECAECAFCgBAgBAiBPSBARGsJkLUq46w7bz7E3cfJeUkxQ5Ll2B65zNybdm7UmrQVPShS1v67OzfhUWu2Gy4WcDGbAUv56HhfVnkgLRmsvKEAtowqdF7l02QyylD76k+LKhdfeL6YOW3h/GEAszp1pzNx3ZPYP5Yi4IYw/PiQeWv1vJeaHFxfWoV2rgI2F1lQy5HDP/f17Qtce4SudRDT0xpuX67rOTsFtnTchceY1/ZC5u9Nc8HW0wOcb5UHmqUbhAxiOLUu3byi/OeAbQnvT1fJXuI3ZLdVqo2Qnl1AbNyULWWtUYmN8Ga1dMNSEVzz1WflW7bx5uCIAmyeNeSkO6j0ZM8p3EdNtKbxia4j5FoUtqDb1O77MfXQHgI5Zx1WitqO3DME20fZdvu5N2BlDu3bwegYbMdauxJ6JaK1AfD0CCFACBAChAAhQAgQAoTAfhEgonW/eO8yWomXlF3Gr58VBMrX3B96yV5ouxGWmTNbzJwE0brbvP25O3Mk7VVbbx5On1fzLrPewHI5gGnhwi5xiY5Jz6XxxuhqV3ww61Xfnw4xRwwO1MaHQHfOOtJPSQRK6JWI1pIaob4IAUKAECAECAFCgBAgBFpBgIjWVmBtpdMSLyllBEsUy9CrgJcZcA+9YOY0Anh9g9FqCt78n6h570ow7QGKvQ7h4u6Gr+4mkFEsabeuMp4+Hj2XxhsH0q74YNbrFKYyA8lh5ohDglq5CHTnrCPtlESghF73SrQygekfIUAIEAKEACFACBAChMD+Efj9/d3/oAVHJKK1IJgtd1XiJaVlEan7JAK7EkzJAY68QcmK14fMf3gsei6Jd47p7ROfQ80xBw9qqyNAZ10/7aGEXvdOtB77Jb+fpkSzIgQIAUKAECAEBAIlLheEZfcQ6INeiWjtnl2FJOqDvR0P2iQpIUAIEAKEwCEQoLPuEKi3P2YJvRLR2r6eaARCgBAgBAgBQuBoEChxuTiayZ6QoH3QKxGtx2OwfbC340GbJCUECAFCgBA4BAJ01h0C9fbHLKFXIlrb1xONQAgQAoQAIUAIHA0CJS4XRzPZExK0D3o9NaL1hMyTpkoIEAKEACFACBAChEBnENg1Ev9kiNafnw28Pb7Cy+cTwO0W3neo5sgqlF4/5djAGNa/K5A5rnMeTLTdwOTPNQhR2hqjoLjU1QkgQDZ5AkqmKfYcgRghx4o0DGYfAQSGMBzfwnOo+ErPcev69Iho7bqGTPmOXV/HLv9xWQtJSwgQAoQAIXAIBOisOwTq7Y9ZQq8nQbQyYvThE+BDvhsOF7sRrVy1P0u4HMyAden0t5nAH8nEFhkrZkvVWES0tr/kaAQUAmSTKJioESHQVQSSl4ufJUwGM/6RT51xP5sl3F2LMxGGC9i+Bypdd3XSJyBXUq9HgMGpebTu6k1xSJX2wd4OiR+NTQgQAoQAIdB9BOis676OmkhYQq8nQbQKcGXFwA8PMdoEfSTROl7/wqq8K2stMZFaTbRHz7SJANlkm+hS34RA6wikLxe157r+MVH3dm397Gsdhf4NkNZr9+dMRGv3daQk7IO9HQ/aJCkhQAh0FwE92k9JSQ5S3dVXnmR01uXhdSytS+iViNam2s4kWo1wy/EYxp9P8CRcf2CxfYc6k8EPbCZ3cC1+BBiOYfG80n5nf9zA5PKaPz8cDuGDu+qykE2Aj6cPGI7X8Ly6gr/a3H6WE7ibPQkP3MTvrK/x+hlWV3UP+vPG75r3Lhd3sYbbl2uoI0v1gyQytwb9PDx9CO8pLu+7QWiH0ztIeTDjbc/hQXotS2XU4+jPW95bhq713zYTuLx+go/hGNbvVioJSx4Yr+GXMfTqGWYn63eYQu0tbZiuYycC6xhG3JKCaTAycOJpMTJsEoP9GuBaz88RwoN/xIjMFTMWkx/bjo22mcAd06Nn70h6sGP1rM0ruBfk2OD8CwbRfCfmhS+0X8TTptR9eJ9HYgzR1CxjWFu20XjPkfrz7W03r4NIehhXhmq9Nj1POvZc+nLhJ1pr+zDPteD54dGBcT7Z60XDqSZyEWdmbO/tGPZtipPWa5ujl+mbiNYCOGr3V/cOWqB/2UXc3mrnh2pE7b7knjVESpTTDPVECBAC+0OA3Zde4aaVFIL7m0W/RxJ32k8V8SzPyAuks1wbd6uaS7B5okNqwsLpkKLw1/86uryNu0wJvRLR2tRIMolW3aOW51PdMnJKGUi9iNTlcrzecuJweTmA2Ye+yCzP3LNHmaZAXEIVSeHzMuIvpgMZ8qmIK26nIuee+p2nRBguYP0+5XllU79XF2J1Sdaw0b2aUnPL60dislXEo30J38BkArBiICbkqcJc7XYwgcvve57Pl5FrgqjSyaRLuHv5gI+AfpxFn3jZrzbV6mVjA8sJwOj8QeqH2cTfmhyV7RgZy2VzXlJSGHGqdXecrvJtEqPrPDzCc8WMZZDOMTs2bMTSh7amYttK3rwAwnuBWJtYG3RwYLqXOZ71dWqvdx4iLue2YYvqfgVXf91n+W+rFQys/cR8Xua3jmCMGaMiY3fcc0J72/jiC26Q8+xjfuz05cLVf/0BYgjjxTOs5NfD1PkRszdxj5I5YbX9jf3t8Ux8XEudK3wtEtHKYUjrtemFaH/PEdG6K9bso+g33MvUHmL9tENiouxNfkzxesDL8xZKpPvaFTZ6nhAgBAiBBgiwD81vI9thqkFH9EirCDj1B5DvdK3crdi5+HAuUnDxc/AL5ocm6mO8V6uaCXXe/l0GdYdJzJ2I1qbGsQvRWi1ei6Aavcm8ryaZxwuPqGeqcQPEkvIA0sg6QaaoPtWY8r+r/gIX7dTvvhdhzQupujx7+qk2NTk3HwHlI4I2k0vu8csJKFBEs/3Fx0cg2l5W1gu8T25pH4poZd5W7zIXxM9yCW/wArPZR52nd7OE5fcXzGYmKYsxM3P+I9hOHuH73j2cbZwYGztg42mHAg6jENGaidPA+mBgk9+OTXrIEw/2WDxSc8XaldMuasfuxxGsVyNqXoj1IkgovA3icFAEWmC/qAzZT9Jy4j6y3ygStv4oEOpH2qaHCPaTb55+Uhjefzv7rbtOw/L5CEDMOj+GNunLhS8Mjs2Med4/w+jqr4ioSJ4faXuL4pzScat5e45Bk6aMab12f05EtO6oo80GNldXdXFWvoZe4NaIrNpxDPk4yt4inkPGR5g2U3CVmS71QggQAoSAhcAPLJdbmE5pA+uzaaDOOjQAgqf5mtepJ3mtofMC9YXQMoQaCtlediwqv7MY/BWx/btMCb0S0dpU20WIVi10m5FkN6+Gd6ruTVoRE3b+S/R/2xPFeDsKTyBR2Cvs8WC8CD8DPL4BwEwUSqmIVk8/LmEYrmbt83Zg5OfjQygFQybRGpJbI5KH4wXM76egMiowkms7ApleQHoUL5cwOFNh2nleIs7XNOZV/FyPpzTotOP8xhjWz8zT0NRzHCNJZjmevxGi1YdTlc7ATjcQ+G+bnA9gj8WjwiVgDziC0SJ/g/agh0yv4Xl6BVsV6o78+omaF2K9MFXn2CAKh2CotudDho8ETTw/estZ4wiS07N/o/ecKp1CbJ3myTAcjuF2fg9TeyE2PWcO9Fz6chH3hq68+YMRB3JiCHuLEq3IdXIgGDs3bFqvnRPZEUgQrf8Fv8xDFwD+9fsL//bv/wG3//xH94XPlHA/+mJr+QHOO0a08mgNuIWL2QxAhm+aZyc7k54B7ljUlwSW3ZluX+C6/sPB22zfR/DGItMu9Ds+vxyL9FBa/Qg+i+rvqfQseltEGigJkff+qNsld9JIyVw/4OpET4Um2hlpIDzRdKKV9U4yXMDiYgbcZ8H5N4bF4pM7Oah/oVzhzcJJpUNKUGe1QKG5sRYpD7mwLgQW5n3Jb+/b+Rc8wj2cP6h1oO5qVmqOiF2F5pBMLebRDGaNMi89UJEqsTtclu24e0GsIGcI+ya55aNrgBUOfRvBqoo+FRM2x8HZW9SeNhOYeO0gvVYxWMTGxtgJbg8wNiLPGjBr7GBtTbwr6e8egXfcah/KsyX2WNGz2uPByuX/msszI/MiUbR5h4hWZ17l7zIl9EpEa1MDPDqiNZDjo3pRbfi7QZqNYXxxDverM3i0SRjEC3F18DreuPahJPOBwgLYJUOE9O/i0RqRW11OvakDlrCdTqt0DePFAs5hBFMrnQP2O6ZOKNQvC65eHIJaq/ZdH94YjPgV2JM6IES0BnDaiWgNY4/Fo8pZHLAHFMGItWNxe4bJ3UzmWNY2kFyi1XgptPSMWC8V0Yq0QRQOqf2gmm6AgEw8j5IhNYY3nNwjTwrD4N6hHwoIotVO4eFcopseMod7Ln25COCi50syPh6WOF8YATA1co/7PgRGidnDQdqJkdN67YSYUSGIaC2sI7Zm7wCe7bVVYBiUvXk8WgXJ+gzv0y2PkFBEa01eXfBUWepuxV/iP+v9QewBehtJZLA7gpyn20YSgjv3o49V34VhOIThxZxHRKk9qiYH5X5q5fvn+9vrTfVybXg1GWkVAJaTNxit2P5o5dDjBMzKqGEQnztWZokXKMJYEarmXh+WWXgFmLLo3n8/yTndf9t6tkkl005wJq1Fa0R1JuZbeZk5aS5EP5Xt8vvIp1WTg81fCyv3tEnasvWMuRbSdlXKpnRskzKrxiylj0zPJs5yE5882+HWJNLtaes8pnNbTt+6SNkMxzu2Btj6ewV4emKmIPYstf7F+xrW3hL2FLWD9FqNYxEbO71Ob15j66TJGoivc/s8SOrI2YfybQl11qWMSVsXYuvQarnoqQSw/bTSrsNEawt3mRJ6JaK1qSEWIVr3kDogkJ+0mvauvxtfitQFq0EYr3b5jIcVh/KB7kC0ViRtXhgz9yacTrVCSmEPToyZ2QRB5SlpeRO7RIKFCf9YLL5u84t8Rfz6yI4MojWE0y6pAyLY4/BI2wOW3Ku/eEbsmCvStBN2iRBO3/ULR/pyx5XDX/q8ekaGROfYIAqH1H6QIkETz6NkSI2BJVpTGFapA+wPObr28ETrX80zKVkUDbMhHLBN+nKRItrlekhhjLC3KHGa0jGlDjCsKK3XAxodcmgiWpFAIZux1Dvf964XIvLxaDOUvdlEq06+yLN2Z6JV7RNWnmeTjEUQrZh+nDY+8sfzNy/RpOnG8xJpEwpCGRbR6tFQmmRGyOxNOSHPBT3VmUXix0hxllpI5d42xfbPKUaMNSHNNPrGQ9hZmKD1IXsNpOhwiVaTYHHm4bFBR27miavOvphdsTohCf1gbUrXF1rmnyUst1PgUfW2nAh80eMEdin7+ex81Zg1ID/4ez1YK0IYsd7sOURTvmgeslWdEjs9jLlWs7AIju1Zpyg92h8bEmtAwyK5l2F05CNao+vMNSjUWYc9VH2kKhGtSfTauMuU0OsJEa1aVXQtzybXXPWyllHZzfbc0V7oasJGd3PXwzj2WwyrdtmX4/79gc3yDQZT4R3k+305eYSzlfiagv59x8I0uKJFZjjVM9zxQlHCo/UZzh5ZtXA2z3N4ZeEarCBLQL+p8e6/J7AdiXB8l4TTv8JZl8uQVx+2GFZFrGpfOsdr2K6uTH0FPeliGLEXKlaluxxOq7aLYUXxSM1Vs1+kfQaLo0n3mcoW+MvEoCK16zzKG5jcXcPTxxDGa1Gwx72EMptVIetxPceLYakLStoGU/Ze38slcayK9ln7hX7xNtKDyEnG9puKVE7oAj0GUqchDFN7m02q67q0CcCqKN0peLQyr25WJE2f688GJgOWD5z9q20/hXHqfKr3Xn+KByqGlbx/Vg1KXBrxo7XTkojWgriqsFZZuK5gz7wrlL3pRCuLjtE8ONX+6xKtdch4JXOIRJUvqDwMPeqtmiBaMf1421ikh3FO6nua3c4s9FF779ta8hSC1atne5SaJCfUR0OdsKveBXSHAtdD0yCrgqlhPHUomJzBj9UxolW3hfodrgjRmpy/L6+BpQ/9XdFzN8giWgM2KF5jmXcvOB6zlZdnNRfNrhD62ZlojcjM3s2CRCtCNkPHsXGiRKs//QRqLwx4KfvWgJ2SwLRP7B5hV1l3nQS8doCQs6qfICfudRZI2LL3Iw9KjxiiNbbOI+cBYu61l7H0gG9gS6izDmVU8qODKoQln+F6fbl1o7qwfRZr11GP1pbuMiX0egJEq5Wnpr6V1QdSJtHqz0fCDvg5fFUvmrpVs4P3Hr6llyGMF7BgRZSemFfbGBbPesEjRoLd8WJP4n3V/p1ttBqRMwR4+hCkzXj8CU9PH8AKNj1LUk50wlz778R4vMsFPPMQI/XPHDPrd2sTHS7WcPtyXefMMrwxI3PL6EcVPxJ5SW/glZNabF5rmMODwM6TfkDM1vY6lTB75b4HCOlCyavIzuUlvI0YiamRZhxsLdw1RrTah5G6cOp/N0JxrV1zOITxbV3pO4YRC12rf1fyWXJn4bSCqxybxOh6DXDN3UTlvxAexlxce3iv8h6HTpkce1hVaSJUqgo75yi/nFRF7Sz9MxGwepa526J7QY4NVmHyMXtXYSrp/UJ5TMverMt94HmM3qtQGXvf1j6CZfYT309jex9ehvpYGcJ4/gyrHudo1T8kuqtqCMPxrZHLmp0/ug5850vwfAqtF2NgxJmZ+MhV7A7a8Y5KXBoPPUUiWktpQA/5LNWn2Q/K3hTROh7DE9Rh8qInK2TVG+IZJkh5Hk+Z1y6dXmC3fsJj+UkU74uzRgqwu4Xh3Yn2aCro0WoRjbrMItWXS+wZOCNkrgmnG3gNEsQYj1Z1Xuv5TZukDpDvTCqvru1Eo8gOxNwMLGzPbblUsERrzJbrVRcInQ/ZFWIO+jr8ZPdbxEcZpdOUzNG0CQjZsOOEdje/Fyfe4SpEbuP0rqe9wO0RmH7FXE07wKxV0aZeL4LnsIr+qg9VAVsOEq0WaWjrA7sGVCi9Lpt4BwunksHMvc7heiFyPwfOjNgpiTrrsMcsx/cL5lrqAG5rlKM1gGB7d5kSej0BohVr2W23017akSHGKImqF9G8wkuovqkRIdAEgWOxSc9h1mS6wWc8ITNF+6fOCIGWEChxuWhJNOp2BwT6oFciWncwAO3RNsLsbMlQ9qYcHbz34l2I1g+ROkkSQ82JVkw/sTY+EsVPrNTeh2MYPwHc6Dn6QuG6duXlkqkDDKLVF47MmVaDfDPyISJk1sku4VXn88rEEK1m+LmPgMGvHITOUnPj92AtBHonojVug8a8vB58aj6WXaXmUHWcJu91GdTH2Nj6Ew5AKq9wIHXAwA53NyuN48YJaz2UesC26egdXxhseA2oVGPW/mbuRwh7Q9pTrTIt5y1LEZGQM4oFTz+XtmUv0YqwsVyiVU8zkSJa/8p1F9dRHbUat9mwLaHOOvQGxOyB5/QA9V2D2cvrDcvpi+6kpYbd82ht8y5TQq9EtLZkim63RLTuDWoa6LAIHAvRyr1jZJ7d0ohxD98HgLmbOqD0UNQfIVAagRKXi9IyUX+7I9AHvRLRursdsJdqMxemXoRo9/5VDyh7k/cFb7Vvz0tyOuzdLrAkpGlOtOYW3rLHwuVjNQmSJ4MkVr+5OSS1HPsZpFgaQ5zMttebSNNlkmMpmU1ZrBRIiTl5w68/hNOJIG139GjViyp5CMzo3Kz2ihQUdi7w/Zr/ws3rBECmafN5SKZ0tbVyLAfzjMp1ZoeEp/QjVw8v7JXr0ZoqWOd4bF8/gb4PpGRLYVNHbfr3NPt5U0e4fRCzBpx+nXWCWG9Re2J7jplr28YuJWcUC17wuE4TEsbJT8j79fgN55+zRmtA78+3zu29PjV3puldbQl11uFMircyPFjbdgrKkEt9DHy5xXm3Z3XdoHHbd5kSeiWitYFimz3SNtGKD3doJj89RQggEaiI1lO1SZYD6xXO5/cwPfIQcqTGqVnPEChxuegZJL2YTh/0SkTrbqYYSv3hJTp3GyqRo9WT1ktLteSm6BqLsE6ek5/9E3n54U4U/hR/WsD69gWus9q4k2RYiIr2u4+1fR/BG6+EPoThxwfIBF6eXJpKDkZWPMD51l+gzMQlng+0zgNfz9HUvx/DHJmj8shhQ21cWd5humWkDksbJe+P0huvzsKoE6l2bkY9bYCuO5XWDXsnVcRXWmfh+Zv2PVws4GIm8pozsnP+xeokqDoedQHb2rbfwUxNldBVBUVojmG74u0RzgAAIABJREFU2tWm9BWUtq8xsCQhKjueb4txyVbVKpDbN7AXsGKzIbI1tA82KWSKWQNeW6+Ew9hb3J7etSLIug3pmR5w67DWSI1Famy9FoqrK/YX39jA0xPkrAHVd2idu+eBsoGYjtI2q6UADJyJbdytapm7ErFspRgsGZ3d4K6xj7tMCb0S0dpAufQIIUAIEAKEACHQVwRKXC76is0xz6sPeiWi9Xgs8Cjtrbj3UChNQEiPPi/Vfes8V+Z9y9d0vA0slwOYJvOM9nH+XbArprfam9cXBt2dEOmmNtbkuT7aWxMcjveZozzrjhfuvUleQq97J1r3hg4NRAgQAoQAIUAIEAKEACFQIfD7+3vUaBDRejzqK/GScojZbiZ1OPfu4+eRKG4o5O4S5PeQJ3N+/4d5wsgFGRWhf/Pvhl1JolXPzWrr4WcJy+0UpgfPRblPG+2fve0TvS6MdaxnXRew67IMJfS6d6L1mC/5JQDvskGRbIQAIUAIEAKEAJ11/bSBPuiViNbjsc0+2NvuaOeQKO1VT86bR47MeT0fpnVuAZcezj9Gbh5GKTRqhUDf7O30VEtnXT91XkKvRLRm2EYJwDOGo6aEACFACBAChMDeEaCzbu+Q72XAPuiViNa9mEqRQfpgb0WAoE4IAUKAECAEeosAnXX9VG0JvRLRmmEbJQDPGI6aEgKEACFACBACe0eAzrq9Q76XAfugV0a0/t///q8Kr1/4hX/79/+A23/+Yy8Y7nOQY9fXscu/T13TWIQAIUAIEALHiQCddcept5TUJfRKRGsKZe33EoBnDEdNCQFCgBAgBAiBvSNAZ93eId/LgH3QKxGtezGVIoP0wd6KAEGdEAKEACFACPQWATrr+qnaEnrtEdG6gcmfa/hcbOE9WVGymUHEAZc5Vj58fY9h/buCk8rt3QxieooQIAQIAULgwAiUuFzYU2DFOAYzdkAOYbF9h5aO6Uzk2r83ZAnEK57PQFwjyuPUhl6z5legMRGtBUDcUxd9sLc9QUXDEAKEACFACBwpAnTWHaniEmKX0Gs/iFbt5WR4MKJVakvKcrH+hRVnVsWL3FMLL039NGuaFSFACBAChMAhEShxuTDk30zgz8M5bN+n8JefkV8wP/THxz3dG/B63MDk8hvuGUbs5jD5A9dPZT/SFtcrfnLFWhLRWgzK1jvqg721DhINUA4Bds5cP8G4ev8q1zX1RAgQAoRACAE66/ppGyX02g+iles3t6pkvlGgAHeIVv7GxA9/GK/hV7Cv9I8QIAQIAUKAEOgkAqizDi25OJu/5urjoyARH87biz5Bi7aHewNals0GNldXdeQLv0u8wG1B79+yekXPrGhDIlqLwtlqZ32wt1YBos7LIaDes4C9atVnTbkBqCdCgBAgBPwI0FnXT8sooVciWjNsAwW4j2hVXq3DhfDoqbxV5OAWAVuHWCJ/r+YgQg1HbypEk/3A/vYMcDcAHrXJ/7SA7fwLHuEezh/U31WYopUCoZJNeeayx+sXZOF148pp/N3AeHcPHRMf//zWty9wXU/Yj8H7FKAKZ3UNgV3W7r/TWJpj1f2oyx5GXmYXcVm2mq74TVKS9q5eytqPqW82u+R8dCi9cq7h9uXatEffuih8YXZwsVXedH1q/fh1ruvLxq9+WF9XLsZ1qHVoHuz5Z7iT4dmhtT+GMTzBk7YX2Parv6SE1jfr3fhNw84r+1Z+bBpa43vsw1BLSCeFbSNvPp791Ge/Edm1XaJKKxPCOhZyr2M9XuP3iNSxhzrrUp2o3z0erFzur3kHPjy2/4EWC5Pbju3tD3BORKsBDRGtzS1q308W3Uf2LTyNd3wIeN+/jm8aJDEhQAgcFwJ01h2XvrDSltArEa1YtAEABbjvoFchipJUMLx55G9QkZeCOAP1RZZ/pf10ctr9LCfwNlqJPHeeNuIF/ELLDSsJVJBkr/UMf8n/VESwJO80ooDDxJ55valejsPzAFhO3mC0YqSylQNvM4EJrGRahQzwrabJ+VWEoI6BJIeqecpONxO4/L4XuX2bYOkZy5YPI6/COCwLRi9t2Y+pAHc+OrZn8MjSZSDsp7Y5VzeKRCrpnRCXu/4IUnnbOesTYzNpHXjtQa6ZLVuLUHu/CwLOzNcYe14Q9pG1r0hSfR147D62T3GZKhmlXWofjEz5fmC53MJ0qrz503Zs7kft20befJgNWPupwtSLySC5H968ah6eHpurCFXjo5z6KKbbRhpbzK6LOuswHalzgx9pWp5yPZUAtp9W2nWYaGV2cAfwLEn8EtMvqtcSAjXog4jWBqAd6JE+2NuBoKNhmyBARGsT1OgZQoAQ2BEBOut2BLCjj5fQKxGtGcpFAe4c9LWHKCeMBu7Lk00qGCIFwgddotV8kXWIGEX22uQXH0zKeKGlNvASL5fwfS896zwvgf55tFNsBDM/DKkmpr+E5XYKnAfCEK0eLO2x7Px6GHkxsvjk20w0vdj2XMp+rH6T2Kbsxyb7vBdkl8zKWK7epkm5sXadsJnUGvbJofTvhguniExzqhhbc9aqra8YDtyhUw9pdvcPXYbB8hIez97NjysJ+zDka9s2nDUSnw+ni+09ANGH0JJnP0TYHN/vAWA20/Z5ZoOPXzB7sj7EIdZeah2hzrpUJ+p3H6lKRGsSvei+nnza36CoXhvKsOtjRLTuiuD+nsfaWyg6wrib3ryKFFzsnycNVyz6IhbNgo3giKEWiyKKR3gsYHExg5mKCjMGGcNi8QmzRGRWqYgq5rMRi6Spt3N/FJsuOi56aARvlwOYsfeOhG7jctVRXTAcwvDjA9j/frD/BTeCLmxrYgb+saxIP2ykDXcscSMHUVGH8gNbSicxu5cz4ql79IjGUBRTWG/1x9x05A0bNRBJGYn84Q4GqHVQW5rthJHCan87H410aghgz7pTw+XY51tCr0S0ZlgBCnCjarDnQNDyCJlDWxcCqx/3QLE9WiNEq3yp5Rc6y5tTHEzgqQJtkw1moY4q76yDn32x2QPRGphf8NJgk805RCtyLLsom0F+RfSRIn1dUtzSi9JHEftR8eXq4pQOX+dpKfhlKmE/dug5l9utsh22z4yFqzVNEq0Z6zNGzssbu1ZB3MwbFiRaAx7sSeI+NMeArZlEq8czMobDGuDa9lC01GGsPW9u6rh9uKlHWrQNPlfL49I7H+kl7MMU0Yfo0rMfImxOfFi7ga/BNXzK6IfNcgmDsy8YOBEP6bWXWj2osy7VSf1mXhfCkn/j9vFyW6XSwXZVvl1HPVp/ljB5G8GKh6yU+1dUr+XEyuqJiNYsuA7aGGNv4WgCkIVk2dVgCMOLObyvrioizE5htVsUipU3OhTJ4kUzN4JFj/D4SUY7iPRV8QgV+z6R+m9+EhlRbPK/E5E08Wg8E5z4XUtGPfFrX1q3sQgfYx7yLFW2EZ+j+wHbtEWVHskiGbV3KLt/de+p3tcikYNu5FG+TnL0kfy4Xp3N4WjJ1HjJ+3Uw8mcBC4BoFKS9DrzOLQn7PehmSIP3GgHMWddrAHo6uRJ6JaI1wzhQgKdCVxCePGlvLvbVFUe08i/iMhde2HM24DmoXRLYF1jDKw0xjyCxkIF5qKk6ZGPzwxz6rH9sGoacsexwb4y8GFkEV1Onk3D0gvIUxduPCvcNzUcPB45d5JJyyguy/wu1mf5hF/NJ2gTSrlM2k1rDIaI1RCz7L/R+XDC25nz5X1zAbKZ5RkZwCJLEmmLqNjfw+qcmBw3dRezY9/LUlm3kzCe0B/hemvx2GiBaH86jpKOyN+4JwwnKM3hbDmB69uhNLZPaI1JrCHXWpTpRv1OOVixS6lVXI18yH000L6rXsqKheyOiFQ3VwRsm7S0ZCeC7m1p/Q0QEcCBiH9SxfWAQ9UQR6WeMN8JDXOw4saw+pNXbp0W0loio8t4T7cJ7FhGZiVHyruVJv+Ok5PFGZOlyCTK+SrVmv3/pRCfYxQWtD5LJsa5Mcjo70sYcL4lPSp77bye1TCw6sjnRKj9CI/SfPydPNCVyHRjOBymsqAg1ZueiNjsgkDzrduibHj0cAiX0SkRrhv5QgKeI1kAoN6iKw7ZnVKA/HNH64RausvOTqvl7PenUITiG8RPAjZ5jLzWPCtc2PVrj80se+uL2bb7UenBQpJRTBEzD0hnL8ojA9IGRRcAa0UtR+9GIPAsXNLY8NMxjPwFC+MNXGK6g51tSbpRdJ2wGoYMguRfwpLE9LWLkIM7WrI3PtvsYDoNveBjM4MKq7Puz2QBcXfFif/aLZdxr3rUPH1Hdmm2E9lhnPpH9BtGHQDyQOsBXXV6rQl/t9/xlcQYX4wWc309hyouMuTm8o3sE4sxDnXWIfur9iicbFTnF5dp/velCZejuebS2kTJAqaqsXtEGULQhEa1F4Wy1s6S9JSMBfESM8jSU0VOIiABxbYqkiML2EUMrEkVkfNj0RngEzgY7//9OEVV6hJKciIpAwkTSZGKUvGv5UpZVkU66bt3zrSLZtufwoJ+d9jms/zckIlcQGIAT3o6LtPF9QDc/dmuGhdUJjyzyxdr7Cw4no5ikCMF3S4T+cXOKRw/FPzjUNmxEDSJ0pyoEtLrhUecni0DyrDtZZI574iX0SkRrhg2gAE8RrfZFQr18TwBW7Kubl9D6AOHNJS6dX/NfuHnlDwA7PMKHeLgQ1NbK62mHJlewWKE4OlzuMxuYqHnUHXi/0mfA7m2avsSZZE9VhscKl2L9OJ66108Sb0kTOMWFQsV5arzVhcOsQh8vzIWRJamXluwHE7ru/Zqesh+HrFa2Xr94VN4KuxoNskBayq6TeorqIGxTanq297DIB2p6m6SJVkQROHMxO4RdGIeBzPmlXeitUGdTPjdEL2XHyZA8SViWsQ2VOgE7HyG9/8Ul3Id8yrsfpm2ujmBwvX19RKvyfH8yPrZhlxDqrMN2ptadjKwQ9vwFc/3DXUZfZZt2i2h19hZGRhiF5HabfWm97iZNs6eJaG2G2yGeStlbOprAT7Ty59QH2BJRKMg+QhjiI1giER4JT74SEVWhCCQRkeGmEHPOmkTkhY5P+o6e1m1SLjtffIRodVMwmNr0vUfZ5zzPI6rurNlRWKYndip1QHLu8y8YZOtDEZVDWNhRTBKOKNGajLyx01yY9yRc5A/Os1u/J4uctwn7PcQGSGOeDAKps+5kgOjZREvotSdEq5YMnSk5+MV4NwuIA24lS2dDeQtPaS/p1cdI/Quk2c9wsYCL2QxYU/YFb/414AnDxdc8MJOcyxyXuETrMhF99YHQ/TJbEwMPcL6tvZFMfkZPYB7PM+tLTN9EI+ZXU3/SdTPZu6/NGMbwBE+ej/xKJkaSisuZdjnZ8ptdNLG8el59cU3Li5PFjH5hNu/TS2n7qWZT5fFNz0flaeXXVI+c4cICbt9+u2vLbkR+WeUxU1mCrJjuWeOWIPoHEWU29hp+hjvLptw5ikukPb747xhGebrx9Wfmkg3LkalD7nnJdzErH7RtH5n9FkthmTOuuwcYeYmr7UJfB1oBrcpmzP0yhLWuU25fwApsrPj/VsVh+LFne4iG9gh1Xob2fIASlwt7jdbz83vcNFnTuz2zn3sDVsaQN5CrV2yPbrs29NpcmmZPEtHaDLdDPJW0t2QkgI+Mw4R8s0N8A5urK+6MkIwWQkWyBBDMjGBhqQP8ER4xgikzessbURX5+IqJpMnEqBnR6tMtZ9DgXctXXUf45KYOiETiIDDYOdLGSpdk5t61Pt6m5GGpAxKRMNE1H/ACDRKtCP0ndZ5c7+qdAZ9Cg9vG6I1H+oTthPxZD7H/n9KYybPulMDo0VxL6LUnROt+tFoC8P1IWnIUn5dqyf4P1VftHexL38MuVPsLbW0iy7Ho5VjkxNhhEz1h+j3lNn2yj67pMYXtBpYsz6un4NJpnnVd0195efqgVyJay9tFWz2m7S0VTeDJ0eohiNIRAenIpVQfQYyyI1hCER44Tz5ORXkis3TSrklEFSaSJgejJOnmy9Ea1K32UdAi/Iy0ShaRZ6ZcStmaW/zKjibKjbSx08Do+AnCPR55lNJJjj4c+zWwxkVLpsZD6/wjFvmDWwe2jaewamuPo34JAYZA+qwjnI4RgRJ6JaI1Q/MlAM8YrhNN3VDGTohVQAgrz6bdo57Pq8Bo8S7yZTkWvRyLnDgV5+sJ1+/ptuqXfXRLjylsDc8VS/RTPOu6pb12pOmDXolobcc22ugVZ2/haIK6ONIQhh8fIIIF/J74/ogAbBSKmH04giMWBRCPIvJGsNgRHjL3dh1gJYgoQca1HVFVR17EImmUfWDa4CJrZFQdNNWtkiimYzt6ImZrMRvIiXjRI5Rs2YTt4qIOY9FV9WrF6MN9vdHtSkTD3LyKKKpYtCT7JouJvBFrtEHkj5XnWEVBmuugno2RpzW6ftvY3ahPQqBGAHfWEWLHhkAJvRLRmqH1EoBnDNeBpgliqQMSnqYIx6KXY5HzNK3o8LMm+2hPBzFs03lJT++sa08TXeq5D3olorVLFhWXZXd78+fxxCNQOgolHAWAl4laCgR21a0HR0SNDEKfECAECIHSCOx+1pWWiPorgUAJvRLRmqGJEoBnDEdNCQFCgBAgBAiBvSNAZ93eId/LgH3QKxGtezGVIoPsbm+7knFlo1BiUQBFADupTnbVLRGtJ2UuNFlCoMMI7H7WdXhyJyxaCb0S0ZphQCUAzxiOmhIChAAhQAgQAntHgM66vUO+lwH7oFciWvdiKkUG2d3eWiDjGs0sHQXQqNuTfqgF3ZJH60lbFE2eEDgUArufdYeSnMaNIVBCr0S0ZthYCcAzhqOmhAAhQAgQAoTA3hGgs27vkO9lwD7olYjWvZhKkUH6YG9FgKBOCAFCgBAgBHqLAJ11/VRtCb0S0ZphGyUAzxjuSJqqIgG6uHYC+iOZColJCBAChAAhQBVUe2oDfbjDENF6PMbZB3s7HrRJUkKAECAECIFDIEBn3SFQb3/MEnolojVDTyUAzxjuAE0Fafq52MI7Ky+ZDMNh7V/h5ncFVweQloYkBFwEcm2YMCQECAEbgf6fdaep8z7o9dSI1tO0VJo1IUAIEAKEACFACBACh0Xg9/d3JwGIaM2Arw8vKanp/iwvYTD7qJuN1/C78tOoVBgghSb9fggEcmz4EPLRmIRA1xE4hbOu6zpoQ74+6PXUiNZdL/lt2BG2zz7YG3au1I4QIAQIAULgNBGgs66fei+hVyJaM2yjBOAZw3W86Q8sl1uYTsmXteOKIvEIAUKAEMhCgM66LLiOpnEf9EpE69GYG6UgOR5VkaSEACFACBACDRHow92q4dR7/VgJvRLRmmEiGMAdb7qq/yEstu8wetM9RtnfngHuBlA5kQ7HMIYneFJOpcMFrG9f4FrzMh2vf+H+O9WP+9xQpQQAlhXAfH48BniqB/XItYDt+xT+qvn8LGHyNoLV2SP8uX6qZslkqx1gtaqiN691O4+X7GbyB6putN9tOV28hFxge+JqejVlchWOGcPUgU9vODma6E1JrOaBkTeNyRbOHzS7qzCvc+4qe4l5iObZO0DMBn26tW2/pA2HZZeID5lOR/B2OYDZxRp+Ezbs6uUdWAYO/Z/Pzr3PbSdivQwXsLiYwaxeYrplw5rSdmTs4NQUiwDmrMP2Re26g0Af9EpEa3fsKSVJH+wtNUf6nRAgBAiB1hHYiHeC1Pts63JUA2xgMgFYBSJe9ydHN0ais64beigtRQm9EtGaoRUs4EZIPd8cPznJqkgXQaxcaCSJJCShJjM5IfOpkZuofgDs59yx6gnbv2HkqvfYCUxeGTkL1TwUYSQOAq1I1nAIw4s5vK+uKoJXJ8yYzA/nZl5YcEhhHS93nlyuzQQuv+9FflkPXjFVY+buw9LRE0KOJmM11lUUE6kjTihqJDrD7vVGpowQbUAR6F47nMDbaCXsG2mnShcYTFuz4eqDQ8i2zuDxzzVwjhNhw9dQp9kQhKr4uKLWfczOzTnq3uI/sJy8wWjF9GPln91MYAIr7cNGxmZGTQmBCALYs45APC4E+qBXIloL2JzMvy++57dXvDTL3gyZ+KErnRO0+0WBqVMXx44A5eE/nAb7hv2RzEeSrHy3NpyZDmcJ7F2P3j9q/LPOOqTaaicc810S+XhLzaw109Io6G6Ne0N5nErolYhWtDYBHQblEq01GcmGc4gjZSga4dUJotUjl060ul/XbMLYJZABrL+xMe4AnjWiD0MWewnOnyUst1Pg2Qx2JVo9c8eQghyfhBwY/dttBHFXvxBh+sDI4sNpM7mE73vXG1P1dzl4gVvjw4FNtCbsXVtzGEx3IlpjNpwkWhm5ibRhCxOQpOiT8hRO2LnwyBaE72B5CY9n7x4CtWMHXMbeSU2PC4ESl4vjmvFpSNsHvRLRuqutbmBy+Q33/M6lRR214JmEtTcV6eGNiProELmwK/T0fBEEKA9/ERgbddI37I9mPsni1I3U2fihjXBnpULYEkHsWYcGnHEYD+fCCYrr/gvmh45g1EhN3VkOPafiDfW7jHTA03iSEsOV0CsRrRmawAKeRbTKxcTDgzUPVpNIlJfhD5OtD4Y+a4St26buI+olGZArTrTaJLL/Em+QhtqXOlMVNqmoFehSDW1PzFJEa2DuGLwx5KaBO3Ise1PD9IGRpSK+WWg8f9EyN65KJ5a3if5ChLN3XX+2DcZ125oN5xCtFT4CEdeGTa91fxtf/L+wc0auVkXoggXoiGjN2K6p6Q4IYM+6HYagRw+AQB/0SkTrjobz8wM/f//WaaCMCJYd+7Yex9ibGQnljs/O2tcbPSVVWRmpN0KAECAEOo9Ap4jWDSyXA5jaudE6D2J7AmLOOvzogjv5mtfnnhERie+ohZZCtpdbGYXcwgjoLjcb2Fxd1WQ/XyOmIxi6r0DDEnolojVDC1jAccTTBSwWnzD7mnOCy+/FWSVqhcXiAmazVAqCVOoAk7AV+WLrsGlF3sXksom3CyuMwQmBVvktNW8J3ublVnyp0b/aBHSB8Xpkj6ZSNsRUjZl7KTmajGWHomP6QGOief8ym7C9KQ3b9Bz2WHtX+UT1udg2WBGU2kcHr03Jjw472fAORKtuw8IbFYw0Ac48EnZez/EGXv9cw6eWOqO2WyJaM7ZraroDAtizboch6NEDINAHvRLRWtZw2Nnjj6DYfZy0vQXSF+lD6x/QPfUF9PQ8Ipz1Xss/j3RO0EJyMR5uoZoCxt8N+Mz0DOYY/pz/mLoAmPztIVmNj+wNayioKRpjBB09MPOM5/HPriXhMeGgw4RqG5Vfi/SK2BpGvzHd8XewunCHt2aGXb9AiZ9Ty6HNGgjx3UNLLac1FA4lrORGvC6Ci+87TLW6Bpi1g2ljpFRz9h7PDIvXdbBS8H188DRmH+x/tZQvGHuL1+3w1ZAx16K5JfvTuaT0ovD0tpP1LDBz2WXfK9W/rf30WZdxnno8WLncki/K6KmFph0iWp3ZsfXyAOdaxO2uAJTQKxGtGVrAAo4jnj6MwkDeUHhdNmTuy2TYvUWquUQrVi55AFjed15PXMMb0PJyDX2B0L5U4AhOPZdl09QB8bmXkkNt9HaeWj0nrzOWJDhV7lpMH/wiXeX3jGGidDKG8RPAjR6ewO1FSwVQgGjV0xXkE63mPPxEK9aGPWk8lLdqRfT6vLJ9NsyZVpEfWP7ja0HlbU3YufBorVMH+IhblY7AT8JmbGTUlBBIIIA96wjI40KgD3olorWgzek53At2q7pK2puKaApGcZhCGWdqFVmikanWPTk/h346J3041zpk5VN375NumqL4nXMEb4n87TevofoHW557H5t/PlZDwdSJ+16AuTf72ijN279hcEuZMkamXW0tLmdad6JwbryWRwobzDz3jX1F8H/Ijw/GOwW+tofjgLHcwpTnjRP/MHaCaWPbUhzT8nUdqvdCuVeq98bku7437VnaISlmDxJZ873SAiill+S6SjrApNdOeN8T72e77qu+LDvJsy61KTl8j5mCj783q1QCOX0Vb9thotWTom/X6ZfQKxGtGVqIA167et+81rlLxII2vd0wh58jVhGiVXm06uHKrkerXsk8RgArsq8KI3fIJE9+S8887PyjnFDSqhli8GJtDK+MzAqN2DHMi4/fgzglR5OxbKyxfaRkqezMOsTNv9ee1LUcW+41wkIbcu1d17dOMKorUvwC0YYNxwqt5diw9sLnIVZjdm7q0/8Rg4jWjM2amu6EQInLxU4C0MOtINAHvRLRWsY0wp6OZfpnvSTtLXTv8Ing/VgZOiv563TtGae/GeekmLLHRNQUEKKno09CH9M/HI9KRCFY33hJWZH552M1FEJ3fs25AntXte/WygRSZCKriXA5mIGOW8qCkzIVsDWMfmO2gnnebpOs5eA4EvhJpzax99YvGMygjo5E2KVFlvnqGjTBD2NLSdspVddBrumqELHt5GK9S2PmK0jG5jU1JEsJk7cRrAJpA3Q5HL0g11UaY2Whnn02ue+liFatMDRiH1eSJM+61KZkE602qUpEaxLBaH2Z5NP+BiX0SkRrBvgpwNXF1Qh/qNJP+lzz/aE0qXAFRmyKr51aaoHtM8DdAOo/LcAfWuKXo2lIjiLeBIx2xTd1YA5h+PEBQlp/VTgz5CqUn9WH1xjG8ARPnjSfSrWCCFZfSt3x3TmksGwuR3O91WEcaXmxmBg7e8DlXhGbUsOLBVzMZsITQv7D23v1hKwmfFgbTuO4gO37CN5YGBM0t2Hz/GRFzSrLdPOzqvWhwqDUf4N8mag6a69SdMaWSE17ikDqrOvptHs/rT7olYjWkmbqz/9faoSkveUQrYECp+4HTPUi7abz4fPCEK2hnPSImgICu0yiFZmrX7t0idRb1R884yVlLVBDwY548hiOec8yLo7VHNw2hWpJBAw5SeQUsDVjjGjNC7+tYJ63cfPXcjhcDYTQPiLklutT3m0dojU4mKf1AAAgAElEQVRWF8EO4/d4xOPxkx8yUnVJ5GSSthP4wJNd18H3kUcnpC3iFTNfsf1hiFZ/TQ3n+dR6t/WCXFeYPSO4zyb3PXU+IOq+IPZxBUHyrMs5VD2kKsdEpVzM6at42456tP4sox8AmsJQQq9EtGagXwLwjOF60LTdirYCIDdptA6cW0ihrSTeuXK0qd4msphexG1Kd1x978OGjwsRkrb/CNBZ108d90GvRLSWts3yec3QL58Z3ogGOVMzjE59gxodn2dcOnQ2mpMe7VWEJ1rTtRoaerQmZfXfbYwXenRu+XD18TQxFSiiWygPv2+1pGRC5d03Og6nfUjXvIgTrTn2EarlEItSNLEoWMcjtU0FC+wi7NLwaPXXNVDzwuCX1pG2q2hpvvxReGn5UfbVkGhNzQVHtNZ7jmlTVjq6INHKnnf1gt3DU+sz+YEpEWK/U/8Buy56t6Icrandw/o9bZeZHVbNS+iViNYM9EsAnjFcD5rug6RKLDCnkII/iffuYOfJsft4sR7yZWEHT1sFMdqda9u978OG254D9U8I5CFAZ10eXsfSug96JaK1tLUxoufVzM1eaAiMvalopioFlT02e+l8PIP3+28eIh7NhW4/63hQJfLWp3LSI2oKCBGwRGuJugCB8ZKyYvPPe6o4qxoKgUroP5sNwNUV97jFkBpOm2K1JPyGnJTJqomgerHzSxq9e0O5MfUCYkRrpn14aznEifp9Yy8w04hpHkDoSR0Qq+3hSR3gT9GHwQ+jo1rTSdvxerQ2qOvQKHVAei65RKteU2MKaa9BHR+RGk6LLECuqzTG1YrkuaaNuhXJfQ+3J2H3cSUJ5qzDH6vMXnjOFlAZGlynMXxvZVt2z6O1jZQBJfVKRGuGBZZdSBkDH23TLpFU3dscuqPW9r4GdWeOTSXpkg03nQM9RwjkIUBnXR5ex9K6D3olorWstbGX2jt4Ngo5lhoBZ291eiI79NkuAGJ77ImcijURaL9w+XJWRvPWB8gynQRO1RTAvqBjyARMm9h4cVlz8s/rqYr06CelO+13K4QTMwe/V2WZWhI+W8bIVMLWUjUdYrrDyGi3USHXyl7z+zD1addQwPSH2TuMfhyyHmeXpizlirDF6pJwihjr0Qos9ZhM7xGsTYKo62AU1K0JaZv0j8slUqDtXlMj7aiU0ktqXeEwjhCtVZHE0J6F0WG8f5+N4846zOoQbTiOX3P4ZfnFPR6u+J5Kt+wWl+I6if3A0iqMtwsCJfRKRGuGBkoAnjEcNSUECAFCgBAgBPaOAJ11e4d8LwP2Qa9EtO5oKlYOO4fc3LF7/fEce1MkkTG8J/diKJ+/fD0VBbCs2gjTv2aued8UBTkVzkmv4xSVwQqJBnDzqZtz9ddqMGssROo5JMYLy6oIrV3zz1vYOsW89l1LQlV+99eDwGCvCLJmtmbngMzXnSA4m+CWU8uhjToeceyrQlhOLQKxIo16D5G6CK4O32Gq1TXA1BxBry9ts8DZTsm6DrF9K6eWyQIWFzOYPVkYR2vIqImrdZR2yEnpZbEVHpqxdYXDeAp/G+57pfq3z5Ccsw57xNY4daUmh6p1I2fgOZ+xcyvRzntnAIBgdEyDQUvolYjWDOBLAJ4xHDUlBAgBQoAQIAT2jgCddXuHfC8D9kGvRLTuxVSKDNIde2uSt74IBB3upO/ROm3VY+iwSjsj2i7YH7tdtiR/IE1HZ1R+4oJ056w7cUUUnn4Jve6daC2MAXVHCBAChAAhQAgQAoQAIYBA4Pf3F9Gqu02IaO2ubmzJSryklJltft76MuN2uZeWCKGOTNnIRdkRmU5FjN2wP3a7bEl+Ilo7vXy6c9Z1GqajE66EXvdOtB7zJb8E4EdnZSQwIUAIEAKEwEkhQGddP9XdB70S0Xo8ttkHezsetHMlbYkQyhWjePtu5RAsPr1Od1gC+2O3y5bkJ6K105ZPZ12n1dNYuBJ6JaI1A/4SgGcMR00JAUKAECAECIG9I0Bn3d4h38uAfdArEa17MZUig/TB3ooAQZ0QAoQAIUAI9BYBOuv6qdoSeiWiNcM2SgCeMRw1JQQIAUKAECAE9o4AnXV7h3wvA/ZBr0S07sVUigzSB3srAgR1QggQAoQAIdBbBOis66dqS+iViNYM2ygBeMZw1JQQIAQIAUKAENg7AnTW7R3yvQzYB70KovU/JV5/4Bf+Bf/27/8Tbv/5j71guM9Bjl1fxy7/PnVNYxEChAAhQAgcJwJ01h2n3lJSl9BrP4hWmbvkgyM2hMX2HaZ/U/Dl/x4HXOZlEULIf2NY/67giv+X9ftwAdv3KbQgZv7E6AlCgBAgBAgBQkDRV3/+QOl86j/LSxjM2AHZ3hmdr8ANTP5cw+diC+9tXBpyBWr5LlPi0pg7pdLtiWgtjWh7/fXB3tpDh3omBAgBQoAQ6AMCdNb1QYvuHErotQdE6wYml99wL0nLzeQPXD/pBGc55aMA30zgz/UTwHgNvytBser/mHwP5x15qSsHDfVECBAChAAh0BMEUGddzlzZufhwLj4ucjLxC+bVR8icjgq21UjNYSeI1vbvMsX1WlAd2K6IaMUidfh2fbC3w6NIEhAChAAhQAh0GQE667qsneayldDr8ROtmw1srq6k1yhzHGUvcS9w24JXKxZw4bkDrmctk+0O4Jk8WZtbPT1JCBAChAAh0CoC2LMOJ4SI5via/4L69tidD44lqiTjUEi22sNdpqxekzNqpQERra3A2kqnfbC3VoChTgkBQoAQIAR6gwCddb1RpTGREno9fqLV0S0LBXyA8wMSrQAiHPHJSg/ACNg7eJYhim4qgfXtC1zz0Erxb7wWL6Z1yGX1g+MtKzx55e/auMbfDazGsFh8wkwbzxzXkq/y0JVzYwGgmheQMY7mzRsbv06r4JmjhYFvCZu4yHDUrfQo1jDwtpM5G9zfngHuBlDBMlyAqRd7nDGM4QmelNqCOAEnG2YXa/i9eRVez0LJaF1iZFXpKHBzdkN49eeU/SnsHTu0lRKyO2uOsX4wNh96XrdH3PzNCbDnn+FOhjez3xg+tj1Y+nbso163oTXBeg6t111tOhaeHdMtkymll/tvFfpt4ubXmQ87bS1xmwCxT6ruuP2M4I2tk48aRwcvzZ4wa8Jdv5g17raJpXrB6A2q0Hl3H8c8v880MyUuF5WVeDxY+Xy/5t6oj/1e1zpEtO7hLlNUr/tVVDUaEa0HAr7BsH2wtwbTpkcIAUKAECAETggBOuv6qewSeu0f0dqi12gW4DKFQE3+MILyFW6scElOuHxq+Vr5c5+aN6wgNkGSruD8LkkbUISdJEI5GTGA5eQNRiuWC9bKRbeZwARWIMiTiyqXrHjhV//tJ4y5DK831Uuy4Z0kwzGBk7CQHF/PrmCOrYifWrYw2ara/MByuYXptE7ZwPGtsFEEl0kw2uNWxI6mF7ONPU4KJ41QGg5heDGH99VVRWw5hLVXlzLTr6EfgYhtQ/g5czZLIzsUuR7OoYjBKmwPGlW0mcDl97346NDA5l05fipb2zbSef28IMR0u5O4QL1OU+s2hoGpH329+nScb9MVaZepW2lMEb24azK9Zk3sFLbj8Sec37Nc2vJ39gGCbQZsX/o+h8/ZDC7knpeyJ4xNeu2FEbqaTjFtYlcJzB4R28fjz+/3EpN11qVE4+ubHWEqXznftOpUAqnnW/29w0RrC3eZonptVS/hzoloPRDwDYbtg701mDY9QggQAoQAIXBCCNBZ109ll9Br74jWzeQSvvkLfHml5wIuvNYEaTV6071Za9lShI0zCzs1gpMqwSIuqg78RT9scsHJcesldjWMPS+DzpwEg5MsOpKUxaNS/ZnB8hIez96r8FR/GokUseUnL6PjCLbTIsjZn3RbdMm6qkCaInsQukySSt7UGb45T+ANAGYzjQD5WcLy8QtmTzrRb4KOGt9Kj+G1BzbWdgqcE/dgZ4zqmZNPDv4Mev42mVqP6PStcjnaHruhDyTgpgipMOCOknpqE3e97mrTP8tmulX4xfSSWqMY7OQKg8kEYMU+BilPb+PDkNQHYn9J2mTlrauR5x6d4mX3ny3JPUJ/LGHTzl5W/jiL9ph71kU785GqRLQmNdrGXaaoXpMzaKcBEa3t4NpGryl7C0VR2NE0tmyhiBDVzhshsFMUkz/CIRalIK4j/igQVRCQvReIAoHin50r2p1HKhrD7CM8Ph8Mtu9n8CijSmJ5qlN4N49oqyPkdB0PF2u4fbk2IsuwsrZhx9QnIUAIEAIxBFJnHaF3nAiU0Gu/iNafJUzeRrBqg2UFgHzAFcG1gMXnC0vO6hDAJgkV8Sg0qhFrYbU+byGvPceI1vBFryIDlccZI0y14mOCJKuCf7WR7YJkWKI1Jos7MeMiaYfhBwg8m0wOXkZD6Qe8hc5swszCCfwEuCELQpdJWdFznsDb6Aa+BnXF7c1yCYOzLxgYHtUm5klSC2sPGKI1ZPM+4kyJiZ4/kmiVhNDiYgYzjViNrluVvsIx1zGs1wDXtnef1W5Xmx4worWBbrkYCb3Y9ud/MZSEZgC7arqOrXg8qRH2lFwTtr0E5DJsOyW7Z4+N6q1mAOByMIM600idtxT1/J7uKvlnXUQwD6nK5/pyK4pj7WlO/mE66tHa0l2mqF4PpDciWg8EfINhMfZm3ymCH1Hl+KmIEHxEjxktZX8QduWwP5ano83EkcrO45W4+3vuJ6n5Ju9csfuQ5zd1zugpfwwHBUvPGLyrAr9ZEW33cP7A0gTJdwX5rIpkEdgJIhorawMTpUcIAUKAENgZAcxZt/Mg1MHeESih1x4RrXXob1svbk0Ar16eveSc/cV7CIvFBcxmpkehcQG0LiOpS1ptlTkerRbhoV0O2Rd441KG9kzCEq315Vf3CA5x5/X8b+D1T00a1pc0tyhZ+kLthuPHxjGJI6E7B6cA0aoTDm7IurunpC7dog/MnMXln3tUcMLjDN6WA5iePTqeuboUqfH/Iu0h9fIRs/lat25aCSEfZv5popXnMJZ5JP02o+gya90yolVVWPeSqNh0GM1sGuSLXa5um7wU2mtU2UcMOw5JtadID50qd7HlTY2wp6RNai+baZ1eiNzVAb3HTvnUHoG3aVfv+75dNDnrgjJSjtZM9bV3lymq18xZlWpORGspJNvvB2Nv9v7tRFWZFxCr2K31AXuHiJbkvdATBWEgGCjE6951zDQqqTt8zvlmpGeRwgWffxrCeAzwea7qRnjsIRVlhYg4Eb367v9WpJWHaBVXBREZmJS1fXOmEQgBQoAQ8CKAOesIuuNDoIRee0O0thFmZ5tEM8DZRZDHUuPSGdhfvG0vR/syEric/Gw2AFdXmrcQjmgVodecqZJFuzj9IsN7xzB+AjPPbOByCXYF5QapA/yymFrRL5Es3NYg2bxzsXPa+nPBxi7dzjiVSBGcvESr7yWhzk2putV1mbx0o+csvSxYmPtgBhfjBZzfT2HKvTF3TB1ghMbLWRj2YBEJuTYf8+BAzz9FtH64xd70VAH25qDPgWOqpwfQMBh8wwPDW+VcVi9D2nrd1aarF7tM3fJ1XuV0RnrfWHirD0tO3mEDO93urdQBVRoBmWcZsb8k14TmGROTCyd7+KIQ1VtqH7dsOrzH7Oei0uysC8nmnoFsf329qb159zMr3yjd82ht8y5TVq+H0RoRrYfBvcmoGHszPPk94fPGuKmonx0iWqJEayzCIRJ5w2/Pjkerj2itI7lUWgHlXGDjU+ERLPjKWtTOEn4i15fKyqNhFN7NI9qMD+PqvmLdjZwUW00MkZ4hBAgBQqBFBDBnXYvDU9ctIVBCr70gWtlhbYa+uAVkSuigCeD8IpFTXdlLOtXElx1KU11CVPiNuNl5UijgiFa3f0USiRQBvjxOrgfCRuZfrItSNcnRGpRFU6Z5iXRzkTpesch8n3HvBnecSiQZ6uzi5LnYOi8FKnWElnbB0iWGVMLNuQ5nM+YaeFGpSF9sMa4nPXWEaQ/OepWYVXnZLBl8dhDzAsHNP0W0xsMKnf3Ekjm8JiSxGFmvu9q0/mKXq1vHW/36qQrbE1uLr3ieGdpnFhJzvcPN8ElrLXnsL7W/YNZEqTaxcySqt2ybjuwxJQ6zRB9NzrokNuoc9Hi47mFKgSG6RbS2fZcprddD6I2I1kOg3mxMjL35PVr9BTlx3p/NIlpCd75YhEMqSgFPtIYjufLPLjMFmcgDa0fR1LlRY7lZU3jjixpGItoSRLV6d2B0bkzWZhZKTxEChAAhsDsCmLNu91Goh30jUEKvR0+0hr72ppLpN1EWGnA9r2AgZYBvfHsuYg7q0iSeGC4WcDGbgXnpMNuIJPda7jvrIgMgSDDhNaV/SVdj6N6sSlJ2UXqA863fM1eQIaqtlZ81ML5Ow4b0mL4EauHbTLYqP2Z9UY/JZo7LnkkVG5D9esYRsw/hpIjWIQw/PmSORt/LRFiXGFmV3rFz5jYGE5jAiv+vnm/XXkO7j2/NzbMIMDb/DHea3fpfyLDzj3uP+O3BzivpX7cq5M23JnJ0nGfTuix43eL0cv8d3y/S9jGGMTzBE1uyfF8EXiCv2jb4vjWCN+bVWrURu0RIn+kxF7C+fYHrap/DrnFf8RNVOMS1OVcOW29mf/Y+7rXp4B7T5PTKewZ91mV0W+vQzt+d0UnRplYhloyzuqgYsrN93GXa0GsbWMT6JKJ134g3Hw9jbw6ZF4hK4VKkIrh2iGgJpQcKRkEgohSEyHaO1kTqAO9Hucx8sla6L5NoZef9I5y9r+DK/shtqxqFdyB65+oK6jt+iGjVHBD4EWlH+2TI2txM6UlCgBAgBHZCAHPW7TQAPXwQBEro9eiJ1n0iXwLwfcpbdiyfl2rZEfrRWwgnfzGsfswZOwuBwdfcHzLcnXBi7Hz60o70kqfJDSxZPuOWii7mydJO69M+69rBtAu99kGvRLR2wZJwMmDsLRUlYY6UjvppGtGSzNGqPvipNDjRKIX6TL15nQCsVpx0FHM1PW79Hr31x6jmHq26Q4Uiat00Lj6ZasyxeIcjmERfiIg6h9TNlRVnk9SKECAECIHSCGDOutJjUn/tI1BCr0S0ZuipBOAZw3WqqRvS2CnxOiNMGCciWp0coLbW9Ir3ndHoKQiSKL5DejGMwPBQ6ql5nPJZ11OV8mn1Qa9EtB6PhabsrUkkU50uS+JgR3BFIiDYE6ExFaosEsSM3ghFtmjRF55os/nXgEd5CY9YEHUOqgAyERUhwvrtqDI7v6oetZWKuFKz8PU/hOHwAz5YdwozPfqOB5r4PoInIuYSeCsv5HqWjJQVBR+fVC7ZKnpDyM8wU/jlyXo8a4MkJQQIgf4gkDrr+jPT05pJCb0S0ZphMyUAzxiuQ03bq4LcoUkWECWGExGtBQCmLgiBAyLQrXyebQJxumddm6gevu8+6JWI1sPbEVaCo7O3TuWPxqJM7QgBQoAQIAQOicDRnXWHBOuIxi6hVyJaMxReAvCM4agpIUAIEAKEACGwdwTorNs75HsZsA96JaJ1L6ZSZJBjtLfNpA71LwICdUIIEAKEACHQawSO8azrtUIKTa6EXolozVBGCcAzhqOmhAAhQAgQAoTA3hGgs27vkO9lwD7olRGt/+e//xPgl+dCgN/ff8H/uPifcPvPf+wFw30Ocuz6Onb596lrGosQIAQIAULgOBGgs+449ZaSuoReiWhNoaz9XgLwjOGoKSFACBAChAAhsHcE6KzbO+R7GbAPeiWidS+mUmSQPthbESCoE0KAECAECIHeIkBnXT9VW0KvRLRm2EYJwDOGo6aEACFACBAChMDeEaCzbu+Q72XAPuiViNa9mEqRQfpgb0WAoE4IAUKAECAEeosAnXX9VG0JvRLRmmEbJQDPGI6aEgKEACFACBACe0eAzrq9Q76XAfug11MjWvdiGDQIIUAIEAKEACFACBAChICBwO8vy1PV/B8RrRnYZb+kbCbw5/oJxutfWF1lDERNCQFCgBAgBAiBAyGQfdYdSE4aNg+BPuj11IjWXS/5eRZStnUf7K0sItQbIUAIEAKEQN8QoLOubxoV8ymhVyJaM2wjC3BJsrLuiWjNAJma7ojABiZ/ruFzsYX36V+AnyVcDmZwQWT/jrjS44TA6SCQddadDixHP9M+6JWI1uMxwz7Y2/GgTZISAoQAIUAIHAIBOusOgXr7Y5bQKxGtGXrKBpxIrgx0qWkpBH6WlzCYfdTdjdfwSy7VpeClfgiB3iOQfdb1HpF+TLAPeiWi9XhssQ/2djxok6SEACFACBACh0CAzrpDoN7+mCX0SkRrhp6yASeiNQNdakoIEAKEACHQBQSyz7ouCE0yJBHog16JaE2qOavBZvIHHs5lBEzWk+nGcXv7geXlAPRvwmaPY1j/roCybqVxphaEACFACBACh0OgjbtV7TQ1hMX2HViQ6uH/WVGzhxZI8mzCtaw8TiX0SkRrhpHgABdG+MR1PoThxwf/3w/2v+BeHE3vQ9tI5EX0Yg2/N6883yv/p3koxhai3rdKXxDzdmQXbjVE6MJrtAl4Sjpj2BgPF7B9H8Ebu2RH5qYei2PEouMtD05tvPF6C+cP2mW+klnTkyGf1MFW5NeF4QIWFzOYSehtXBaLT5hVbwrs2WeAO2284QLWty9w7Xmb8OvE38f2fQpsj41h4f7myqL68WNrzU5LNxDXux/L4WIL869BY5sK61XoaPRm6p2Nx9MleHEKY5GyL9afMX9uv1PYRtYLxi5sXWRsRdSUEGgVAdxZ16oI1HkLCPRBr0S0FjQM+ZIC2tlZsHdcfjOvQ4K6U5R/cSo5P+qLECAECAFCgBAofrdi6Scfzvm75l9+Rn7B/NAfHjVSU3/fPpz2NzC5/IZ7yY+I9/SyH2hL6JWI1gwLwQD+/9l7d6VWmmBdMNe7LBFnCM4x9njiAXYAxsbCXcZESCZy8DDxcCRTihgDFwsH9ATwBAQG4M+JGGPeYDNRt657VVarutVqEuePf6m6KuvLrEt/nReu6HdBxPyVeVqVQVq/KfIGdFi3MBJ1sXQI25NbeF2fNURbkFSyiE/lLWBeVEWfoAg0Lt+7/FLyDav5M1ysGaHnfLHYzmEOa7h8MjwfMhd0QV6dWB4Jev5HcG+S0Ym58WeiGBnK287h9PNGEG3WvDhNJshvSZA1H4VYu6dLHlZvy/sNq9UXXF8zX4o8Ljef7lwl9iDtoCH+NB4uPmm8BMmKwcLvx5fFM/kkdmLcxuPF07uyM7m5WS9NeexyNvW9msPzxVp8yfP0qohn285sEjlmg3hMbdylLc2WsARIrheMXRRsP9SUEOgNAcxZ15swNFA1BMagVyJaa5kDO5/v4eN9A+9X+/BolfOIRX6plzpKfVRL4dQPIUAIEAKEQAcI1L1biffqj1tdSL3LyJMyOIRsjx3dGYpk2W5he3amo174neERrip6/9bQKxGtBVrNA+4Qme4F0iSKIGQQisRR5GuIJAuReHN4BoDFgnGoMtTqewWr+w9YbBSRGpho1CgDruGs7T+AB/nlgNOXJqnsdJ8nDhFzC8rnYqQv66uva+DcaICQC/3bdn4KnzfCHd+Ud7I6hfujV/DTmoZd5r25qhcEg9h127hfXrJ4IbHAyOJZArOVGHZZvTv6iKbLaGdTPtFq2HiAwDbnVgVTD3fDy7wxkPZ2UbD9UFNCoDcE8mddb6LQQBURGINeiWitYxDibL3hEThdvTSh7K1nojUdAWW/2DYRXh7Z200UD9PsLpE8/vPtI6SUlQ0pmqfvaLnGScNZcszR5QH+2bUQZBuz+HFOlyIAK25LKkIrFlGGiUIs3S1SfdqRWrpnt+DzbpGaTkqRQFSgOV4uyjJkv43jCipSse08S5EPtw9iaURclkSHprBqG+2Kid7rK6oztWeV6rzUYxN11mFNIuDByvXzcTuAeisDIlo9PNleegfHRLT+YE1tcO2yC8klZdwLpPn/YHqT6qnaBFyI1FFhzNo9WlyYL+FjoqvNb1crmBx9wKTxWDXgtHJasEwE+nIpWgWII+md6ysl7KadJbmYp6hKHWAwmtb8Q4RpE8btjJsiC7nQ7ni2y7l1yEQ9KBCEmnT35+kGlGdz4PLsbuLRC5kia5FYWLhHZPF0mMIOoXcxJgjPaP4BYQEnlWwKR7Qahb+MHC1VMOXzt8ldfw20t4vBbXIkECEAgAv5JaQODoHsHeYAZkREawUlfa9g/nwB62vo1DsFZW9BojUUkVVh3vpNPBEBtd8oHn5b3SGSRzyfiig77Gie/qLlUtFawpAwkWlpXebHiEeUQTYKsbwGbj4KzY3UCjqRVIjU9Bx5Au9A6Wg7NwrQdAqZZLHbbZ4V9yrPzsyIS3zkaxqr3aJdMdF7ubXS7Z7FnNfKdV6iRdRZh+0w9N5pphLA9tNJuwETrQHHsF0hqKFX8mgt0EIW8AKiVWxMkpwyEhzbh0uYjOQb0uOVSE9gXMp4zkr+70fwvJrA9dG9kRpAUqimF2qJ92HhIs9vmvm5gUngRTFSF550iLngjzW5zbAyvVa1vJfw9EcT1rZ5pAk1/mVPfnFyLwlhj1ad1iGHFxYL1U9KFtfkkxdBrN7bkvcqB01kHeKIVp0ewEy/IXK4xlMHYDAVbcKpCbTI7e2iYPuhpoRAbwhkz7reJKGBaiIwBr0S0bq7RWznc4A1i37q9qUJZW/O3UHPrm6uNQu1AUfxhIlWfCQPimjFREgNNJond1f+q5wqjNRdjaOF+jfM/JWnqXK8CLwv5SLV8rrMRIRlI8qUVXdRoAbhQOA6vqBwRUQzhiImXaI1hw3KfvmLIU8t9+7kqU7qFjXP3fdp1YMpix9xicAzh5X/UhgJwcZhBfuK6qys8xINos46bIeh927suzh2jNbtur0ztBaL7xk6SnmXfsxna+iViNYCbeQBL00dwJnWpoCP4ALNnKQhMtL/t4aMUt6EsyUc38FMRRsAACAASURBVFzDNQ8vMFIHuF9JSojW4MHCBHZyZEg80ZchVgyr+ezqzE3Kl8aIX2WMr5OR1AFcLtX/DGYbgEsjsbR7kIVI8PSB/Aaml2qOaFUHkZpbFi8kFsqLMyWLbfIZ7FB6Nw56XnMK6dGK6LuUaHXJ9BTRKhKMZ9ZgZI18b7cAZ2f8Q8cudlGw/VBTQqA3BPJnXW+i0EAVERiDXolo3dEgZM59ce3q9qUJZW+RM7YJc+0iR+uAo3jy5FwovYBdNGzM0TzZu3LFaLlctJaLcyjcGHeHjUSEISLKxG7QN9Gqo8isOaMi7xDRjB7RGvBwz2GDikbL39/Vbls+zx33aePxdMQlAs8cVmqsNg4zrsftPqM6K+u8pIo96qzDmkSAVHUd7LBd1W/X7Z2htbxNlI7hlde6M/1gDb0S0VqgCAzgFlHqXCCzxYxiX2PML7PBgkDam9MvxuUSrfr/1eaNSh0QDNnfgnCM4Dd26w99GcrMzS4Qxnd070sbG8vKqSoPFX9eioTdWKSouNianouRPLDIL5/86Hby14bDJt6atA15vFTKCONCHcEiSS4G9JTDzs0nyy91ht4t2UvI+6hNfcLx+4InAr98Up43Ske2F3jqqzP78pvDIm9fTmiXMBYZdqk2dORX3kxe44KtiJoSAp0igDnrOhWAOu8EgTHolYjW3UwjmoPRLRa62zD8aZS9Re8MgTtPBZnEEZ6IgMJ6DrUhJZB948i5cCSPW3NA3c7NO+khR/Pk78p1o+Ua7zxpe34O1rgewrYWSEUVsyWkvfRPtKaiyGpFarL7uyJ0p7BcnsBi4bzPJiLiQnYS3j5w93c/Wi43z0qblfV+Goq4zNs7L8ydiR603lkL3+MwkZR9RHXiIhD5G3qBF7P9ESumVdRZhzUJjv8H3LrOYJSjNYKg4zCGxRnRroZeiWhFAK2a4AB3Enlb/fuhUPal1/1deQpOYfr2BuLIiX+55hcAmMMc1vy/f5pM/ioPqy3bdLmEk8UCWD7w5mudc+AD2DKl5RWTtb/yxpLxX8Azy9EK8bkp6OJjprAWT4dJZDtZsi/vq/QG5shYuUf1d1yBiyDzjMvAF3fpBP1PS4glAleY4/Ay8mo1Cdxt3ZT003j3mulNnbUQTTjf2ITKDyQxUgnaZT+72BQwonqj7FLkkWswlToRqQHcCQhZ7N/SBSHyNu0n51dpO9xLuFovGLto+ijYg6gpIdAHArizrg9JaIyaCIxBr0S01rSIbr1TUPaWJVpD97hdMBh2FA+GnPNIJMcBI0tGHnA0T3ZuQY/WHaLl+HvKEsTV3o7W8mQJ4Jojza20Bu4YiKgvsRL69mg10mmZc754zkeJYfQTWt6h1AGhCuMqyhIVjRbHLqlb1Dx32aPsZ9MRl4jI15wd7RLtarzz7z2qs7bOIx7aIc2izjq0STCd8urjvFg3t9L5H3i6dOvpoDus2LDbO0MbQbtIGaDkqKFXIloLtFoMeOICiRs2/KUK9+zQW9WYm+iDeT6Gkr6HN6a4F+7QEasrXxvs6kpAvREChMAwESg+64Y5DZLKQWAMeiWitaZZd/vShLK32Mux+ohd2dMWEwHVfxQPiwybNPfZXSJ5mAdrnozEREgNM5onP7dAzspIIaXzTUGEWMBO45FqX3B8J95NinQZGCNni/smWt3ISHSUWCaa0dvlojo0HU7M9zuM/eKJ1vJ51tun0xGXJfYewSr4oUZHXOqZ4DxBFTF47hWE1gS9i2d+Xdfas/A699deXKeos67AJDgeyoM14OFa0FXlpt3eGUqF9c5z9iFn9QXX136kdWnfrH0NvRLRWoB8MeBEtCbQrUS0zp/hYi28Pb0/Mw+X/NFflAUGMKqmGVf7AHajmj5NhhAgBKIIFJ91hOVBIDAGvRLRWtPUun1pSttbPiIJquZnzY+3zyge9lqoomuEZ1h5JI9OG5COslLRNIcWzYOL2qoRLZeP1nqAf4GIKh0dmNflLXxMzmGjouZiEWGGXYiV70Q+ZqIQW+0WkT7tSC3ds5ubdtdITVdmW++2hztqrGY5LJsi0nyMTufp2FDL1JH5iEsZRVkxOrQk2hUTvddXVKewm0QEYrHOzQjitD67uFtp2+6wMGTRBqEwkA9VPZ+LBJHLNxTVWjcCpoZeiWgt0G0x4ES0JtCtQbQWKE9twClitrQ7ak8IEAKEwAgRKD7rRojBGKc0Br0S0Xo4ljkse6MonsOxnF0k3ce7xS7y/rZnf5t+trBaTeBaxYBXV/dvw7M6gIUdhvU5rLOucErUPIpADb32TrSSPgkBQoAQIAQIAUKAECAE+kfg5+en/0ErjkhEa0UwO+6qxktKPREpiqcelkPuiYinIWun8Tg8eYGfUM63YQtfLJ2Vo7f4acwDZO8YlGq1ielzWGddrdlSPzX02jvResiX/BqAk9kSAoQAIUAIEAJDRoDOuiFrp71sY9ArEa3t9d/3k2Owt74xo/F2RYCIp10R7Pb536KfbtOyaB39Fjy7tcp872l90lmXR/AQW9TQKxGtBZqvAXjBcNSUECAECAFCgBDoHQE663qHvJcBx6BXIlp7MZUqg4zB3qoAQZ0QAoQAIUAIjBYBOuvGqdoaeiWitcA2agBeMBw1JQQIAUKAECAEekeAzrreIe9lwDHolYjWXkylyiBjsLcqQFAnhAAhQAgQAqNFgM66caq2hl6JaC2wjRqAFwxHTQkBQoAQIAQIgd4RoLOud8h7GXAMeiWitRdTqTLIGOytChDUCSFACBAChMBoEaCzbpyqraHXcRCt3ys4nSzgjet5Bi8/azjrQOdpwGWeFCGE+Jsu4ev1Gv4CwHb+B843plDdydnB1KlLQoAQIAQIAQuBwJ6fRGgGs9kGNtY5MIXl1ytc/w31NYXp9A3ezDMl07919lnnojqSvuAVUf22xuXCFfV7dQqTBZuMmvMQzGkL8z/n8L7E4dK5xJbO6uPUhV47x8QZgIjWvhFvP94Y7K397OlJQoAQIAQIgd+AAJ1149RyDb2OgGjdwvz0E244odltUmgU4Ns5/DnfwOzlB7yCivIlCobyUjfOdUGzIgQIAUKgPwRSez4EiDxFps0CVXdlX1PzjCjtv/mw5xJ1QpYN4mMk6qwrQZjN4e5YfHjk8/+A244+iKLFMkhNC290B7UbmncZ9XG27gfZ6nqtDQGiPyJaESANpMkY7G0gUA5aDOZI8nQZeOcZtNQk3G9BgH3kvT969d/JewNA3b3MAd2zHdOmN4FpoEIE6KwrBOxAmtfQ6+ETrd/f8P33L/ca5X/she7pEn48lnN3raIAly9vJwGiVXn0BEnY3cWjHggBQoAQIAT6RiCx54MkWsE6DxJelCFStbD/9DkjL/NGtEUILtRZh8ZZfAD9uNUv4uzF/O54CF6kfVUGRoC13cL27ExH43C9P8IV93hGPI9oUleviAE7aEJEawegdtTlGOytI2hG0q04T+zzbSRTo2mMCIFunbDSQLE18gSXyQ/LmDYjUscIp0Jn3QiVCgA19Hr4RKuj2y6/XKEAj7wUM7n+wRWcLBbNpSQVSql/A8s71kpBEPCIiv3upy5QwOmvauaYwSVjvJzbbf0Qx3hfdttUP81vfJ4gvbGkZFyWC3g+nQCLRmXk9c2nCk1lbdg4DwD/xO/8b7qE5ckCFlboro9DCuPcvC6eTRnYkJpM8OfqyjeDGWxgo+Rt9Ku/dE6XL3D1eG7NKZaeIkToe/IbNpSyET/kuQw31trqP5lWw+570oQcy383ZM5juoSXq0c410YQsAsH94RsmI8kGJmYzgA9L70ahT2xRyewOHmBn8sn7kHP/5z9IKXr1Fr311LOjsNEEG4/kWs4MxfPfoI2kN6HsHtE3l50ShiOeyERqsjXYLj6zkRrnkjFfPBDnXXYe1XAg5XL8HHbyQdRrFii3YCIVk9wpss7OCai1UKGiNYyC99n66r7yD4nQmMHEPA/oBFMhMCQEdjHB97v1RyeL9bJj6WYNkPGlWSrQ8gRjsNDoMYdZlxE63YOp583qBx0bdSJAjzw0i1I1gd4vf7yvv7aZKLKLKvy9dnEgXVIBNIQxH8HWM2f4WLN0is43lTbOcxh3YRUCHlOrDy3nCB7d/LNgg57FQRaiOQwDhhOILzLfIQCff5coh8ly2z2Dsc3Rh5DRsowj2Um++cxvC8WoDyIffklliCJ2QwOl0+Gp1Uk1YN1KAbmFcJQ2Vse3whR4nhqB3Vi6ChMpjjeB5bs30kbacJ+I/aTw83WtZwjJ8smGdu8BDg3PCaQeLv4pO3CyKPs2nkW0/BOgtVz4wmCmhfT0T943LyJfNTTKUxPbuF1fQZK35rYT+laymzul6jx9VxTNm4iksbhCO55KHtuLmKvaDwgA+uyZB/F2AKmTTPPIRGtkqh1SXfLShFtUGcd9hDl47Hvi0budDOVALafTtoNmGhldvUP4EHmea8x/ap6rSFQiz6IaG0B2p4eGYO97Qm64Q87mD18+FCRhANBoIMokfTMvmG1+oLr61TVGEybgeBHYkQRoLNunMZRQ6+jIVpznp41TAAFuPvSbZG/fpgNJ+0AQDi6yhfR7xWs7j9gsTGIycBLl0Um5X5vAEgX/8gSRMGDyiTO9IHiE5L2HP2wyHA/3ANsDrBmpJzy5LMIugQBpPLweaGykdyJzoutS9ixkZLz4r/7ZDWeaJXpLzxS+hQ+OdksevJ0P9Fks2hhEsyCSPT+opeOlI20wM0bJxbGgyhME5A5a7MhnQTsogqmEmSMTJY+kPOK6zaj75Cu2T7zdQ38DrgXotXIq80/hCg7deaC2NvQ+yjSFjz9RfeR9h6tQcd6aRSW53QJkRvK8eou/H0QrSo/q5JlMC/pwyVat3N7z+/tDlNjoA77IKK1Q3Ard527M9eOevCjSexoC3yUh3Qc+BI1F3LRUMvlOyySUTNuZI0GWu312EgYdpfLzbO5I6pDBhlBZM/DjmSxTSPszYrTpzjnc3NIR918wfGdEa0WiP7S8uYjXZjfBt42TCTyBQtjkVzB+Rv2lox64g4yNwYGqUhBO9opjmv7uYj3Ijuaz0RJ2XjNaMFsBFcjgDkvzHnvFCbla0c7Bbj53JN2/L2C+fMFrI/udeQZV4eRzxjRpmRvqLyFU3dIBHJnHbIbajYwBGrodTREq0VAvOUPjDa6RAFuvhSDmy82QrReXMLHRFc+3q5WMDn6gIlJtqmXY09wGfqf+715bkeiNUDI6Eudndw7SUgW9MNF9+YX1rFFkMiXeZ4uwPBMFFAEcEBiiCNazVLhWtboZcQigl0i0i6S4l2i+Xxil0mwvIh5U6MIDPtfPxy+kGjN4RbyaAsuwMS4CZkxpCbGLvzUCQWYOvPB6TmtizhhHyaqhfxOgv2UrlFEa8qObc/3kErzukHMJWdfzccPxD7qEq2RPQJjL818S4jQ2N6jOts1dQCCRG320lAxLikH6qzDHqIBUpXj+3hlkOvYzmq3w7x41R4T0Z96+aqVnLULvSKm0UUTIlq7QLWbPjH7SM2oh1SElJcvO/tx0fQ0S0f8sKgwkbrKPBP9j5/uXHP/39z1CiPK2kcQheYRsI2EZ2D+zM9Hs+nXFSNK0dNXPvqruYdZZ10oYjAfAZSLZAutoLgehEOKjZXr2ZiQiROy2hHHdgjZz1zE1Saur1xUksAjFgWZn1P6ea0d7N1D2Y75IcQtqJWLyuRRl08Am412MnL7RbUJOvAgnGm62dap1wACmLOOgDs8BGrodWREK9/pq+c1U6aBAly9dM9Ytk23KFeMaF0Dz+3JXzyP4Hk1gWv+BczwaM15AOV+1zcXnr4gmB8w4o1pHuIir6RP3pV6forDBteP9raTOU2bfI52KgLz4sK/zMscgCHZokSr63kVvGO6lwE7LNa9aJqpFUQO13RqBnVhUfpnzwQPeHX5DpEzCF2K6t+uJ6xaQzEbiRDUCdzihKELbphozXmaYi72qk3KLqxxCjANHR0YmdrMS4wVJifdC2S+/3RqD+8lgOdDFuRzyI7b4YCYC2JvUxf07D5qrIuULWDspZnvkIhW+QFpkyh25V30u740Uo7WwtulSeoUPpppjrrD1B2yem9EtFaHtLMOMfaWPytDhEIg6sErHBeLkJLTzUSRsNzw4Url4XuKN49AFET4bujWSUjcDzERZTtGEKHuaxFHCfMObqaK8e8ibpG/iK4yH4NDkThmJEBJpIu1CIK2kb73e4sIoQcT67i9xe01dR+07yc23jlnkTZzEVfTSJQU+GlwSt8Zc/oRw+d1hLJvOZh6d5vNAN6PWfo/IzYQsxaD7xHO3oVpg4zE6mwjp46zCGDOumwn1GBwCNTQ60iJ1lyFv3a6RAGuLldBb6E40XrNDiJGes2WcHxzDdfOF0vhhRioQKwqFed+b6a8o0ernB8YRZ5Y1+6Xveyhh+7HJGKc1AFNGgEzXYEIXzHDO9BEKxLD3GHuHeTGpRRNtDZk2gxmG/AqVoZItLdQMSTTa8z1LK1FtOZwi4zzvd0CnJ0ZaQ1iXsZuygmbHM6/qOmwppRdtMI0spVkZULoosyj1SEss/07ZE7Wu8dOL9At0erMJWdf5gU7t48aIW4pW1BkZH4faZ86oJtiWNrWw4XbIl5Ajh2jzjr0Mcr0yXOyWKlPni6N8Dl0X7UbDs+jtYuUAQq1unqtrQtcf0S04nAaQiuMvWXPysiHRSuCoyRCKhsdI6M4oh7/CKI1GSmho0TSYciGBtWHM8w8d4wgarxAm+ED0WOJMbL6xMxBjZ0jWj3bsKO/xF0dF+miiEL2Hqbr0eozKnfv99YbQg8W1jF7y9prIGpNkp59ziVJtKqUCB5IBVGQmTll3znV2Ai9aDETXqMYO8Y4bGDaICOxhrDn/1YZMGfdb8XmkOddQ6+jI1rZwSUKTwWzUu6kbxTgkU3TPMRNktI8vH2PukDxKCs0WOUuFUSjHzps/y4mvyPR2oxjXL4sIkTnbrp84olVgUkX8mA1PT25ukKEinWYOV+9MeSQm8+0sYCE92QQY0Hyftz+QG5eKa8F9tUa5dEqFMrz+riX8UbXyUJNPqnvfv2Pe7YVpg7I2p4K1TIuVcHQ2BjRqtdBSObsxR7j3RuwE3+sAKaRHSUrk2O72HmJ4QKXP3ctZPpn41neOoF9K+zRKnQYsuMQFFkcMHPJ2pftyZDbR/MyhfMshz/Y6HUaJDZDH5RSH+NCa77wTNFngZsWRO6f4KSXCCgOddYVnKYccxlhIPb5D7g1i2MV9FW36bCIVm9dsvWRLaaBR6S2XvEj12tJRGs9LLvuCWNv+f04H/WAjbTKR3mo+9klPEUjv9JEKyZSQnl7unfgHBaYeYo2+bQ+sXeB8P3VIVt38GjFzEG9vaHC9R1HBvNeUxLpkreNhLekPKP1eprB/718h/8roweNddjecjLF7oO55/Jp3cwM8ri58JtpLPSfEa07Rgvm5hQe3ynC2bxXBf49uBmqO5Ofrzj0Tuu9m8WcTMw1immDjMTqej+n/uMIYM46wu/wEKih18MnWp0DLkRK1VJtGnAngTYbNJmAfgZm4nn+kg4swfma/5cn4Jd/5gu8uJg1v9iVnBtCIvK782UUnBdu+0s2u1jJUH31eTc6H/vFXckodAGigFXzEd++sMXnY+DJv/QCT3nQTJ3LcgHPqu/ZC3wd33FvVvGXkD+DQ0wmzLyEp5+Z11LJosKtEfI1mg+lwQglascVF2gIOinCdLmEk8WCY9qsmxQ2LXGzLoMBW+K/R/u25+vK/AD/Angb192XH5k7LYX7DFiij01ANn9NmMU11CUsVYggZoeG7XL8bV3Y83I9ShTROoXp25v0voi0Ceg6tx+y/Ubkm8Pa8S3PMb1x8gTj9hOJA6TmIiSOrUtznNw+as8rrJuXq0c4x+wjiiS20tjqol62vGwGM5jNNjxfl/5TegucHwyT6Ru8FfRvhmv6ea1TxU1sq6hxuXDtTOORJ3pzNlrnd/0SxftL5KytM166F9+TTLQPeya3k6gLvbaTpP1TRLS2x67vJzH2liMX/wY9WkNRDzwXleVkYUVaZaM87A9s4mNiyFswRbSmo6m8uTof4rJYYCLBdokgCn2UDpGqsSgTzEdtzBzEpRBW82e4WMsimVFyV9mCH/3VEH+5SBeUbeTD0q31hdCDqW/P3hAy6VcFI2cr9x7NRYHVn0tSXxz/RESmnEiUAEZigfE65pij8sMzu7qHo9c1nIU+dqPsOJwSw/5oj2mDi8rre3+n8TQCmLOO8Do8BGro9fCJ1h71VgPwHsWloQ4egZBH8sFPqr8J9OY5t4UVy6vcgRd9GKywhw8OWO1xzirtun/sAtg+pLsNDrvMBTdjalWOAJ115ZgdwhNj0CsRrYdgaUJGjL1lycWiqIdYpJWd+oYd1fkokliOV0TqAKkiNwrCnasrQx4L9cExMc/mA2CLCKIAUepHykkS9HQCj1c2sc1/QURtYaLZMFE3NtHoR3+hIwajEUBfcHyHi2TzV2U+ksvGKh2xZ9rK5dMpfN7YqXiaQqh7nEsqSioecYmIFnRS6dnrBh9FyXTE5Lg79u3W1p+f7ijkwYq1Y+a00HwwDXyk8PaiaBtEfY/DOR5GJSnmrBvVhH/JZGrolYjWAmOpAXjBcNT0lyPgh5H+ckBaTH871+krWjyOesT6io56YtdGu5CTmUI7Zk60QjHb4bDLXAoFpOZoBOisQ0N1UA3HoFdNtP4wJg9+fv4b/sfJf8DVf/3nQekCI+yh6ysnf19RDwLrkugYSWQ2uSXl/0vPSB1kYKbSSUcr2ZESWvsqmgiHhfDuzEW2uXM1o+sEFKImRHoeSsZAjlbBWHnh4HXmEIrusFeL7+XvR3+VRLqsz+K20aCAiNDz13RhBJplb3ZEoR319AJXj+eRSMG+54LXV/towRQWX3D7MeGRnvkoStNOwhFpwrRl5KiVG7ldlKlYbmaEWHg9pdqUrCvMuUJt6iOQO+vqj0g99oFADb0S0VqgqRqAFwxHTX81At1Vnv7VsFad/L7yOw6NnNwFh6HNpaqBHGxndNYdrOqSgo9Br0S0Ho5t1rE3OiOGqfFdzv3UjNpE3VD01/5spI2+9iNt2Ju1TSTWfuSnUYeLQJ2zbrjz+62S1dArEa0F1lMD8ILhqCkhQAgQAoQAIdA7AnTW9Q55LwOOQa9EtPZiKlUGqWNvRLRWUUYnnaSL67YbsjzqhqK/2iFd56lyfdUZt6wXK1+z8Wi7SKyysan1+BGoc9aNH6dDm2ENvRLRWqD1GoAXDEdNCQFCgBAgBAiB3hGgs653yHsZcAx6JaK1F1OpMkgdeyOitYoyOuxkt9zuuwpG0V+7Ijj258NEfFce2WNHk+YXQqDOWUfYDg2BGnolorVAqzUALxiOmhIChAAhQAgQAr0jQGdd75D3MuAY9EpEay+mUmWQMdhbFSCoE0KAECAECIHRIkBn3ThVW0OvRLQW2EYNwAuGG1dTXglzoysvjmt2v3Q2lBfrlyqepj1yBOisG6eCx6BXIloPxzbHYG+HgzZJSggQAoQAIbAPBOis2wfq3Y9ZQ69EtBboqQbgBcONp6kkWdmE/Gqh45nmr5vJdg5zWMP67NfNnCZMCIwaATrrxqneMej1txGt47REmhUhQAgQAoQAIUAIEALDRuDn52cnAYloLYBvDC8pBdOt2/R7BaeTBZy8/BAxVxfZvfW2nc8B1msgnnVvKqCBCYFOEKCzrhNY997pGPT624jWXS/5+zS6MdjbPvGjsQkBQoAQIASGjwCddcPXURsJa+iViNYC5GsAXjDcuJoS0ToufcIWVqsJXF//Hdm8aDqEACFAZ904bWAMeiWi9XBscwz2djhok6SEACFACBAC+0CAzrp9oN79mDX0SkRrgZ5ygLPKhpPFm+xxCsuvB4B/E9D/tISv12twqSn7OVsgEWpvVF29fOK5Tvnf7AV+eNy2/F0N3fz7FuZ/zoG1ni6/4AH+GfLpcfzf0rKzCqNKBC1DCEg9PkynMH17A/bfN/ZfmMHLj+0N6eP3CprHy2EAoJ9n8pvPmr+J9AU3n6auBD6vcrC0HGKeqTYldhDDEtPHy9UjnFv29grXXyIXLkyX4P+etkfMmMp+v1dzeL5Yc/1gnwNrfZj2IvR18Vy4fr5XsPq6ALhTa0zbVFA/BjZqHhb+U70+U2uSS260ja+HtM1az1nLZwbL5TsscnvJ7Qfcww0cN/PXdu/KX2rfBdsiNR0hArmzboRT/hVTGoNeiWg9HFMdg70dDtokKSFACBAChMA+EKCzbh+odz9mDb0S0VqgJwzgguA4MUhESbZAmGRtht/O4fTzRpB9PKfpuyQLHbLy5BZe12cNuaUJFNnOIIB436yvp0tJyCpSzJFv/gwX62sQRFhadkYO3R1LUlJ6qYJBUppwciLpXc5b5mlV8lq/cTH/wDko4lj+/0YRR1gMDNKvIZs5LQqrU0bG2QSsrystfeq3tKwmEWtiKeek8JBzTmEZksHFzW7zDavVF1xf62D+UnvEtf+GlbQZ9dEA9xzTjyZobTuP4ZZYP9z+HuFKkuqCuHTJVqUDHxtbj9LGDLvB4B9fD1/NRw7+kcFbty9w9fHJ191fEGO/q3Ukc9+KjwGJ9WjtE759tbXvgi2Rmo4UAcxZN9Kpj3paY9ArEa2VTNTInQ/gf5yuMUra3hwHgeyA/sf57CPUgBAgBAgBNALOXZwiMdHI/faGXdytUs5j+8PbWSP7E0SRBjwtpfAzrH+PqaFXIloLjAQDuEduyI36zSVA3XG5d941cI7MIVAaotAiawMElPcc6+oUPm+0d2cR+eLKzv7/H8CD4ZXrEn96WmIxgsrJ6h5YpqxgE2aiD5f4ChFu/r9xIg8AFgs2tPSYZdjef8Bio8jrOBmq5I/i5JB7YVlDhLZDhCGwxBB9ZpvJ6hTuj16tHLil9ohq/72CjxstWAAAIABJREFU+fMFrI20AajnuCewS7Qaemo8hQ1yMbV+zDVj2IwiLJPYeHo0vE9lda8s/lkd4mxW2XpDtEojxGIqrVl8TDjRHyuK1nrBPkhNx48A5qwbPwrjm+EY9EpEaw279D+W1ujV7QNlb5LwDRdKHdhLXRcgUZ+EACEwGAS8aDbLaWcwYpIgA0MAddaVyMzOxbtjEQXN31c/4NaJAi7prkpb9T4uo6RVFHCVvlt1soX56SfcSE7KdbZq1aXzUA29EtFaoAkM4Ba5IRfK8mQBC8OTMTgkhmg1SBRORToefA0h27SzjZA9gyZfQrJbHhDmLAKeBi6R5RKt5v+D6cGr+7Xn5xNhIQwEkXcJHxPtIbhdrWBy9AGTxktYUlNeKLsbem17pPKnAmR2WA7XG9EhWhFYRsPXYyHugQtBqT1i2ltkqVQX5jlhfwVEK3b9uFhKHCz8XGz4MzbJ667LLNGa1SHOZlFEawILISck02WIuSHsu2A/pKbjRQBz1o139uOd2Rj0SkRrBfuUURPym2KFDsNdoOwt6TXmfLDvTFLqmBAgBAgBQoAQaIcA6qxDdy3eHT9udfFwK3oS3U8XDYVsj1c63WIXo6D63G5he3amC3IHHeFQPUUb1dArEa0FOsAArsgZnmPx45aH7Me9PvXg6ZDqMGHDx3q8svO+GkQgy3mZ9XA05p+V3fzCksOtgGgVIdI+UWTjhsNA4cjzfXJsjuCZFW06ujfSMQjhvbB7I72AyBfqE60xUisd0i/G81IpqK9VESyzRJ81h0t4MsPPZZ9ZnTpj59uHPWHyzynMcURr6fqRvVtenRo/H5vUBwcFSRb/7HrA2WyOaMVhEfLuNm3YTp8Rs+/csqbffwcCmLPudyAxrlmOQa9EtO5ukzo/eLfh+Ch7a0G02h+h0zn5XbSU52z0QzYvf2C/4IZrEhTUDeAfekGnE2JC8Q/mF/DM752h2gHhWgl27n09O1PmnFdeLK98Km+8WVPBxz9XjyKPlb6Tq2ITZh0K4eQwR+akV6iEdX1IuNp1Fxp7Yc40wXod2h5w9R8Ce0mwvkP7+g/Ymh6xeglKwvx88rU51IelUF8Ym8bUvXDXJ6Y+Ahaj5j1Slmkxa0XE9jM7UsBIw2eonst4dB9cX8W1M3Y/ng6yB9RZh51ZwIOV61dySthuumk3IKLVmyCz7zs4dmr07IJDDb0S0VqgAQzgarMzN9c80eqQV7HUAZZHa5jE0V6tM5htAC6DBacCnppGgaeo7LGvBe5XBUErFqYO4ExrU5CqOVCavK2h+YbCvSWRx9MRLOBktoTjm2tZJCqTOsAhqUNEK0Ty0rp5W7MkHQLLbB8OWcxSB7iEdak9ZtsH0gaYF+Sc3eM8Wt+s4mT59dNcxaxcpyZ+HjaRl7vv7Rbg7IwXrMvin9UhzmbTRGsBFs6+4cmPse+C/ZCajhcBzFk33tmPd2Zj0CsRrbva5zd8f/+Fv7wcgChsGg7b33UcAJS9FRKtmBz54goaq3tgzCvTpn0OdnGXVWfwbPYOxzyFl3MnYOTh5zG8LxZwIsld/96R+4jq3lWcu3cgl3u4NgAYuffDeeNND2iMnAJpbI2FtNxuNFnOucGVDyNv+pl94GrWFsDiKNb1EOo/5OSwSNTmXc+vl5DrpyEZEbU5Un21sZHmXdWIWk05cri/5eZm7sKldSXssZSzhfy4lkrnp84GOSdM/ZbdT4vD7gF11mGnGIq4zDr2YDvftd2AidZAOr9dZ1tDr0S0FmgBA3iWnAmMx56xPE+9nFW4fKxN107hKXPIkgMgdID46Qq2MJ8DrAMxaNah4Gzq2ctyLIemmac2EMZvEnmeB2kwdYBRLIl7FohDSBBzYUJaYGB8PQ0Qbhg7yGGJ6cNu066gU84+TBzBDP03HkzLKrw2WBjE5RM3Fu7qL56xPZkxczYvZ0+X2vMEc0neNBcx59Ih2GIr9yxGlrQOses2nIcuN/6Xk3/ZlSV1yUrZd8GWSE1HigDmrBvp1Ec9rTHolYjWyiaKSKPTdkSUvZUQrcgc+VzeZDouOaNUm2o52CXZyK8+EyPqZuIVFRViO3fPQJ76EFljFgK19GVixhwQUHUW8rlxMXJqObD56q1LpVXs1LbBfE799H1I2AcvouKl4tL3fv9+F5GvI1z9ugsIHLN2i3AiCDhxZKMjXTwRcqh1aha19VLgIfpB1+bI9OURiggbCb0no9+zEXNrLC72Tpyoy2Dbr/N+mNx37fVVttbbnhaH/RzqrMNOMUSqEtGaRc+tSZR9ANGghl6JaEUArZrkAG++qvEHwuEpPLGx3jnFpcuIlHHFEZ4G6nCdwvTtDVFdLew+7cvnFslSgqRlt8OLUqFniswKgew/l+43j4E5P44bsFCjNf/vnyb2KxSipeQT5KkfKqFxUi1Tsto4+3OPhqWBxgRjS34YixHeA1OYzQA2G5xO9QU/1X4Gs5NjuFmbNqwubelxeJ7iDYuWY54e4Nh9DPdcOJr2yBFLjoXiCdmCtv6l7ECR5I59Jp+PyxK3hbzNNpf9xkxMoj+nOx12KB53c7C6Gwvevgu2RWo6QgRyZ90Ip/wrpjQGvSqi9efnR3hM/vd/w//4n/8BV//1n6PTYT/6YucUZ9/AqG9ZBUuU/CVEKzJHPhd+V6K1Wg52CaXXX7hCskVqRHKzu3dMM5JIv15IIlH+g7oTm3dhrWT3Pl5ItGbz6WPz1RsEqCk3+zIv/0If6P37q7prGm9bJoE9eFzl3c2ru4DAMWu3JURrTA6nj11qeuQ+9KDmg6zNkenLckBA2khjmNH3h9DdXJL5iLk1/edw8t57YmtAOreoqE8jTYpeRwkHmOxar3J0HFwnqLMOO6sAqcr3PTdVJLa/qu0G6tEaibbddeo19EpEa4EWagBuDycM1kx4bP7OCBzhsRdLExATPu5lWjDduk2Tl2nMUKUYYPrcQ5tA7pU9SEFD9oLASGy2F6xokCEhUP+sG9Lsfq8sY9ArEa317bcLTxAmJcreCojWGMkWSi+UrnsgMEy2yXoQhc/34AtxQxDLD7ZNjk07nZUmOk4glZs97NGqiVsLDxNf5nSQqQ0gkMETrUU55J2Cvi5WUbkNolVqTnysNyLccpio3w8F15efUN0FhM1l7baEaGWEYMv6Dwg5THs3cwBbOxyiH3RtjkxfbWyErxYW5RhNHaAcOkxHB4NoRa3HdCFrhVduDchNT3hyy4fCaWNsz2nl6Ytb6/XPp0PoEXXWYSdCOVqxSMl24doxhZ0Em9fQKxGtBZqoAbg9XMY4mi/yZYQN22zdMI+CaXbTlIjWBtetyLWgK+V1gzj1uncEytbt3sUlAQgBiUD9s46gHQICY9ArEa21LYmdU/dw9Fr/ToKytwKiFZsjn4cfz5/hQkXfBD1hM22q5WA37wFO6gBGFobIx0U6N3sslJfXOeCFX4GnwOL8pInvhHm5PsKVWyzEq7OAJVqxOeRDdyHn31yPvdw7g6PTJCZNvtxDwVUQcX7dBQSOWbstJVpDcuiosZ1rekT03NRLQM0HWZsj05fAu9BGskSryBf9R6auswrRIubW7PY5nBJpR3T9E4NA5d98dG5o71TxZMau9drn02H0hzrr0FPxo0y04x26k44aDs+jtasPxQzAGnolorXAFGsAXjCc0bSEsOmO2W8nu/rgIItTOWEK+D5LMMD3Si0Jge4QIJvtDlvquUsE9nfWdTkr6nsMeiWita4dd/lhHmVvMnw26FklyQWzUCo2R3667oEginJtquRgtwhBJ09igADO5WYPFepUqQR0egDtKWv9dqbSLZmpAkIRcFii1a5jEPIsFtYayC3qzj1InL41hdrcl+lcDlZ33oeJq1t3AYGjIv42cR2XY9Gu/kOuDoVlG7I+hvo4MH++gLXMZZLrp6Q2R6qvclzEDHAereH6H7m56d1eecYaes3UlUiuAYe4Ta2vUE2H+Fqvez4dSm+os65gMlx3H7fww+rfDCoSdlhEq39/MQsIFgAeaVpDr0S0FuihBuAFw1FTQoAQIAQIAUKgdwTorOsd8l4GHINeiWjd1VSM6uU8tTnLm65zWe7au/l82t6cHOnsQSPPoZ37nP2oCYZsXvRk3YMvOL7D1EYwSJSNmpVJXuVysBvz47k2AeZ/zqHpis/VyLM+e4Gv4zvuUSf+wrUS7Nz8Gm2tRxvX6XIJJ4sFH1e1SdZDUAWAmq79egqYGgLBehSQqjORkzuc25+ZbqwugpovRt5h4mrXXVh+ydQTSRzTdluOhUxJYdQ4KKn/gKvp4ewFxj6gzDDWjzmfXG0OVbM51JfyZsWvvZL1ma6PgMOISRbHKb0GvuTe4+pSzrZy7YyaZ8ih9NXF3UrbRaoWTp8I2XcH8HJI9ylLfN8Pp8NoJ1sNvRLRWoB9DcALhqOmhAAhQAgQAoRA7wjQWdc75L0MOAa9EtHai6lUGaR/e8PUPRBEa742Qg4CiljJIaR/J6zwWKVaEo51cKReCIG6CPR/1tWVn3oLI1BDr70TraRMQoAQIAQIAUKAECAECIH+Efj5+el/0IojEtFaEcyOu6rxklImIqbuwQXAk5G/1R2gqY2QG5lIrxxCRLTiEcK1JJvD4UStCIF+Eej/rOt3fr91tBp67Z1oPeRLfg3Af6ux0rwJAUKAECAEDgMBOusOQ0+lUo5Br0S0lmp9f+3HYG9x9Ij0wlsWYYXHKtWScKyDI/VCCNRFYNxnXV2sDqm3GnolorVA4zUALxiOmhIChAAhQAgQAr0jQGdd75D3MuAY9EpEay+mUmWQMdhbFSCoE0KAECAECIHRIkBn3ThVW0OvRLQW2EYNwAuGo6aEACFACBAChEDvCNBZ1zvkvQw4Br0S0dqLqVQZZAz2VgUI6oQQIAQIAUJgtAjQWTdO1dbQKxGtBbZRA/CC4agpIUAI/BIEWHXJp8sfUFVRf8m0f/k0tzCfA6wHqHQ668ZpmmPQ628jWsdpiTQrQoAQIAQIAUKAECAEho3ArilPR0e0MsLi7vgLXq//Vtdc9iXlewXz5wtYH93Dn/NNM/502Y081SdIHRIChEDPCGxh/ucc4IVI1p6BDwwndPGu9uvvFZxOFnDSlW62c5jDepDkevasa6Gs79UpTBZvADCF5dcrdHBEt5DK0XmLHqo+Im2OodQFTl3oter8EZ39NqJ110s+AlJqQggQAoQAIUAIEAItERjD3arl1Ef9WA29jotolS8p0BGxmQVcvSTNXuBHeSlt55x0JbJ11GuRJkcItEBAFDb4uCWStQV4nTyiyUDZvbmXVx5xK9xZ4axyvzW6y551pYOwc/DuGL5er+EvPyc/4PZnz3M3SM1hnM9bmJ9+wg3DCADYR+PzzQxeKuJUXa+ldlChPRGtFUCkLggBQoAQIAQIAUKgCgJjuFtVAWJkndTQ64iI1m9Yze/h430D71fdeJBmAVcerZarjvCY2XT4wj4yu6bpEAK/AwGTfPodM6ZZNghsYbWawPUw3Do9vWTPuiJN+h8Uuow8KRINhGyPHd0ZimTZbmF7dqaJd04EP8JVRe/funotml21xkS0VoOSOiIECIFWCAw37U+r6dBDhAAhsBMCY7hb7QTASB+uodfREK3fqzk8X9wA/OvupakN4MIrxQ6VTHlN2b+x5x74nHjEJfubLuHl6hHO9T8E2yxPFrDQ2QuMJaA9ZIRs8ieLCBYvn4uTF/i5fNJpEAJkcbwP0a/1+3QpPJoMafz5ipBSD6NGTO39F8MRg2FaDi3grEXYcHBOX8KzmemPjQ1NGG07/N25xzyydtFxCY4xPbLZpUKGzefyWOPtMiWP0m7MNq1/tw4PzNrBnjZhb1aM3XvrqnDtpua3XL7DIrO3+PvPK1wX2Xd8fatw6YtnFWautj374xnGNm052dLTfbjPz2YAm02zyQb3VHfPcDWNkUn1Ic6rdWCvC+/5wT2jEUCcLzZm8X4wSXXanHVRyw94sHKsPm515Ad22VRvNyCi1Zsb+0h7B8dEtFrIENFafREkO/z+3sLz/R08bt7gLXCHCz8sPiRdHD3Dv7sFvPGtdQrT2S08rM+sO2C/s6HRxouATAMze4FXHlHIIgTOYcPeY3bNg86caP4toLkiDCr9zXg1SjMjBA4FgdSdOfZeJ99uYDq7goe1zY0cyrzHLmeNd6FxEK2NJynjrwZAtMp0AcwAffLIycnI275bOevEojwxQgYlwQSaqPTbSFLznbW5gOf5M1zwhevkoJN5AS+fjFy2VsqFL+GBy+/FU5ie3PJLi9ooTLLC8koKpG3ghA6oS47v2Wv/rkhZTUq7c7T/P41jGp/whpYer2w7sfv6htXqC66vVZBwSnaJEwL/0BxNKeP6wesYg2NOjxbZGiIF3zA5G/G4YOSJ2+YEVq3XDobCkhpKeKvl7HA3vUJ2fjefpftPiX1rCzXJRkDtg/YaxNhmao3kcAbp7bgw9t3cLoDZu3m/jY2JHnHPsXaaoMVh5p8duTmw32tcLppxuG5ZGmIjVcBgvLkHTLSyPeIfwIPzcRKjv1ibqnrdRZAdniWidQfwih5l+9Q/WDB2aTqD5e0NXJ9hzzh2Xj/B8Zf8mLSdw0R91aforiItUGM8At/bOfw734D6ZMreYZa3r9BcvfFdmRcVnqu96ZP7u3QTNdlGPHqGECAE9o9A9m7FeKrJgnMrav/43q7g37ncW9AfMfc/198kQVavCDBGQbTqXHfdvjQVA97kgEvkWQsQLt5Lt+rHWIgYkkHoP1DsI/ACx4knTtIyEjL0cu78W64Pb16GNyL7uhwkmmwy1p1jMmed0x8eH/M+ZRNMu+TIM8efrE7h/ug1XvQmhpVF8ODI9mY2Of1gdBwkgExCX+VbdMNbfVKdE0QAsFgYhMv3Clb3H7DY2B8a4vsW0i69cFtHnpxtaobILo4kGDGP/LDXDmLX5cvS/8CinkzafXZ8BEap+YV0ntl/yu1bCOCThjYZl/uQgFnjOxGtgXnntIvZu5kN8aKJRtoA1HNtMGsxBzbH4rMuBUyIVCWiNWdKsJ2fwudN3aJhVfWanUE3DYho7QZXu1d5jrwxZ4EvWKMJVtWLmxpF9wdQN+9wH2jQGL8XAbYP3x3fwsM1eWL/XiugmRMCaQTydyvtLBSLrstHdZIW+kYgr9e8RIdPtFqVmwdGtDaEyobdVu3wFau6sO35ar10yxdSngqgIUITobfeV5EA0Wp43Nomoi7ADikqG1nEY66PkBeTOViEaDLHYASOqFIt/oJfkSM4Rl31E1+N3Gd2+Wpt9RXz4IjaAAJ/KyS/QUh7Ruf0o4hWJ6zKJZezOCL0yPx4Bal2CR8TXdV9u1rB5OgDJo5Hd3zbQuCCkSdnm40AbdZOftPlLRIyJO2wkl6FlOGK68X7T7F9i9FxRKvlRxLw/Dd/bzaKJkWJb79Ij/nIvpvTLg47wytVdoh5Do+ZjIZoOQc2To3LhV5GRiEsc76PV14qmRy+9X/v9s7QWt5gvvfWvTUPVtXr7uK06oGI1lawFT3U7JvVvE/NiBQ3Miuwh1tk7Dds5//gXMVtM+/aB+EpK/ZE4544m8HsfSNDvN1ImXQ/4kwO5Nsyx3PbJPBh59u/hfCunM5ewikTnP6myxe4ejzXqcKipLSYyx1L58BRmMLsxfiYH5NzO4dT7vE5heXLKxw9GenDPAuZwcsLwLmBSVS+Ftih+3IxDs3NTHHG3xXKcIzZFr8jzQFujp8aXXLv7h3sL6oz533A06l1V3jjNvW6nog0b80Sku9wUs8wW8LDJbtja7uOYpMaH2un2HZFuxE1JgSGj0D+bhUmWnUqNzfFpD4/xF7wYH3wjJ4v0XdEk2fKnIX89VCeFdMZvLzuuXDtHtWf12teuIMnWqP5Bjtww24HuFxchjyWB5w83E6MXKDqpZvnS5R57FyvOYw3l1B/hCxSFaCDNhImtPiY6uU445GE80YDizgRa1t71oo8pjqFgpvvNoUjHh8NQNiTEBPW7oOo+7qEpz+aXFQt0zaAwD/geWjhw3Jm7qpjhEer0FFaj+x9SJFqPI8kt6EjeGbFgI7uvdQZ8W0rjwtGHteu4uO1WTv5TVcsy1KPVmmHlfQa3RsMneP2nzb2rV6Q3TD4tEeru/4xa9xuo7yqzJymen/B7Ls57eb78NMGaLLgBFKYi3Y4zHL95ObR7qyL9Eo5WnNwO7+HbaSwk2DzqnqtIVCLPohobQFa0SPGC+F0Cm88weoUZssHywu/pEu2b01Y0QD20vawBu0ga9i6QfSYnj3qji88a0V6sIWVbsjxlv1iL4WskBwLydT3t3w/Rk0BlUtfpTzwoskYJnHPXEX+8nlMZMhohJRt3mHUGBEcTLy9ux4n0mx5GgK6kX0LqznAxfEdd2BgeF4+3QPcMH1onSvsVaQgqFoOGfncebA7Dif43HcfETsrPrJF5qrJ8zDGod/b46i8tgO2xT543X/AZrORnt272p9xj3N1xoiNzxt4vf4LLAWCIEf9+W9Xp3DO3otejuETruF6omxdESnCm/zoY8KjFF9YTQiMDjPjY/HFtivZP6gtITB0BPJ3K3+P1alO7PPVPT/4Wcbq87xe82KpufPF3/vFMyqyFnMWEtEqLC6v17xlHjzRak+xW++UHODWS7ASTF0k1CXL9WSLEq1vlgdnVaI1lh+yqXocIrQwof+MQJKVkwPz4kTBdgtwdtZcsMDJdWTmzoyF0/JnOEFnh6GzzUgR1hgSxl0eyfEKq4ObfQnPXIOMzNoAAv8QCWqSd/xFI1CxukTHCKJVXZRTerQIIvkCdDJbwvHNtSyiVJg6wPLCDdklB5tfWNWflZM1Z5v6qXDqgCSu+U2Xt4itwUToPp/TxXMVvQopUx6t+P2n3L7F6FjSsMnt6ZDTmDXutTH6EMWjXKI1Pe+cdtUFx81l3aRliXgqZp+TA+Mw220OtS4XGiu2Rnmy0cYLja3Hp0td2DCHa3e/d3tnaCN3FykDlBy5O0wbeft+hojWjhFvPGJmsGQ5VhvSsjw3peltOp3O4MrL82rk925IN+PjdvNvmnDyvW0NorUhM/W/8b2Yn5uMeE31Y3jHNkVLJUFskKShl1hbI+qF2okQe8uQhop8NDySYqGkbI9gXpicfAZ2F+bsZTjig/d7AV/ze/i80Z7AYZn9uhLefCPyue0Yq8vJ9SR2Pvkg7gbSSzniMBMjEngEHBZHjG0Za0HdQ1rZ3/Vfngomp7PmtVESrcJrVdV28N5YZK73I7iXdTWYvdx8xiJm8NgootccP0Tcq3oepp1i7aXjXYy6JwR6RSB/tzKiOizJWHTBA1yc/RVFIgP7Uun5ktw/Mfter8gNe7C8XvPyE9Gax6hpkQfcfaE081zJl8ogWcAuTPqlsxWB4HiDGhSTTxapthvz4idCZNb8UA/keQx44Pk5TAN9mJdLh2RwPdRc8snFwfqKA7ZHoPUbTwHrFvRxcosG9J4cL3bXidiP3ZeTIzRrAzj8XXldfaD0Y+aBDegYg2NOjy6pZn00SHh2+tDicMnLo9alYf9BAixMRKZxxW4ocYInZ4c19CqkRKQOkNNJf+gpsW8x74/bH7h84huO8YXW9ozO2TfGNu02tt4FQex7tJpFm9x557Sbk4m9fD5f+C+76ecu4LklZlzLVv7t3AzE7/mzDtdP8+LIsJbRGWKf/4BbszhWWXcVWw+LaGV2YOfzdgvN7Tb12nrdTZp2TxPR2g437FOaHNXno+elhu1MttMeeoY3I/8tQ7SmiK6GhAsRrYZ3KiP6mtDyANEa9FY1Juh44ZrksWplkcjR0M1wdJT1UvwAcC+T2XN/RuO9IAQ5w/X+LpwqwZOTeUQ9XBvexGaPYcJT3N0M0jMhXwgX14M52EaKESTrTDUYRH2WaMXgiLEtTBv1vsSdnHWKuGbNOJ7MKZ2ZeE9nS7i9ielLrB0rpUZjjEv4eriGv0bdOqwOU+MX646tK4weCvcSak4IDBGB/N0q81FJfShjUYsRb3Y+b8T5kiRaUXvaEBHej0x5veblIqI1j1HTAge4GcbEHvXzRJk5dabLJZwsdCW6B/hn5CVlzz4A/DNy8LDL0tUjnDdJecJt3LAcMQn7i3pzEfB+U4TWFKZvOgfU8ssvzBHvQ16izfxBga/Tsedjh7r2FLNxNnG0VZrAx2iYHw9vKHZfbqiQL49rAyzSh9sIxPEPy+tf5HfRsT8P3xZF8TTjpSZgZ2Y//DINc5jDmv/XzImWe6nQHwB2tUuEbXr5qrBrB28n/MB00jtg7XAXvXIJI/Oz8yJj959X6ZmsvGpsO3Ht+5aFtPGIQuZ1rELxmrcE7pUjvE3d3H1uflX1O0bOVP9TmM0ANioHIN+z47Ye03B+vcxgdnIMN2uxZtRf/rkl8BzdRZi1m4OSCXfWFdi6tUcMpRiO42FQLR9lGS5hO9B95PdF/Hhd6BU/ep2WRLTWwTHaS0cvYuaZpW3aKJoV8mhFydIB0dqkDtBVoZXM7ktsEyKviNHmXoNLO6X7U+eD7aEYdmjcwvz0HDbsQ/mtysEZ92jV7wwxmTBEa1o+H5c8dn/lx16XVM5hfPPpe7wW44ixLUwbNNGa11lzFiRSB4g2si+eQuOW1z4QGPKkurCJejfjbCyUusAnb3LeyLixOt7NqHtCoBcE8neryB5rvotZHwUje3WzJ8XPFyJa66k8r9f8WCMjWvMT3qVFDcB3Gb+/Z8O5MPsb/7eP1Af+fYxRW4+HKHMKgy686caGUW0bov4wCPyesw6DxnjajEGvRLR2bI8BwrN5cdvhY0SQaN3OYTWRHv4DTB3w1yDR1Ed+/yU2lqYg75HKNKk/tKkX5zjpKTTvjMfTaOVSB1zDl8rTGcwtiyBaG/IuR7CpYmeOnCz3qJcSoF1fjUNK0BsZiSMmhBbTJki0unPXH5S5HUV0pld22gbs9chSsCqiVTgycHvYBZsWQiDXAAAgAElEQVQAAV6su4y9dLyLUfeEQK8I5O9WkTVteqiy8/XmU6a5iZwfiBzeSaIVtaf1Ct2gB8vrNS8+Ea15jJoWNQAvGG6PTYms2SP4+iJt5SKtLdEh6vgQZc7pLRy+n3sq/vsYMWqPBj3ZDoHfc9a1w+dQnxqDXolo7d76FClqRx2EcqfGw+H/fdzCw/qMe+9bqQMaoo+lmvrUHv4hotXwhN9rMSwjjD/nbck8UDWpPIMXVpzr7zdsV88wubajGZgmy4sH2dWrdRRcxKPVxFsScizE/UvqRlhTnNjDyue28zx9TVywxbDcomRSD41Hq0EaY+U0Vw+mKIxuw9K7KQLVxNqMrpP69oqx5XXG8q9/XYhCcT75bkjtEiUe8eKnrMNgkxsf00c7e+5+P6MRCIGuEcjerVh6uomIXm4iOr63MJfe6Lzg5MsrL/gYOj9W83s4kqnWcueL3j/C0WOYfY+KYQmLyeoVYVhEtCJAUk1qAF4w3B6bElmzR/CJaI2CP167ZAdfneJA48Vov2vyd43+e8460uuhIUBEax8aY8TgPdwtNsATtExnsHwwcktHSFFTMl5R+W4Db00GmClMZ1cy72SsMIjqwXxBdHJRurJYHoVLWMIjLFgamEA7K6el+3ss9910CrOrB1iz4pqpNrcPsGYsGf/7htX8n5CDw7eEBydlDP/B6W+6fIGrx3PQWXNiL8qisJLIgXoJT//OQfyvLJ7kymkV42Wv+mY+0US6M6x8LbCLzjWHcVP8S0JthduKf8Pi6OU59WxG6DJpN0j7U8WwojrLjsMNpvFeDadekvZirs/lCSxY3iH5F8cmMc+WdoDXQx97Go1BCHSHQOrOnMpvzAhWfS4q+ey16J8fifMltvdbU8/taeJsOj3fwBs7Y15FLY3f+FfjXYiI1gLLqQF4wXDUlBAgBAgBQoAQ6B0BOut6h7yXAcegVyJaezGVjgdhhNEdHL88wHVDToohv7cst2dJsbxwjtaOJ0DdEwISAbI/MgVC4LcjMIa71W/XYWj+NfRKRGuBZdUAvGA4akoIEAKEACFACPSOAJ11vUPey4Bj0CsRrb2YSseDsLQBAOtwpSfYih+RXjREdHWsLOo+iQDZHxkIIfDbERjD3eq365CI1gFYAC2kASiBRCAECAFCgBDoFAE66zqFd2+dj0GvRLTuzXwGOjARXQNVzC8Ri+zvlyiapkkIRBEYw92K1OsjUEOv5NFaYFk1AC8YjpoOCAGWY+X+SCSqpj9CgBAgBMaMAJ1149TuGPRKROs4bZNmRQgQAoQAIUAIHCICY7hbHSLuXctcQ69EtBZoqQbgBcNR014RcKq/y2TyJy+s0igThIoM9aoOGowQIAT2hgCddXuDvtOBx6BXIlo7NRHqnBAgBAgBQoAQIAQKEBjD3apgur+maQ29EtFaYC41AC8Yjpr2jIBXGVBVajXkYNXh746/4JVVoKU/QoAQIARGiACddSNUKgCMQa+/jWgdpyXSrAgBQoAQIAQIAUKAEBg2Aj8/PzsJSERrAXxjeEkpmC41DSHAPV0f4errFYhrJRMhBAiBMSJAZ90YtUpE66Fp9dDX4aHLf2j2QvISAoQAIUAI9I8AnXX9Y97HiDX0SkRrgaZygHsekbLv6VJ7QNptprC0CDsjPP3yCf6cb0QPhmel//wDwL8JLN6aweDr9gPu4QaO79S/u+MApOTAjLE8WcBCimdDOIOXnzVMVqcwaYSy58Dax7ACELJePNvPpzH0MXi5eoRzY/zU87MZwGbTAAjLrwCmr9cgfFiFjh6vyKu1YOlQU0KAEDggBHJn3QFNhUQ1EBiDXn+bR+uu3hT7XABjsLd94kdjEwKEACFACAwfATrrhq+jNhLW0CsRrQXIYwAXBOIJJxtF3aRvWM2f4WJ9DV/zP3AOL/AjKyqxMPTzjSJBRY5Qzl1OpzA9uYXX9VlDSPpEoTPG6QQWsIQvRghu5/Dn/L0hcfk47/I3AOD/H5VDAOLPQz7H+7mAZzmnv+DkNt3OYQ6XAOfnACq/qSOPgvx7NYfni7XwDA20Ccmgn3VxNuUTpGjJ80G9mZgadsLbPl4JrAvsh5oSAoQAIXAICGDOukOYB8loIzAGvRLRejhW3Z29GfflBg7xkZ/qlR6OfZCkhAAhQAiMAYHuzroxoHO4c6ihVyJaC/SPATxK7gVDzuVlsfFYlR6tijBVRK1D+HljyMJNb1NNpuppOUWcUHLkiFaTYHSI1hCekXB7n2hl3Ky+KJcQpWxYl1Aueb4E01S/BeZETQkBQoAQGCQCmLNukIKTUEkExqBXIlprGTni7rbjUEX2pu6xxpimg4H+Zyb3E1wSqbqjdvp6PFdoti85aBxCgBAgBLpBoOisQ4qgI3/9qGRkFx006/7eUCS0dW+oj1MNvRLRWqBRDOBREi7i1Sm8WtWX+HBle7uNQ4Kyfu+OgYfyG16rbFpCFrDTE6DkSIT2e2RuYtE5F+eZ8nCVmOOIVhXSzx7SiyiaesCQz2/jPq+9gi29JTDlonMMbVK4wIyoKSFACBACg0YAc9YNegIkXBCBMeiViNYKxm3czcJkZoUxCoqv2dFdamzltWp7qlr3xjpiUi8dI4ApNNuxCNQ9IUAIEAKdIVD9biV5CB45y8/rD7jd98fFnu4NeCVtYX76CTcyutjlyvD9xFvW0CsRrQWawAAeI1qDpKfnhRkmWt1QdTXGcvkOi49bnorA9ebU07K9ZCFEviK9QcNjhIlWq61cnCetiFZNhpqXcZHD1UyfkPNolTi8mTlgfaIVhSkRrQWrhpoSAoTAoSGAOesObU4k75iKYf1vYLlLuZ3+9w/8j//5H3D1X/85OhV3uw67zzePkV+RcO6HeKFMSbY2H9C/YbX6gutrShAwOmOnCREChAAhcKAIYM46/NTE2fxx+wMy0yTneO6Oh1Abpvt7Axqn7Ra2Z2c6XVAHxcpr6JWIVrRGcS8p6dQB3L0UXo1y9Xa+1BDR6v+bupianghxotXJfwrsy0hOjh1TB7hEZCWi1czjWk602ji4z5dgSjlaCxYNNSUECIGDQ6DG5eLgJv0LBB6DXoVHKxGtu5tr9y9MeXtziVR/VhYRO1nB/PkC1kf3ulgsr7WqX0hVwdLFyQv8RIrKslGSXpa81kCtgrJ6TqacqfGFU0FIw9q712oTLZhr9jH0QrO7W7SvVzuUNIerV8TXEInp7uYTW6TXmQv/UHAE97IOR1de5PEiw1IeLscFPLN0dJn1wT9zmHZo2Fhw/ThYmQRRY8tGxGGxLhA2nlxfjXymTYRyPQMo/cTmn5O9xmcgW5dS5i8WTblhAvIaIcJxyoj6TBbOfoVr5/naNUZq218QAym0/1u8iHXKjj07D6RgtJ4PpmjE8UPoHS7gwcrnKx3r0P100rD7e0N7sdl6voNjq8h8+97Yk/k7TL5/IlrzGDUtMICn8nd64VEe+x7I0YosEmUSrV/zU/i8eRVFpprD0r2gGYdN4CtAaB5oj1ZHZttjQX+puXyaA6xFTtaQx68rg+kWLi5EbTxaBQ7u8/j5isvHML4sFRgvNSUECAFCAIkA5qxDdkXNBoTAGPRKRGstg+r+hSlrb/yuuGFMaVMk1pud2ebyCeZPAJuNTt1k3y+xRWVFu2jB1g4Kytp3zNT4uoBuuNjsGi6fjDuodGQwnTgOtdDsrpadLvSbx5WTg9s5nH7eCIcY5PuXktt9j3C9tdn/3x+9Nl5qu8439Hz6XUaTvbmiy9Z7TsDG5MtlEitbH2ZNkklTJLptQeUw1vY7YXodqChH+W7sOATF5w8Z2dfV9GvP0fXmz+xhXkHofqIBatrfbkW7RS2ZnB3HbVTQ5bnf1RrMnnUliz0UNWumEijpq3rb7u8NrUVma/gfwEPFQuU19EpEa4FGc4Cnvr6oYewvYW6VVEW0TmH69gbiO5X9RRb3FUd+sWw+dPkJglNy4MZQeUMWUk4mq5NrVo4/XS7hZLEA9oGefSm8/Zjwr/XiqyH7KDcB/VEu/NVd4Bf6jf2b/yXr5eoRzs0vfYnnZzN2cVdghfvjeVLEtlv9i0mBCVJTQoAQIAQ6RyB31nUuAA3QCQJj0CsRrbVMo/sXpqy9SRI16eHnEK2MmA16sDZFZHFFZS0UkyGHdQrKJvPHRccPpOYKvEy6ThC4+gc2KaXwwDgdpBxKsgRYsnjvDraNLPQrRkjXllh9XQPPTrEj0cpH4l6hU2DvGe/HD1ZE4w6zjT6a1x9ifSBsjAvwvYIoVjFHIuZJq9xdc7rQRgmnk0e4MjzVUo44yqM0vQ6cYtQm0TrxCRu0o1FFpZpzZM5BSZI+4zCVfb6S3NXsz9F3k0bG89pNOFzl7Dhno7nfDcyyZ10JviFSlYjWLIJbx8kw+wCiQQ29EtGKAFo1qQF4erhwjtYCEalpxwiQN2vHAFP3hAAhsHcEuj/r9j7FXynAGPRKRGst0x0O0Vri0eoTrW6qK1xRWUUUsVRa6jO7X7C1XkHZIJmcKRgbJAQV8eyZgXbcwBGtAyw0u4tpIwv9iiF2JVpT2LkEdojY3GWimbfIbLQfYn0gbEytnyjRiq5l0a6gshumHlpfuHUgC0bLtHq8lghIT/vEGsvaUQUVW3OMef0n9hDU8xXkNLtAE60O4W59iEKu5exYOTvO2Wjud2PiVe9WAVKVz/XxiqeMqJ3yocwEur83lMkjW3/LtEJGas5W/TgP1dArEa0FmqgBeOaIFN6d3he/AiGpaWcIuGFJnQ1EHRMChAAhsEcEuj/r9ji5Xzz0GPRKRGstA+7+hSlvb+U5Whkx6hdWNVNJ4YrKWh5qkToCAuk6BWXd1GG48QMkFMKzCUcwDbDQ7A6mHUo/xror9UQsS7uQLrJrknEqos+s0bHDdKOPZsknZc/Oe6ZF5CBsjK+M1RyeL9YiTV0wZVzYa9oWvl1B5bBHqxsB6sqnU440MoSISka03h0jSK0ESVxBuXqOl/D05xzeQzVe3kW+VlGZ3t4bc89XENHroob9VSvanbHjlGe+sG8/RWEMs/xZV4A25WgtAEue0fNnuFjXJ6Fr6JWI1gJ11gA8PRx5tBaoo9emfeRW6nVCNBghQAgQAhEEuj/rCPp9IDAGvRLRWstyhkC06qJUrjepRVI1BUiccF8JhU2mIYrKIgu2NkibJFLbgrJmnktezMsgfaJEbyR1gBdWy4guXYG5lGgdSqHZnSw7kkc07CARI8jMPK7I1AGGbfhFepkt3sPR6xrOpHdd2M53mrn1cDuiC5Mew7Yx/gHCJDdcL8RYEeTtFuDszPDKi3xMyKwPb56oXMUu0Wp8ROEZ6CRRyVIHZNaYuT+5BGgtbbqpA0Qda1l/BbGHJZ+vJaTTTz37q1C0O5aSRe2VORvN/W7Mve7ditklTzZq1dp5ujSLPnakwGy33d8bsiI4DbpIGaCGqKFXIloLNFoD8ILhqCkhQAgQAoQAIdA7AnTW9Q55LwOOQa9EtNYyle5fmLD2pmoG2CSUKmxl1zJQ4bBN2zZFZZMFW5lzXv2CspbcPDT5vSFNvDlphpcX7Qp6sm1MXLYwn3/C8fsCPm5/4FALze5q2fmCw2qEMNHqOVQEyFGbSLILKtlFdn2yJOZ1u+u8zefRRFeT0zhMKPs5hZmNsfrFIgNqHiun2JR4CObPF7C2wntjRGt6fbjz1GvoC47vJuXrIFAM69xbY3r+fROtZzLdxUalEMjsYUpHumh0+CNVTdvzx5QosTzFyvPWiRDgYfCBVAGYtZy3dZUj2d0rlR5zNpr7XaOHPeuwePO5fdyKfMYBD1dsP/XbdX9vKJHZd4KrW/Sthl6JaC3QaA3AC4ajpoQAIUAIEAKEQO8I0FnXO+S9DDgGvRLRWsNUFIkp+4rl/9txqCJ7C+TTixXJsnIPOgVjdah/vKhs0yZSsDVWpNXkh/AFZTWIej7qBV785haM5eHlTkizLjZrkBcsHp3/CSIBeOGlQy00u6OxycfTBYcF2Wfm5RXY3cCnVZTXl4UR+zefLJTYzM/KtccJc+HNqovqTqdv8Mb+V3ljO/bdhWervy78QsFfr7JYMqTWR9zGzhRR5sJgQKbnZtt5g4VqG7Xx9Pp4gH8BPSi7/ysLkKXWwS18TM5ho/aOLzsnq1qnSVvKrM9drTm4xzVy+kWb3T3ExkimVLCe196Su8qq1WmvgVCh6t3tT4xm4xNer6rmGqoIebN0ZSqGpsuMDct2RWcdEnAtt1s4HdlB9Wb93BuwYsdsoObeWkOvvROtWACpHSFACBAChAAhQAgQAoRAPQR+fn7qdbaHnoho3QPoLYes8ZJSPjSl4CrH7Lc/IWyGeQMrcsZEhBEewwjbraGnXdfHb8KqBt7Uh43ArvaHwHMPHqD7OesQWFCTnRCoodfeidZDvuTXAHwnjdPDhAAhQAgQAoRAxwjQWdcxwHvqfgx6JaJ1T8bTYtj92FsPL/ItsKBHhoyAk2/UFfV7Bauva7gWUfMH/rfr+vhNWB24qgcp/q72h5vUVuS5gL6W7H7OOhwW1Ko9AjX0SkRrAf41AC8YjpoSAoQAIUAIEAK9I0BnXe+Q9zLgGPRKRGsvplJlkP3YWz8v8lUAok4Igd4RoPXRO+Q0oIHAOO1vP2cdGVbXCNTQKxGtBVqqAXjBcNSUECAECAFCgBDoHQE663qHvJcBx6BXIlp7MZUqg4zB3qoAQZ0QAoQAIUAIjBYBOuvGqdoaeiWitcA2agBeMBw1JQQIAQ8BJxk3/30oicJJXW0QGFf+szYIDO8ZOuuGp5MaEo1Br0S01rCEfvoYg731gxSNQggQAoQAIXCoCNBZd6iaS8tdQ6/jIVqtio6ywt7fuopPA+5UpmNDq2qTAE0VRC0RkUN1tUO9jR8BRrI+weVPf3l3xo/pPmcoSHN4CReg2Kdkv33sGpcLF0NdIbSb87mdzoQNvi+/gFf63vefVcm4Pk5d6LVvyIho7Rvx9uONwd7az56eJAQIAUKAEPgNCNBZN04t19DrSIjWTHLuSvpHAS4J31mIPJAvUTCUl7pKuFA3hEAfCHyv5vB8sYYh8CF9zHfcY6Qr14577sOfHeqsK5kGOxfvjuHr9Rr+7qEibFBUg9ScDuJM3sL89BNuGEbNx9m6H2Sr67XEBiq1JaK1EpA9dDMGe+sBJhqCECAECAFC4IARoLPugJWXEL2GXsdBtG7nMIc1rDsuL4cCXL68nQSIVuXREyRhx2mjNCtCoBIC37BafcH1OMq+VsLkgLsxibcDnsZYRUeddejJ+6Q6SxdxdzwEL1Ih2+PVAGTZbmF7dqar5PK7xCNcfb1W+7hUV69oA6jakIjWqnB22tne7C3l8NDpjKnzcgQoHVQ5ZvQEIUAIDAmBvZ11QwJhhLLU0OsoiFb20na+YRqu6/3h2gwK8AjRykjWf3AFJ4tFEyqbCqXUvwGYxKyeK5vuC/xwdtlJW5BIWRDty5qsxtEaz+hXNA9dkFjGhP5eWk2cXH2Zc7XbhUMyY3O1/t3Babl8h8XiTf4r6/cB4N8E9D8t4eXqEc7ZP3B9AQ9V5ebK/jimF/B8Kp7J6xrAn0tiTDFIUC7uXTYAHSookjr6XsH8+QLWR/fwRyx2/qfxctZAsza0jU6XL3D1eB7WjdOfZ1c7rjVvbssTWCz0PDzZLDsL6W8GM9jApjE9ZkdHcC9ty12D8XW8jzUc9mZNrWVvrZy8wM/lk7aFRj8auPBeKX7P7Rs3n6cw4YvY3yvK9uZQ2pjGeqFo/2i2DL2/xtZMau7uPhn6f9RZh+lIgA2nkw+4NVJ+cLk/buX5he2oi3YDIlq96bG1eQfHRLRayBDR2sU66KbPqvsIVkQjjRg5NWBB21c7Sge1L+RpXEKAEKiHwF7OunriU08RBGrodQRE6zd8f/+Fv3/1C21XlysU4AGiVZCsD/B6/eXlJGxelC2iQJFG9ku+5QUUSEPAX67fGeFihB4a/2971JrpFpw8ddJD+PLpD5yDInMlIeMRTpKUTXjydr6Ct3M4/bwROfb4JfsdlsbLKcelmYeyEx/b8FwnsJo/w8Vak5JNPj+JkyBlTuClIRKk/kDoAhipsDiB2ewdjm+Yd5L8nZFFjChn/Xwew/tiAcoTOqdroUtzTDkvT99xuf42BP3+dZjVEcPoCWCzYd8pRI5W30Nc2qj7QYDZxNNlQ+q468S3GSd3aMym0GvNJPcMfXhr2LYLX8e2XbHwYhcD9v/3R6+Wd7+NrbmOJ9ybb/HWs/4Tnnppu9ZEMkynMD25hdf1WYOBSS7n1g/XSGbfqLM3Q4v9A7OW9a7qYoaae2ZTRp112I2drx+9bhX2TSoBbD+dtBsw0crWyT+AB3me15h+Vb3WEKhFH0S0tgBtT4/szd72eR/dE9aHOCylgzpErZHMhAAh4CKwt7OOVNEpAjX0OgKi1cE49FJXSQ0owN0LnvkyL70HzeIv/KIBAMLRVRb5+V7B6v4DFhuDMAy8dCWJ1eBF0ydqBDSBgiAeGeKQg8oTUhGv+7zYMry+roFHlbukWJDUcUjj7FyVAYULp3jkkMr9F/IAngOs15Lg4kSrSeTKcRC6bkW0enKFcNBkb6Vlk+8Go6NgKGDAnoOk6Cl8coJbWrvzQSJEzltCB+Sz1h5yrfk6c4tBZYjWiF0J78UpzGYA78fsg45R1Cdp29K7uu81HNCRwjtv16E9zPk3xPrh46X2Df5zvb05us82ZHnpRxNtoRZm2LlnViXqrMuvbLXgdH7WZis1crZi++mk3XCJ1u3c3rdqTL+qXmsI1KIPIlpbgLanR/Zmb/u8j+4J68MbltJBHZ7OSGJCgBAIIbC3s47U0SkCNfQ6PqKVe+lxN5Bqec2UFlGAmxc8sD3pFKHpEa0Xl/Ax0ZWPt6sVTI4+YGJ6ZhrhULZVRcL8eaNY2CtYHp9BohVBWIsXfNkXsPDQPZB0OcIkQuoIckpih5grmiiRuSeXJwtYGB6Pjc48PQbSGCB0HQ19Nshdi4CJyDUIHaJ1tLFSKwjVR7yJlbcw+yBgFJhhz9gfKMLe41xfRrEc9r/ptBv5tbYT0Zq0q9gHFPXhwfEmNDaQveg/sd7QRGujX8XluetZp2XQ03VSy2CI1kp7c37/UDkgDOV4a9lso+3NW+dGao3o3DNXE9RZh73eBPLxcpkfr5roC2xX9dsNlGhVqVIqV/6rqtf6ykD1yIjW/+///d/w8/MDfD7//QP/x//6D7j6r/9EPX9IjQ5dXzn5/dQnldIgsYiHtzdgkQ9v7L+BtGKxtCvCPoyPnpEUNfp5XHoZ787mpLuJ3unkPf7iWaWzERKaERwYHFWkW2reMRnSY8XftZIYZ9NBlepBrmyFK484u4HjO5XKK60n830phkM8HZmZym286b0Oae8kWQmBPhHInXV9ykJj1UOghl5HSLQyIqW+JwhTGwpwRbTOWAZFHa5svmj7ROsa+CWKv3gewfNqAtc8F6Xh0YooHmMRSJFiACEiI0S0htsFjDdBRtUz9XRPVviRQ9pZRJLh6GdipUL7deh/bLy0RyvPtyjzDnrh6azLRjb5MtHkmbRTHfB2qkJ3RJQ8IaVJyKxce9YhRkeiUrlP5Aft1LABtq7cUHrv8s/zpQbSTSiiPDB2m7XWlmjN6s/Is+vmZkWt4771X8Oj1SFaLeIOsX74KxzzWL1Yiw9yAZnU7zX2ZnP/b1KPyLVdspbFHmV/HBAv4NIjFjn33N6MOutynajfuX1RjlYsXJzkadLV4J/CtKyqV8yAHbQhorUDUDvqEmNv0Y+lMvWSTpGT9voPncnqPAxGf0XTSRl5yzMpapq7RDb1Vz4dEe5M8lNG6W02n04qm6Ip9vFa7kdfiDRcSp7sWNl0UBg9OOnYzHP8y04jVmYD/kd8207z+iw/17kFiHROje2rs77n9E4d7QfULSEwVgQwZ91Y5z7medXQ6wiJVnYw3cPRqwzDr2gBKMAVaREozhL3aF3DtfIInS3h+OYarp1LgvCuC1QgNioVh8KZ30JfzT1PoljqgACxtd0CnJ2B4CyNSwHnDvfh0eq8lAZTB3C3Wyuk2roExkg8a66cKeU5dsNEyZvlYeATrWZYuJM6gF2sTOIIoWv8JQ4pF7vY7UuHEv+kjtxUFXJdBwntxhtlBrMNwKVRhCe4Hbg243pc5ojWyJp3vfbaEa0Y/cn9LvRxJWvbe1jDMftGhdG7KUyMfUitIcT68cisBNFaY2+uS7TaxLBFtKLmnj8UUWddvhtFJXtRJmzdPl3+WLmE0d1VbTg8j9auPhQz2Orqtaoi0J0R0YqGau8NMfbmnYuBFDn5+45DfLnnnrm/87u2e5eO1CAwyF6fBCtIL+NqIrJP+x//7GiU1IfTLEaYFE2RM1hc9zG4qS0f0RaVDgqRKsjENnq3cO4NiLm4eFpRcAh9ZvURwtqz/YGk99r7TkICEALDRgBz1g17BiRdCIEaeh0d0coON9eDrZb5oACPeJLqi4pN+pkXK/+LfMDLToW78w63MOc5P1ly0lgBlTcj5NnNCamQCRGIzpdUedHild9lOKN1kdhTTixP3wH8VQ7LpkCWd8nKz3VXosT2mHMuTwGSx7/U2bpudYmL2oj0FNmTDhvb3RihXYGLsPIeacK3EoSdwHtjkd/RfSBItOq1543bcq21I1pTXjx+mhTfOzht2/tZw3FyK2/X2Ly8RiqBwF6J2Tdq7s277h82LrZOJ076jNzegTkPUWcdpqPmvfsUJtLbX7yw2x6uBV1VbjosotW/v9TNY1hbr5WVgeqOiFYUTINohLE3a29LpjhKpFdx7wLuXcb8f5bSyymYqu8gKr1M6IOeKqSqU9CIMwKR+ktpIxM9giNaUylkEhhhUjSliFbk8/JlJI8xKuoOp4dUmif/ThSOYHFtQJyrGk83Wsh8p1OtkqkFlA0cYnqvQewmJAQhMFwEMGfdcKUnyWII1NDrCAlizBIAACAASURBVIhWI7zEyVtU23TSgKuXX2NU40AVL7+mRDPgIcHyIOcHNLCcQmv+X0YSqb94bkjnUqhO+2huv0A+UOfiZ+eycubU9Kswl/1x71stb/BCUlsZTfhsvOM8buazsbk2TAEPXdfXLoG9fRljeLg5xmbAkkhseJowVvxKFiCyLl0X8Myrv9t5nmybMS/35gUwNOYSXq4e4by5JIbaiBxmbyqP7150aOsuNl9LS9blN2DPTWNmo3dw/JXO1dyE/snnhM3YtjBdLuFksQBm4dPlC1w9ngtdsT/kWnPHSS6HKUZ/S+B5gIVQItelfHHx942QbR/B/Z9z2OxL/7G8nUmbZfOUawWU/XIlODmnBQJhewrs044ymA3cfOo1ttvevOv+4dpCs3HwOdt5+zQO8bXk7N1GOhUThhqXC9fGtUxOrtzqZwO2Q/vuIPZn8dFyH3+xPcI8x3aVqwu97ipT6fNEtJYitr/2GHtTRGsqRU72A1wB0Sr2drdOQSR3eypFjZF+Jptexv04G4s08dLZpD1aTScCK7JBqtxPkZWbdyjvvegsSFgGPjqj20YxMFMghIlWM1qIpzNIpHmS0lsh+SJdWBoLN6WY67CRK4iatVmD1M6mh8oQ9Ptb4TQyIUAIMAQwZx0hdXgI1NDrCIjW/hRXA/D+pB37SOIC9nEbDj8dTmjq2PUw1PnZHsBDlTIoV6U8m8Oec1tPwvCLF36utG8IrLawYrnAI8WW6KzDW9QhtRyDXoloPRyLw9ib+sBgfqB3UwLlSavS1AGZdFJmMazm44t/9jQeqLnUX4h0RIKgdPOGZ1IHOPnom1zdAaJV5blPp2iKE63KazT3vGRluWPC7umgMqmCeKEyA6NUVJaXPiItXyylBZ8Tr6GRHjdvs7poVsr2h5Gi7XD2HJKUENgHApizbh9y0Zi7IVBDr0S0FuigBuAFw1HTJAKZgiFmRXFC8tch0GUKke7B7K4YTveyl4wQznmc7qEC0ZoqNPRL9g3rhT4AOJ11JXZ8OG3HoFciWsdlb3hCClEMSxW4cgi3bGGmWDopM0drKo/3X8cjtigdkf74d/nEc4EB86sPeZCm8oa6KWT45zTT27OJ8sCkaLKxVhaXT8OlbRPTNp8OKpMqyKllYfZ3+WQXRXZT6uTkc7G2ZHXST4TSS9Wy6/2kdzqcPYYkJQSGgMAY7lZDwHFoMtTQKxGtBVqtAXjBcNSUECAEWiHwW4jKVuAM7qEy7/NdidbBTb9ngXCexHTW9ayWnoYbg16JaO3JWCoMk7M3O11G2zRIMnVOMp2Un64knapIEXzxFDWm7Pn0Mql0RF9w+zHhqcWEZyOIMPcmT5UgRu00MUo5od/COPL0QtGUOqI/Xx9+6iVMiiebmFX/F04Zkx4zp4eCNE+BFEO49Fx6IWjP07Q+H+Cfkd+1rV0PL71XhS2BuiAERolA7qwb5aR/waRq6JWI1gJDqQF4wXDUlBAgBAgBQoAQ6B0BOut6h7yXAcegVyJaezGVKoPszd52LuxJH/SqGMDOnZAedoaQOiAECIHOEdjbWdf5zH73ADX0SkRrgQ3VALxgOGpKCBAChAAhQAj0jgCddb1D3suAY9ArEa29mEqVQfZmb0S0VtHf/jshonX/OiAJCAFCIIfA3s66nGD0+04I1NArEa0FKqgBeMFw1JQQIAQIAUKAEOgdATrreoe8lwHHoFciWnsxlSqD7M3eiGitor/9d0JE6/51QBIQAoRADoG9nXU5wej3nRCooVciWgtUUAPwguGoKSFACEgEDru4FamREDgsBOisOyx9YaUdg16JaMVqe//txmBv+0eRJCAECAFCgBAYMgJ01g1ZO+1lq6FXIloL8K8BeMFw1JQQIAQaBMizgYyBEOgLATrr+kK633HGoFciWvu1mV1GG4O97TJ/epYQIAQIAUJg/AjQWTdOHdfQKxGtBbZRA/CC4agpIUAIOAiwKrF3x6wyL6ufS3+EACHQBQJ01nWB6v77HINefxvRun+rIQkIAUKAECAECAFCgBD4fQj8/PzsNGkiWgvgG8NLSsF0qSkhMDwEeO61R7j6egXiWoenHpJoHAjQWTcOPbqzGINefxvRuuslf5+WPAZ72yd+NDYhQAgQAoTA8BGgs274OmojYQ29EtFagHwOcJZHcrJ4A4ApLB0iSP8GMHv5gfWZGJh56J1vpBCzF/iRP1j/bsk4g5efNUyasfxnzbGC05su4ev1Ap5PJ7A4eYGfyyf4o4QwZFDPxmRkv6fGYvO8+ayDSQqP5fIdFhx39sewfwD4NwH9T0t4uXqE8+YfAKZL7RVpz0HrLjXvlNnEMRF9XzwrTGLyzmAGG9g0U/Llt7GNz/vr9RqY72dsjkEdc/u4hi/TNh0b3B/mIoXA4xV5tRZsXdSUEChCIHfWFXVGjQeDwBj0SkTrYMwpK8gY7C07SWpACBAChAAh8KsRoLNunOqvoVciWgtsAwN4Q2hZhKXML/lmE7BWGLSskgqcAARYzZ/hYs1Isi3M/5zDuyIGt3OYwyXA+TmAImy3c/hz/m6Ru0KOE07KSk5XkLrvjEQ7gvs/58D53ekUpie38Lo+a8g4k4SMy2iEbm/ncPp5I8K5o7K8MYa5IZIBSjB5gauPzwQea0noxuZrko12G6V+Fy/UvBO2872aw/PFWnhdovQj8QBBcorHlL7E/+P68Z/j/YBL4juEcvO7sLfNbAlLgEFiznX1eNXgVLCEqSkhQAggEMCcdYhuqMnAEBiDXoloHZhRJcQZg70dDtokKSFACBAChMA+EKCzbh+odz9mDb0S0VqgJwzgnGADgMWC8aCS5Pxewer+AxYbgwxlxOo/gAdJqgkezSHWuGwO0RqSNxBOnSZaGXHnE3sN+anIPqyMbH5f13DNGN0gqVgTkzAe+fkqr04E0YqddxHRathD42FqyCKJ9jfpTVqNaA2G2isy9QV+bj6dUPxQ0alhYR7SdcEypqaEACGQQQBz1hGIh4fAGPRKRGsFu1P3Dd6VH4FVYQTeRZG9WTJpuS6ejY/WtQSjfgiBvSLg3Kml7Z8Y0Y57FY8GJwQ8BOR7o/p3412VwCo865CApaKkkV100AzBSXUwarTLju8yRXeYiJBEtBYYBAZw4cl4CR8T7YW6Xa1gcvQBE9PrlBOSKmeAKYRIDaC8UJNEq3MxNVMS5InHcBV3ES4vZcDKiCFaq2GSIv1UrL2Bp3EY+CH9+gXDwgs774Tt+B6tCaKVjXd3DMuTBSy4x3HIozXsARxNU6DmHSC+mdiNnl+Uc7Rpc+7EBoY5n5ONZ8EypqaEACGQQQBz1hGIh4fAGPRKROuudreF+ekn3Jj3DHXn27Vr53msvak0TeYdVkc92em2KotI3RECe0HAu7sH0rbtRTAalBDwEGDvn/dw9Kqdx04nCzAdg347aNizDo2T5AU4H8C5ng+4tbghdE/1Ghqckxn5XG+A0p66v8vU0CsRrQV6xQCuCDaeh5OHNx/B82oC10f3dni/uYiSMoRJLsv7NfA1tC3RaoVlI2XMh8kLj4Q6mNTyrrSJS5E3VXqYIuedUhuWaOW5Tj9ueUoF16PZy6u6PIHFoiRFBMtBweYFXs5gNZbIXRv28tXzGxjmRLQW7FrUlBAoRwBz1pX3Sk/sG4Ex6JWI1h2taLuF7dmZ/pjfYYFJjL2pe45Nshq3j/kfeLrUdQ12nD09TggQAoQAIVCCwHYFq8m1VYCYIgttADFnHR5ywU983Nr1fO6Oh1CbZEB1Unq4y9TQKxGteMtHhUE1BBuwLxALOJkt4fjmGq6/nDyqscutazih1AEu0VSNaHW8XFEyfhv5ZBOpA1i+0iqY1CL9bFktohU177Th4IjWN6soVzh1hDEOKterk4LCyv2r8+o2eVt56oAFuCFL39stwNmZyA0bSV+RJ/MD6RqMObTFnHK0Fmxa1JQQaIFAjctFi2HpkY4RGINeiWitbSTsTnUHx04B1xqj5O1NhqOmwlBlxNTRk1E41hKORWDdwOeOxV1LitnqIq9MkHABVh6hFApaAx21ZhVc9TBwQnXlnGOeRMGCp/y9Y8Oqv2Zz2uML29qWoQhyf/x8UVrVk5pTysszVyBYZC4LFxdm45QVqbUL5vrPh3WOKT6LwUn1YyKdwian+5Qttilsq+Qq0T0GG9VvbF3sWhQ5hGupbkuLJJfsK7ki2SW2k5Mz93t2/0c5vCiHpmbzsmrExL0iDS4iUaw76RXO69ncwPGdKoydT5ET2yNiHwFNjPJnXRZR3SDgwcplk05ZBT110HRARKs3u/p3mRp6JaK1wAwxgJsEm0WcBUgyK0xfEVpzgLXabWMkl9NXyCMgT4IFcrS2kJGNc3/0Co3IMuzeTmOgc2ztjkktolUdAOLSO3GKh+F04xqP/gp1+cQVyb1GhC5sr9K8fgKG2YZobS6fxiFjEck2DjxlxfcK5s8XsOaVvNjfsDC3CpUVrF9qSggQAjgEMGcdridqNSQExqBXIlorW1QgJ32tEbL2ptI0ZcOmzQ/69n3Eejnesbhr0xeicKt/hzPv1BfwnCxou4ZLRhx7RUhV0VLnXobM4WnL9A2r1Rdc8+IJyD9UYVsdAeVikMYkVpRW6VYU6Q0X+Y3rn9WFmIPAs/H4ijgY5KPv/CLCJnKYe3uu+Ky4YrvjhGpmmCMLm8cXQDZ1n8dOfDgwI9t8eXK6roWNjZ9RT2I9yRSJDhVFzuFqclupAtI6nVvOxkIrrWRfyRVixuKckjM3Bma3KHkPczkKjzewBjQ+MCX388yacN6Xs45MUoacncewyZ51GFBVmxCJXSHStkSEeNsBE60d3GVq6JWI1gLLywFuXvg40QjiAsD+a+ZjNUlI+wudk5/VKw6gfre/Ek2XSzhZLIB9PGdfiB7gH0wWKl9p7MvrBTwzDwCYwvTtDUTr8BefsIzOl6oAjmye5pf/nTGJ4CFI0vR8RYi8m8NVzFd4VprPv/IQibhu1EHg46WeEV/qWOS++pqm8fXH87/8u19e3S9tLrYxrwor32vjXeHmAQ59dRQXC0a68lw8jX5NYrpPzJsTqDPvm4KtgJoSAqNGIHfWjXryI57cGPRKRGtdA93OT+HzRtx5av9l7U0SrWX53kIffusUd0UXs0UWNBV4BuT1oqbcmgkmwXTW3MNyxZJMkoDdiy0nCIxys/UWbDLKdUjwSKBAkdcQURQULZrSIoInorgwLtIsnkorS3Llis9KjxQMTkl1ZQogx3WPdJpA6C2re7fAMwab7Low3wN0HRT1r7vgitItwsZCekPvKwGiKJxSzrZRL5VgSk7EGPmtws6NmW+v3qenMJsBvB8/wGvywEHs5+6gyRQ44Zo0YV2l97jYXLNnHQakxrxF3RaLByCiNYtgF3eZGnolojWrOt2gBuAFw3XcFL/xhAXxc4iY7djGP/68WltYsfy7XbyhdKz9Q+2+5Cvqoc6R5CYE9o3AuM66faM5nPHHoFciWivakxe9UrFvQFRirk20niiPUDEPiwxCFDlFF7N1idZIQVMpBfdGfOcf3yWbjQi7tSKhVNqtTFV664N81ks4oGsU0ao/u7sEuUVWRTDJEq2JIr9pPPPFhXFEq+mQYTtTuA4PDYLY4rOymA0Gp+BKzBZAlrJHdY8gWpN6y+k+UZA4V5iXYYNYF1EbKFqTPro43eZtLEze1SuSvbOciH0wdwq0I7Tw3sVNIcTUfq6EzOwX1j6K+Jjo4ov9CFj1bhUgVblcvO6PdILKKamz3wfq0drRXaaGXoloLTDGGoAXDNdx0wpEaxMalbmwdTyTfXVvXdr2JcQvGtcNyfpFU6epEgK9IjCus65X6AY92Bj0SkRrLRNz8uvX6tboJ2tvAc+5vBgJj1bnxdx6OUV4BKGL2RqkTqqgaYwUypKNSBLBxUr3ewlPLrmbBxZKQ+sFka3JSDV+vshr2GvU88wL1A8IeggjdMumjyNatWyx+bF0Yyohgylzrvisnaf0BPK2o5WWwwan+zTRWqK3LrAR+OWK8zJM2s8jtgyyHq1IG4sTrXUKQu8s5w7zEGso4invEbhu5KROCZAnL8P8hEs25taE1gWe5HXxde08Zj/Zsw6x/zZNKEdrCVrMKu1aQYVPp5rX0CsRrQUKqQF4wXAdN92VaO1YvEF3P9AvOoPGbDfh0jl9duubniYECAEbgXGddaRdhcAY9EpEax17bueVVDY2xt5UuqVowRH20nl/BK+6EIDvIcpetFQxrKZdeXFXdDFbo7iSSRqE8wDGUgfkipAa5ADPLuW3jxOtqu6AXRsgrT1MYVuHCHNyoSpvsBQmUZIZUeRXyI9JxSBn6hQXLiVaWf7XP+fvPMUYc0bOkly54rNW6oCCYrgIbNy0EW5diCh2SFuOheWD9NSugk0kF7FdnDdiA8h5xNYATv5HuHKLBnoFrP0R0PsKohDzznIixojuE2YO56KjgO1l93D0qryWN5AuMIXYzxFrwhIx4lGd2kNVzRKWPk/ZeWzamLMODxmbP8//0KT0GU6U8PD4jy7vMjX0SkQr3vKhBuAFw1FTQoAQIAQIAUKgdwTorOsd8l4GHINeiWjd3VT8D5ctCichxMDZm84R73k6Bb2vkDlaWxV3xRduzRIeDT4Jed8Mry8n9NHqv1UxLCfPa0Zfnk0EC9vaRKsiVu3q84n8kcFCUIoUDZGabwFCJuzNGC9gO+Ek/MftD5QWqS3OQ5otPivmircdPDZ2nzHdI1IHNEP+gfP3ZROq7MrcRveed2AsJ2tiXeQJ47T9tSZa3VQkvKMtzL0C1gmiVdX+ULi22qNwRbvON6ZHqS1nfK0kCucxWZ8u4cct1p2dv08a5sP5Ax6oLlbBjyB6v3DJN3/OYUvI2Xk/RKvcIz5uBd4BD1fE8dtRk2ERrV3fZXB3mDTURLQWmGINwAuGo6aEACFACBAChEDvCNBZ1zvkvQw4Br0S0bqbqSiCxO0l7WHUbswSewvK5eaazBWIbV3cVZFfIsdkrnCrWeQ1WYg0Ki+n2+xiqSrPp/TY3KjitF92Md1Y2K2Nnwznb54NF7qVtJ9TtNXXtV98VbdR8vjj+0Ve7aK0rkzpIr88v20Sz3gB2/IitWp+blqEXJFhXZ3+PFJ8FoOTn4extADyK1y7upd5fusVthXFl5leSuaULADNYU8U5+U/ty/QG8tvWVd+e/2Yfef2FcVhxjCqKWdeD3oesTMjVkDbRKAZx8pjrHPdhs8dRbSminXn9otwMepUSZXYPPOpDhD5yFscoVpHbhqGFp1VeUSnf5AHpUO8VxkE3Ukfd5mSO0xM8N6JVjSC1JAQIAQIAUKAECAECAFCoBoCPz8/1fraR0eCaP1/gE3jzx+An//+gf/jf/2fcPVf/7kPcTods8Ylv1MBM533Jz+lwmqvZyps2x47epIQIATqI3B4+3l/Z119tKnHOAI19No70Xrol3wySEKAECAECAFCYMwI1LhcjBmfQ53bGPRKROvhWF9/9nZ4L+bD0WKmkMj3ClZf13CdiCoezlxIEkKAEDh8BA5vP+/vrDt87R7SDGrolYjWQ9I4yUoIEAKEACFACHSMQI3LRcciUvctEBiDXolobaH4PT3Sn70d3ov5nlRCwxIChAAhMHAEDm8/7++sG7jqRiZeDb0S0Toyo6DpdIEALuF5FyNTn4QAIUAI9I1AjctF3zLTeHkExqBXIlrzeh5KizHY21CwJDkIAUKAECAEhokAnXXD1MuuUtXQ6y8hWr9hO/8H5xuRBnw6W8LDWiQtb/NnJ5FWPbCk6U7y96bzoSQybjPbX/gMq/76bwHSXJjFwPLrFVJJtH8hSjRlQoAQGCkCqctFvDACP11hOrva6XwdKaSDmFaNS+O+J0JE6741gB9/DPaGny21JAQIAUKAEPiNCNBZN06t19DrLyBanQqGDS+6hFgFQpS5mJUPncqo36s5TBaiqt5s+QVrYuhQkA6ikVfRUlfWHIR8JAQhQAgQAh0jkL1csI9RkwWwU66pPLxdwb/zBfDPmU0F7Y4Fpe6LEMjqtai3/TQmonU/uLcZdQz21mbe9AwhQAgQAoTA70GAzrpx6rqGXsdPtG7ncPp5CQ/XZ/AXTNJ1Ry/FBNEK2zn8OZdE68sPrCmJ/MGswO38FO6Ob6W9HIzYJCghQAgQAtUQyF8utjD/c24RrWxw09t1RmdfNX3U6iiv11ojddcPEa3dYVu75zHYW21MqD9CgBAgBAiBcSFAZ9249KlmU0Ov4ydaXd03JOiO4fwtiVbm7fpvseFeP9PZCzysGQEMYJKzYXMV8k5WpzBZiBQIMJvB7H0jQ9x94jg2lhX6GevDIIvFWC/wYzLGod8vnxqC2ZrDdAbLh7UIvXeemy5f4OrxHNSUAEy92CkfwOzHGCCKqQdkrj+Ri/Xm+KnRkTsmCjs+rhjrbvMmPLxgCrOXV026e56zzu/yeZXuwpLDxV7N08MnIwNGFy8A5/KjAZ9FUl+MaInYt5IRM+bPGkLfJsy+BZ4PsD5TCUAK5up421k6tX6L20svdoDRMwLP2WwDG/HdJ/A3g5faOh7nefurZpW/XISJVp1Wxz6P0ms3sW/E1gA/ktRHzNy+Ls6d0/MNvE1n8PIa3l9+g4Lzeh0+CkS0Dl9HNV9SDme2JCkhQAgQAoTAb0RgDHer36i33Jxr6PX3Eq0ucZhD2/29BdGqyBn+gjiRoZeGHM1LakP26JdZ86VydTqRxOQMXr7YS+MKTicsZFO/3KbHMj17833Y5KcGQpNNmhx158BecCeMqDMILG+eBpamF5RqN3v54gSlmLf7Ai+I5ximptqy/bFw2PsP2Gw2EB8Th50YS8r6pTycDRKZe1rfwOv1X/hWGBkkc05WPM4JGTj/wOQ0Qn0DusC04dSy/AiQ0wW2P1N3bt/c3qdLeHm95qRsFm8p37/HN3izbCju5Z7WQb92oNZPm/V0+cS+Hqzh7K+/n2zZl4X1GgBhByU6Lt1Oqf2wEMhfLnxbYvvYP0Zmso8gy4cmZU5u7eb2jeacMc4Q9m/3R+LDVW6v5MgS0cphyOt1WHYYkoaI1uHriIjWw9ERSUoIEAKEACGwGwJjuFvthsA4n66h119HtIqXNti9uFEgl2fIzDRxqF5MFdmmiBpNvvkvlBmitSFpNekj8uV9ybDO2FgGSRTt468OA43k24u9AHOPW/kMqHy1BqGMmmeDbwCfpq88po1OMP0FvJ0bWQM4aS9fF/+/wFIQMG9UTtjCvfT0DaerUEQr83B+ZcwBQlYXwxDOGBkwuvDaBFNj4HWB689YTQE83LWGm+sKnuERFou3Jq8kbFew+vyABc+pbBDhWR1MJPFventXtgMzFLtkPUVTl4T2E4EkTid4HY/zyP09s8pfLrQt2ahMYfnyABdnf0WkRnbt5m0qdM4U7eu/R23Zmeb1mu1i7w2IaN27CtACjMHe0JOlhoQAIUAIEAK/EgE668ap9hp6/WVEq3ipgxq540o9WqMhkL4Xqvb+xBKthmciIwRjIfyNx2uIaHX6WJ9Z+fbUEppOZ3B1ewPXZ2EiNliRmoVrPjCPOofUCazLhphOkZ6K+EVg2gxR1F+K/MZhp8ZlJOr9XSq9g/DInc6WcHtzLTBCyApmColGOTbOGBlSFcSVLiyi4wHg/hkAFqIQjq8vV6mhlBYy/QXTY6w/s5uCdB8pvL9XK/i6ALjj3t9Cx7BaweToQ3hdm0RrVgcX8Kw8y0Ne6W6BvDZ24OS8bCCJracsnkiitYKOx3nk/p5Z5S8XYVvS+0nak97fl+P7RpJoza7Ta0H40h9HIK/X4QNFROvwdaQkHIO9HQ7aJCkhQAgQAoTAPhCgs24fqHc/Zg29/iKilRFk/+Dj1szruIOSWhOt8SJcGO9ClvuzSR0QI3gaojU2FqIPk2hV3nRNiLsg2G4+DcLsVbzQep6WRiXqIHHHnwu8tGNeoJs2iMJmRf3VIFq3MD9lxWKW8HWriLy0R2tD9CFkbYjWRje64rflRZ2RAWNzus0MZifHcLM+gntZCMcnWvO6QPUXJFpTfefx5kTr9XUTJj9bLuEYLuD6SHkc26kdREG7mC1gida8XCYh7hK+ZespoR8+CIZoraPjHXZWenQACOQvFxFbcs/F3FmE2MOJaK1nEHm91hurq56IaO0K2fr95uzN/tDLzvcHgH8qNZaR0shMc8TEdD9khj48y+mE0lHxn9B9FMhl5Y6ujyf1SAgQAoQAITA8BHJn3fAkJokwCNTQ668hWllo8dOlQbJ+b2H1PIFrXqGpxV8p0RrJQ2qOjCG9wkSrE7J88SxztpoFQ6yRUGHPvjz2OA/wTxTmcnLn2f/mh1Oj5pkN3TZD7GPzNOZc1F8qXQEm7YLKJ8ug+YLXhsiLEYUOaTFROXfjcuR083qNkwGjC89LLZDrU4cI53WB6s9eGGh7TuGtiNYzl8gOecxm7QWTOgCnAz3VQN5L9QLZrLHEemo81mOE6v/P3vsrRfIz26I57zKMwSHONs65Ts8D7ACMjYU7Hm3SDh4m3jiNCd64WDjQTwBPQGAA9jlxbsS9j3C5IalUpf9Kdauqq6sXzvf9plVSamVWSbUqc4lBtKb6YDzD1niS4pIRIpDfXERiyawyEETG1Uf63mXEFKQD6gVI3q/1xuqrJxCtfSFbv19OvKn7+0hWmOhDMKXu8tuSPpsP+OK/bw6FLNbPVo6EpEyWsX83dO9VVdCbJRHG6UMc2vd0ah7c6vfh2mX+t35WmeRufVTRIxAAAkAACIwJAc5aNyZ7YQsPgRp+3QuiNVYe3W6G2pe9fDZe65oE0So2awdS85HoYvnZHgrSncjcHED184tWt090cKmyQXmHBJUcwiMtUAdmWWPx+vCz6ZqDrZqv9m1Ga+AQJ+/wHuNLP2+evENOcpiatxLn0JSujTjRWuNkxgUHO/tE7paQtg4rm9PnqZJT8InHzR2UJgAAIABJREFU/Nyjh2G1OOdtENhwfMFpY/UVjDmDTmQevBTynRnPt/O/9OtOvJzx5tq9RDXtdUZLJKtu88Ow8nYJmzhxUON+SmW01vYxbwlDq7EikN1ciIMDDxz5kK8VzQ9EFr/4m9HFs31YVfjeNZ5BkedG93w0Ms4N4DjPdRyGpQDL+nWsAWnYBaJ1B5zUmMiJtyzRKvbaf4j+NaRru9cwiFg53Nct3X5e0qU6HdMmWpl9+ESrUBqLEMDNO8CRJUXW7A9FJZNh7+54DJYCASAABIBAKQKcta60T7TfPgI1/Dp9opWj41lItHbknhkEgfKi9mfjUKr5H1rcv6pX0Ysl/btrNOQcO2fLZzp/OCGRMKr+3IOtJItLS3G4j+hvdkHLf82XeLXrpNvYWJb8QKSPGG6zGV0I+YX2gCdtXkIbVlxz3pxCzZ6nmsNq/kceKtUA5swxN0/3JuX1lx7TzGiN468PZxJ+ef53Ro9/Tki5qTnwKju3hK0p32ic5buGOpAragPHF89EJ7KEvnFBNC6ZvuCMabzYdB608bDunZK5todK/aan0xe6NLJzVYyZL0ipeBkgDjh+ZuNpfiCQE+2yfdh9MH28/bURFmyIQGpzkdJ1FnE1uzjv9Kabtch8prr3bnKtcu8Bp9xXTZPxXBfZbif39Cqexy8dcbIhTDt3eY1N47YnDaJ12x7gj8+Jt+jzJKvF73x4SRGt0fcAuw8W0dpth+x1tIFFzafCgbt8mNESCAABIAAEtogAZ63bonkYek0Eavh1+kTrmuCO97KwvmqZvTX6KBtxOq2B3XR8uclMEAeboIdrx41Ajc3FuGe4n9ZNwa8gWncndjnxls1oFSTpzWE2QzRZ9r92H4mM1oa8dWUCQvPZHY/BUiAABIAAEChFgLPWlfaJ9ttHoIZfQbRu34+FFtQgeGr0UWj2ZJoDu8m4cqOJIA42gg8XjxqBGpuLUU9wT42bgl9BtO5O8HLiLUu0yoqzBzr/FBUoxtxXK1odHze6rqKC64lOrQoxQ1+V1YdQH3A1WvPSAa+hQ7UezrPE8O54EZYCASAABIBACgHOWgcEdw+BGn4F0bpzfq9B8NToY+eAq2QwsKsE5I53gzjYcQfC/AQCNTYXAHh8CEzBryBaxxdXMYs48ZYlWlstebPMf0XzOdHdnTo+S/Tx95fShJZ/gWxTJfkV6kMdbPl+/U1nj7JTSd6GJADcQ7r8w6+ULjtZuq274y9YCgSAABAAAuUIcNa68l5xxbYRqOFXEK3b9iLGBwJAAAgAASAwIgRqbC5GNB2Y0iAwBb+CaN2dcM7Fm63PGjjnwNBMt89GCJxZEIHFLO0P99EdyDdbftLLJUnitTsfIW2XPwcn83Z33AVLgQAQAAJAYA0EcmvdGl3ikhEgUMOvIFpH4EiYAASAABAAAkBgLAjU2FyMZS6wo0NgCn4F0bo7Ed1/vKnKEpGN2mazGvAIYvXxLPzb7qAIS4EAEAACQGDMCPS/1o159tO1rYZfBydap+sOzAwIAAEgAASAABAAAuNF4Pv7e7zGMSwD0coAaSRNarykpKfiaLO6jb9u6fbzki61pMBIcIEZQAAIAAEgMB0E+l/rpoPVLs2khl8HJ1p3eZNfA/BdCjDYCgSAABAAAvuHANa6afp8Cn4F0bo7sTmFeNsdtGEpEAACQAAIbAMBrHXbQL3/MWv4FURrgZ9qAF4wHJoCASAABIAAEBgcAax1g0M+yIBT8CuI1kFCpcogU4i3KkCgEyAABIAAEJgsAljrpunaGn4F0VoQGzUALxgOTYEAEAACQAAIDI4A1rrBIR9kwCn4FUTrIKFSZZApxFsVINAJEAACQAAITBYBrHXTdG0Nv4JoLYiNGoAXDIemQAAIAAEgsAECOAzFBk+ckP3310vw4BizJda6DYJuxJdOwa+CaP1//+//3aIs5KgO//v/oPP/+s8RI7+eacJf+AMCQAAIAAEgAASAABAYHoFNJU8nRLSuaP7jhN6Wn/Ry+bMXT6RfUtTpp4vX0NAX9Px9R9Dj78Ut6BQIAAEg4CCg1gN6xonTDtWq1qmjZ/oOHdPdNO6DkBMk74FcIGe0/Hyhnpbpwjuh/31DkUFft/T7YEFqG1Efpz78WjS/Co33jWjddJNfAfK1u5hCvK09eVwIBIAAEAACe4EA1rppurmGX6dBtBovJ7OtEa1NkDW2HLUv+OpF7r6Hl6ZphjVmBQSAABDYBAH10ev9GiRrDEWR6XtzGP8oWWNzYY29mtOPm0P6fLmkn3KNfKfrbX98HGjfwI/kFc1/f9CVwIiIhI9O7ut+pK3uV/7kqrUE0VoNyt47mkK89Q4SBgACQAAIAIGdRgBr3U67L2p8Db9Og2iVEKmX64fzbWW0xohW+cZEP07uiS7SWUTTDFPMCggAASAwIAImqTfgsDs1lCQZH+g8kllaY3PR4eET3zmidzgs+983sOeyWtHq+LirfMn4iN2v0bCuX9exYPNrQLRujuFQPUwh3obCCuP0gYBOdDH7rvvxqg+r0ScQ4CEw0fhuOJOLHapIw1rHi9hda1XDryBaC7zOAtzLaBUDNA/D2VJl9LTZKs3gDgHblVgyf2/noEoNT590iab4QfzbP6I/hqyBsOP6nf7SFR3e6H/XZYqOBEJrW/dAN7OGVdaNb6f17xbG/W9ybPzC838+f6CTVuchgtHLJVFb7uoHilgErj7yWNtjdf3oRYRjr4ibtC2fhi/JIPV9v9WNLyI3izw7H2vPqz8+mHY+0/nDSSfDEbtv5DSHy1r0cHNDQtp5Sk+6NPvsUX1gEX+Bjyw+Tl05dWwshbUIhab8OzFGys+pMm7zOjvG/VJmuy0/Bgseu4VNw9msJfMVFfXpe6R5Rory+wj+nm+XR7RY6AeluGdCMZ6LHd6z+fr9oHsmR5+9aYKRtdZxPRPIYJX4vF8n5Qu43W/WbkREqzcR8Uy8ocOKMgtV/boZ8GtfDaJ1bei6Cy2Jiv72ZOVyW6YtzvPO2AdUQABdTB4B8fx8pLNtV05MHmdMcDsITDS+dWLawO93m/qwj70V5LYYXtkBuS0QrQw/6iasGylEtOpAaMgWK5un+Y1ayQNHW1A+dN48Tbuv2zk9nd4pnbtAG3WDHhnasM2mlRqy17lGEqNvmgj2iWGJgbjm8ax9OY7Pg+h2/kSnd4JUdjTwVnOa0132MJYCtwSbZucvcqA9jJpyzRaHpuvVnH5/XCnt33WwDozljs2xV/sgbgvHb33Fl+2GNLa/6K+Q03BfnALx1cWk7xu9CA1Ptpr3lWlXMy8BxWxGs6Nrerk7bkk77wMFdRnu6sOETWQGY2L+hx7uX5WGY3KMvJ/bRdwigfXLbciWV4cwDrXlxOCmd3fi+kQWIH++KeyMDIKMjz3/ec96g7C9o0ZihufX+L1zwH72SvseztuPfyaqrLWO60b5zBRyuYZO+WiyjkdMtIp4+UP0r/k4y4U71a6qX2sYtEYfIFrXAM26xJSoMJ9B9U8RYMVbpuJrPNnvm+KO64dEwHpHGnJgjAUEBkBg0vEdTFgbANQNhmCtdSX9Q26LgdZuyG2BaGW4cjOitfsqLwmhA//lySY5HYMixIFPtNovsrGX/NdgVkBgsx0gFFfz3/Rx1WTdBV4Cw/PYzmEjnPmzidavW7r9vKRL8R7CIVo1sW5g7Y7l6u9x7JWRkbElZJ/lNzfea8WXF7Yu0e8Qpbn40lnfmvQOLrzOx4OCe3ndpvmYCdnk/FsQ84bAM0jP0FjKbsYYDD/LZwgRLRbGs0PE1993WtzbH3dK2hbH4LrOCF0X+TClbh3+fK2uPX/x8Pf95x7Q5T53ef3y8U0/e+PxRVR10xgiVUG0ZqM++dzOXh1uUNWva9qw6WUgWjdE8OuLvn7+lJVV8s/5wLlh79bl3HhTzyLyD8nr4WNDzfmhr7Ei8EW3t590KTft+AMCU0Ng4vG990Qr5LZYd+yOyG2BaGV5UzVibRqtNOau8zbrzkiLt4d2yrecftysvSKitXmpXR4taOFka0Y3uJrMaU+ntr8ctLqzHn5uGdoIiNbI/L3yYD0Xl4wuIVqZY4XL7ZtMyYS/skRrzm96jlXiS52Nrf4iGZBufLTYuiSTE1+uvEZgDPFP8fgtuLELmrKJVudUd4tYj5CBWfK9tTOchRQ8PCfhZ/UMOaP3gxN6azLqV7e3dPDrnQ6cLPqSti0RHHt2FOBd3DSUPdl0UjYH9VGjOwHelKng4b820ZqKHTmX/L2jppx59iawYq11XOcESNVUNi232zrtRprR+nVL86dTupMlK/X+qvq1nllFPYFoLYIr21jci39/vfRSZcSPt3AlhLDtD/1T1UTtei/2HTkZm05SKCZvpYHpS/7K3l/a9uaktQ6KJKts+abovlZu00TVWld5Y+5DveuMj74pe5fLN1q0Mly+lFQuAOP2xiW9PPk1t8xYPz9//e3km5w2vn98iTX5ztQp/hhTicttcPrVEnJl2LgxXyph1I2m/Z7yOWceLAm2EcrUpe6RsKSb6SnTDyGNVP49YN1XgSSo6LOLEd/mHtAN4dyh4cFn12dz1oyXQKTfA2PvgNxntVMt9voqq/Zexf+Sf7+lnq/WHjki75V7Bpd+ouGvdbm7Xr972AfGyvlCbisD3jjltkC0MmJeN2HdSLkvMYxMHiszNNIfl2iVm6Dm5oxnzkYyAw1CSOi+WptxxjxYL/sF+Jc01SRHav550kyNyJVpKBnLLRXn2MuxRRqc8hsrUzQ053TGdGw+ZrmwF38ldjYfKPwPDn7mbEmclLbNx0yYhDOJJaW162fvuPhkM1odQs4lr3LPER3XUtNZlpD/oqfbA7qULyeBjNbTO6X/nGnLicFS3NntcxmtzDmkscv7WLwI1iJag6Rk5t5hPXuHIlqh0coO32bFMeQfCi/NNGftYeoOWb03EK0VITVlkSp2W7Rn1o2bNb4jAcIahO0LNkPyJi3Tpapsbg6bA3QtaZfN5K/k+hGVBvriybsUS1Z1DnTXHo2ZSSLZ5HpKLidvrzqrwJZUKgmn3B7b3RuF90qvnWa/kCh7JLq/7/atLgZqP52SWDulpzUl0NL9qnM6cn/pGNpAwkh8qJXzUoQ76XMOONV67vtDFsNL+un0OxqZusz9lX/f0tWqDQmYe/d3HG77169oSz67WPG9mX12DPsZtOn41O/OzRkmzGd1KxXnrAXB+z/6fOXcG5s930P3btW9VWhvzuZcck+WTX8faXKCumFHKbcForUg5lg3Uu5hG9MQ1CnQ7g22EdH6ah1UlJQoCBIUmlC4oIt7skXlc/Nocd1mRmt6/nnSTN659ktvdDNSOJaj16g3gZ6Op5WBnLelfVGXhyUF/FY1voyNtYMLG9uYnRFC+DV0cFxEZ7Lg1mY3zc8rRMI5/+ZpdTa0mPNyVka0OmMw/Ny+3JDK3Dy6WNLh1SVdyi/XYaL1ktE2G4NstNdomNRobXStc3PIYsfwcTWiNaahmHg2M5+9QQK3uZa11rHdI2yVYqNKU7y5tx/PhjvILm7q+DaNfUgG6PnX9Ss7AKo2BNFaB85cpmeNUUrjzfxgKz7qmdms2h62BExO3ir3O/M56uHElAZqnoRSm1tXlFh9lVRSOUZE9yn3M7q4IHo77LKEg36OrqPh/Xx8r8KLolziSO6jsSenFPww7yeUeHYHZL+yfgpMkd9vBB9WDPGkhti+CYyZ3+8GyOoohs37lD7IVZw6qjYD3n5zEJm6nAxbMMnGTDhxyNHcu7/p6pgclU6eyD2bWPG9gX3O/lVk2FsfZljxWSLX5XzocbE0Y0Tu3x/o3Dok1CWqeffGOvd27IlWutYln4whUhVEa3Yx6WPvXMOvIFqzrusasABnPGz9Et8VzedEd2LhCRJW+kttp9tx9igvILFUqcXQzpDLLZCfpt5qW6YdKIfxsgw6PJLzWHeTWuCPVNPc/MMZZ+EDl7xM3pN767T7dcYKZRi4GQGhr/Y5WzrYVZmHVyLSU3y5scDBpNtkBeyMfjk3shaa0uj2i3yl2NksrgILfHAj6Rx+xdzkKtsYYyT93PRiHKhnxVrwY0J3+F6ubTYGe/VTnDgzX+aSc8hix8B/E6JVH1gYeQnh45v+yGVlTDg+Ya11BX6UzwNd9hTIcC3oqnLTcRGtAic706yuFlttv1Z2Bqs7EK0smJiNdNaTX97J7CDZrDze9AvzkpZvD9bHGT0QWwKm2bv6Bjb73Nzv6+5hI1UV/n5ZPuA3JFrD8k1hci1SuWYClJGUitnbZhm3fZXFE4toteqfY+XIzXtQU+acq4CycGqIjJDEWlaGxwkyfr+R24cVQ+tKGHnGRiSS9LulGWPNtbHzJxIYht5Trf3s0DJ1GxOtzru3/oCvM4RTT8ZQxqLZPvdsChKtPultYV5inyXTIjU32kOwpZms+NSVkQx5Mvf9x+VRzP+m8AHh9vOVd28oyOskg5WvdYkACZCqqcSIGms1v49x7Zlbu0cstzURotXRSXEfCvwI2mDTqDesRhfBg6eaW1ueMq7bmgSn3c9suaSjxYJEU0GaXb8fyOsUgUZ0K74Otuug2nzI8t72H2M6R6f0FLjWl4RLa15YWRGujoqzaQvprFRyjdWNvekLzz+vLXRBF3RP94E9Ruu1529SJVOmRo2v82SP1Zka1kkK2cuzRX8g7haPGzq0vvqJX2rHl55Pt/Hl4N9pVIXiy7mXmJpAfcSS/Q6S9/XnS3Nf0Yxmr6+kIiP80pG6d3wMu2zAjmhNjZH28z/608atfBmhOc3pTv6vIOhjMZ5ry4vBnj0V26Q092l+Dmns2uduwsf+i2dmzjLG+bGTvsd9fVn/2Zt+rlfdNDZT7+I9rm/Xc2Q43Q+zb+DOKRYzLlnA7S/Urg+/bmLPOteCaF0HtdQ19XXN9GjrxFt7H0T28WzJm1wGUO73FrKyF/EYoRSuKIv3nSunt8lUmzBX7wBuKX/3vAtpNOazRgUgvIxWMzOZIzPNIlp1dReHZIpWAtq4aAzzEmvrxMAR5fsN35e8GAqTSS4hk8pozfmckzDBx9B4/zA/Jsuw6sizoWTqcveXtNZIRlA22hJq0nvZjxO+j7NZxrlnEzO+17VPTUvfK2f06GTd8+Kzwy8rOVZAtKp37pz0Gu/e6PbRkaqCgqV2nbUu2n0gGcFKViiwq37TMRKtTrVvxUnX8OtEiNaKqCa6qgH4MJbWHMXItq3Z7ej76rKHbfKoeTTPf9Bwpa/r2LIrftsVO7kBGyv15l7PaTfEGBw7cm225du+NwJ94V/a7/r4prJZhVf3c63LxfPu/z4Fv4JorR2HYS3UGqOsF2/iOWhLjZi2sCVvcvJWud/bQctINk28UHPApO7G1TRMv+TnZaI8ssYhq2yiVWD6l3693NFxiKh0SaRoZR6PaI1lvMViKkdohQjBtIyUr3kpxo5pu6Ylu+SV8czjwKT0x4J8vxFEWPJSof2C/29RUo/hcz7Rumsydfn7S3gmF5dWdZnMsVnQESejNUaUrlZEx8f0M/ts4sX32vYFpAMscpMVnwZ+ObkutzoxKx0gmdb2kMT23m51W3n3RvoZXLYCrrfWRZ+IkNsqgL8PyQA9fA2/gmgtcGYNwAuGG0VTv5RxFGYNYETmC4lZdtK7NeW27IrfdsVOvotLyTJ+z13LIcZYxy77mu36tuzFqGy2feFf1u+6+IZf+G0E9nGtK4uB3Ww9Bb+CaK0be+I5EtJCrTHKOvGWy9xhS8AEJbHsj1N9yV95GZ1raJ7mZKLCGa2qWkBoKnZEq09cexlpWbmcli4OEo4uIReWSXAjqksgyEmhxQjSLtvf0Xg0Sp/bNkx5ptLM49B9wiEoc/dXPoYCUhBB2afIQWUMn3PmkWszRpk6b+9kfXzgx6U1d4ZsoLeHfzWqe5zS59yzSZP57Pguss+VIQgf1nVyb1TrBe8vvuSYtS91bHX3rLXujfESrQ3+kNvKPSZl5vXY5bZAtGbd2DVYZ9NY0P0Im/aXjj3CyU7IpF3x267YWRIaZWRZSc+7RbSOw7diQ1Y/87wvH5f0ux6+XHJ2/9a69e7EXbtqCn4F0bph1Dn6f6Ey8g1HaC9nx5tpU0L6S5MLYoC8BEzzGh2V6WL8voH8VVJWSwwd7PuKPixJL98TYt62ZJVuE5YOm81e6VVoGGkJJsf/iqjJyeX8jNirSV1XY8uUS9KSBb6EksYoLoXmS3Fp2SkzFmLyTKk2/m+RsQpjgN0v4yZLx5AmWuMSUmmM+PJSCt+cLNouyNTZcw65QNwPZ49K2i8el9f0fnBC91oWrNEEbu9EJ9sy7GrHloDUYO4ZEvevc88V2hfst+2ju4+58me8Z3XKN77c1Kb3hvRJ9N6OP7Nity17rWPc97oJ5LbSYNlx2rUdm9wWiNaCoO/jRioYHk2BABAAAkAACPSOANa63iHeygBT8CuI1q2EzlqDTiHe1pr42hetIxO19mADX7ii29sDuuSItg5s2W4OV/JhdhdmuL4UEn92U76/+CiMvmVh9q0/n1r3Bv+ZhbVu9FG1loE1/AqitQD6GoAXDIemQAAIAAEgAAQGRwBr3eCQDzLgFPwKonWQUKkyyBTirQoQ7E7KZaLYXW+5oaV3uWVbpjF8LTJpHGhwq202s3a699dmuIzs6pEQrSXPLKx1I4uhSubU8CuI1gJn1AC8YDg0BQJAAAgAASAwOAJY6waHfJABp+BXEK2DhEqVQaYQb1WA2OtO+j6ccl/BnRLRup4U0r56fvLz3jrRWv7Mwlo3zais4VcQrQWxUQPwbjitAWIa4OuQFJiHpgYC/WgzAuI+EBjmS3YflqNPIDBNBOquddPEaBdnNQW/gmjdncibQrztDtqwFAgAASAABLaBANa6baDe/5g1/AqitcBPNQBXwwmS9ZHOvu/ouGB8NOUgYJ4+GhDXNgTHbTFt0bdDdHtC2Voc/afBl8/ph1BNl3++2L9psS3cDFK9w2ZKX+Y5MYo2QGDcCNRb68Y9z32zbgp+BdG6O1E7hXjbHbRhKRAAAkAACGwDAax120C9/zFr+BVEa4GfagAuhivR/SgwD00pInTenLIaPImuIVPJOSVSkbAucaqzkF2S1CB0oyfmdhnMNU/Em5LTBeY3h5/0gsMSpuRWzGUHEai11u3g1Cdt8hT8CqJ1d0J0CvG2O2jDUiAABIAAENgGAljrtoF6/2PW8CuI1gI/1QCcBBl4+0mXl8hlLYCe11QQqjeH9PlySUbOqWC26ffBgo6ev+nOgV1nmZrkZ+jfOgMawtTIjBW/reZzeqR7uvfIWXWl6PPP+xHR/X3QDt4EJ95K+umBzj9fCFzrxH2N6Y0agTpr3ainuJfGTcGvIFp3J3SnEG+7gzYsBQJAAAgAgW0ggLVuG6j3P2YNv4JoLfATF3C7RNzJivy6pfnTKd39+muUnBPZWY5GKfXZY9fOyZa0xxGV78/0rZnE1ZzmdEWHNwe0eBWT9MvaU3Z6fTc4hQjJFsJmfL/ff0R/tB3ClCU9nz/QiTKssc1vowjTkJZtoIQ/ls2qWM4g0SrJTzqno8WCqCVhw0SqGSYhIlYQrXR1SDcHC3r1slqFP/8QXZ/Tw0ma8I2GY0zyIBcTRofad7G4ifl8ZmT7rhMz+vpkvCo6mm5/H9DDObJaCx5LaAoEqiPAXeuqD4wOe0VgCn4F0dpriFTtfArxVhUQdAYEgAAQAAKTQwBr3eRcKidUw68gWgtigwO4LDmnjvD0StAFAfooExvpudFotYk7g1iczWh2dE0vd8cyI/Jg8Uod6WVqkcqUSvpx8kZLnQ3o/Le0423ZZntm7WyyMA8WR46d+r/T4yt7u2sFzK4NfpuGYCZtpy7Jb0r1UycRprIhA9cpkvUfvVx+0vzHSUe0NjIDFmntxkigjSRa7+6IpOSAIy0g2j+e0ffVRzSzVvHBecys8vqI7IGIhd8fV6oE342LhrhuiWXn96BP5k90endJn7nYDs5Bnyb6i/56OBvx2mAsx38497OSC+5TNAUCQGAzBDhr3WYj4OptIDAFv4Jo3UbkrDfmFOJtvZnjKiAABIAAENgXBLDWTdPTNfwKorUgNrKAB8m+hjjVmYdBvdAIwdgSjpKGk9l+C+vfDOOTZdfOYUMcOwOkmSKNI4c4OX1ySEOvjT58qs3edLBLEa0eoehiY2SSmkRkkHi8NwjtQIAkiNbjAPkpcHs8+6a7g7iEAYtoFX3/IfpnSCO45LW09uuWbj8vSapTpHBp2prl+iG/6T79sn7HPxGyOHiLReI1On7BfYqmQAAIbIZAdq3brHtcvSUEpuBXEK1bCp41hp1CvK0xbVwCBIAAEAACe4QA1rppOruGX0G0FsRGFvAIqWURlJGDmWyCKXwKe5Do1ORkMw/3oCXVL3WZrqIdx86WNNPl/aFy/a4sX7eKlqdrnI0SeGvOjb7q8mhBCyPz1rKfEkSlnFOXJWy51SRoqckubcVaQ5m597YMgxsjKaJVZ+5qQtokR1NEMSejVY/rxaxDfnOI1kjcRInOopixM5lDvnDjpW2T8mPBvYqmQAAIrI9Adq1bv2tcuUUEpuBXEK1bDKDCoacQb4VTRnMgAASAABDYMwSw1k3T4TX8CqK1IDZygAdJTbdkPqEX2pXah4lWt6zaymZMknh2NiyFyFdGab8rg5AavySjdbl8o8X7tdSXjWVoisOsouRcgjyW7tXYXFzQPZ11OrbyR4do1ZqwzmFXZphENVrv7kietdUQokLm4fr9QGWzih9qEK2hw76cGP66ndPT6Z06UCpAkJb6TUEYIOwZMWOaxopXEK0FTyQ0BQL9IJBb6/oZFb32jcAU/Aqite8oqdd/Lt5iuvCtBbMLEru2+27z1+zfOoktvc86uQ/Z3X2EVvvXpo2hbe/pzi+PaLHoOpstn+n84aQ560CdMaAPXI31qS2xfo9dZ5l9QXJ4rI8kAAAgAElEQVQ/3J5f0P0YTmIQZy9ser5BPX+jJyAABIDAPiKQW+v2EZMpzLmGX0G0FkRCFvCIZqath+qXWytuztRQDRGtzr+5hFSGxLMItyYzlIxDjlobDH3ZWGm/vE4e5mVkkDrj84lWU3fW13G1JBPkfjJ8mJQiMSMn1uvsTe+QqhDRqknFV+eAsnbrLDVd7x0iVmu0SqJVyzzIlwMj23RTojU2x9WKVsfHiuQVYzeaqoJnDWv3lvlNdauyiYtjpnvjSMaLbgaN1oIHEpoCgZ4QyK51PY2LbvtFYAp+BdHab4zU7J0Tb/m9YuSAUq19f3dg7HlU2ze9t5WHwt7R2eMPujlsDtkM7GWSe135xdrfk+f08uP7/ry9Vx+2Xr9rX9XzDWo6HH0BASAABPYQAc5at4ew7PyUa/gVRGtBGHAA9w6/CpBjXkak1yagx5o57MrtczX/TR9XLyqr0S1nb/9bfA1v2kTtdA/DaghIUYJvHL7ljp/fPPMOf7L6YWTtBk+sj8g1ZAlEqSDQZKMqFBXJapKnTfy4eJtZrfJQKoOsPLL67AKQg5kvH7EidQ5XQ7Pe/qa/v15UBq1yPP04ue/mETz8qiOVUxqp/NgOSAdkxtUoWC8vBfcmmgIBIFAPAc5aV2809DQUAlPwqyJa/1cL2fc30eF//x90/l//ORSMg42z6/7i2M/Z94Qrc+w9brPhsYlWve/KaNv7NriVToFzDlJ9xvb0R91BuVF7GecjVD3fYLBoxkBAAAgAgWkiwFnrpjnzac+qhl9BtBbECBdwq1woQMqpvZ/4Yq3roQzCUzFyzcFXM5q9vjYl85E2TRez5ZKOFgsSBU+ilOrlklQfrcSqe32TPdpWSNk6n7GSLtW38YU/ML4Nabi06fn8gU6s+bvlT3rujd2fijDUf50dxmiNzqsu67IzS5t2yfItR+s0oInqjeu2abNmhQ/lTpwufzb+7ORu7UzXYDzEysFifguNYXtCkcZ2OzNufL91RL3+LRXbrJiOxqvUOaD5jxs61OR/wb2JpkAACNRDgLvW1RsRPQ2BwBT8CqJ1iEipMwYn3lhEq5dRuqL57w+6Mg4GjRKXDG37YqI11ydbAsnJwG1gd/ff7r7TsnfT8w3quBq9AAEgAAT2FgHOWre34OzwxGv4FURrQQDUAJw3XFijlXftPrdSuAWzWicPi5r7+7WZgdtNWhCkrVbsSLFANutIHQOz9g6B4da6vYN2qxOegl9BtG41hIoG58Qbj2i1ZZBOn5zKndaqAHHpfYD3p7AW0ZrQy09VBtmjp4jWrjLIrSbS/Vc536DIo2gMBIAAEAACLgKctQ6o7R4CNfwKorXA7zUA5w0HopWHU6hVeOO6fn+7cqWjzeqa/XVLt5+XdKklBUY2LVvPbGTGwRwgsGcIDLfW7RmwW57uFPwKonXLQVQwPCfe2ERrm9V6QRf3RGffzeGjlj2B/R9D276YaM31GTv0drUiOj6mRkyqlaNqNWWbueQ0Y3XGq5np6h8ka0iQpc43KPAnmgIBIAAEgICPAGetA267h0ANv4JoLfB7DcB5w4Fo5eEUb7ULGZybznEq14uXBktXdioTwzyAwI4iMNxat6MA7ajZU/AriNbdCT5OvPGJ1k5zPigdJWEJf2jnaNsfLExt+YxGa+DcAzl2q5evJZrsw1DnT6d0pzX7E/aGD79Ka+m7RCv/fIPdiSdYCgSAABAYIwKctW6MdsOmNAI1/AqitSDKagBeMByaAgEgAASAABAYHAGsdYNDPsiAU/AriNZBQqXKILl483Xd49r0yqCEjnuTRdpJ4dua+zF9+dh5BFEAojr/jsa/zsBtj2JYUnd+gBTmp98Hi+YMBjGauv7AOr+hs0KTy3nM1jjfoIq30QkQAAJAYD8RyK11+4nK7s+6hl9BtBbEQQ3AC4ZDUyAABIAAEAACgyOAtW5wyAcZcAp+BdE6SKhUGaR+vJlZo1VMRCdAAAgAASAABDZCoP5at5E5uLgSAjX8OjjRWmnu6AYIAAEgAASAABAAAkCgAIHv7++C1uNrCqJ1fD6JWVTjJcXsGzJDu+N7WAoEgAAQ2BcEaq91+4Lb2OdZw6+DE627vMmvAfjYgwr2AQEgAASAwH4jgLVumv6fgl9BtO5ObNaNt8yBn7sDCywFAkAACACBCSFQd62bEDA7PpUafgXRWhAENQAvGA5NgQAQAAJAAAgMjgDWusEhH2TAKfgVROsgoVJlkCnEWxUg0AkQAAJAAAhMFgGsddN0bQ2/gmgtiI0agBcMh6ZAAAgAASAABAZHAGvd4JAPMuAU/LpvROsggYFBgAAQAAJAAAgAASAABCwENq3EB9FaEFD9vaSIk1RP6N6yxT3BlGNorX44Y6ENEAACQAAITBGB/ta6KaK1O3Oagl/3jWjddJO/zeicQrxtEz+MDQSAABAAAuNHAGvd+H20joU1/DoNovXrln4fLOhVojij5ecLXf5cB9L0NUWAWzapfmfLT3rxDBPk6COdfd/R8UYm1+pnIyNwMRCYCALqo8Wbvmeb+/no+ZvuNrtRJ4LPlKYBX7veLFrrmKEgDrI5WIhVur81mmmK0czxfXkHda/oeS/Th1/rApDvDURrHqOxtJhCvI0FS9gBBIAAEAAC40QAa904/bKpVTX8OgGidUXz3x909XJJgltdzX/Qyf062aB5d3ABVza4L5M629S27et2Tk+ndxsTw7X6yaOAFkBgPxDoiKFmvhfP9A2WdZLOh69tt3LXOnYwrOb04+aQPsU6LcnEd7re+OMie/RwQ4PUDH8E3bD/4sv738tU92vxHDe/AETr5hgO1cMU4m0orDAOEAACQAAI7CYCWOt20285q2v4dfeJ1tWKVsfHXTaofHl6oPMeslo5gOsX9otg5ltDts6W6oWTvuj29pMuLzdNkavVTy7k8DsQAAJAAAhMHQHOWsfH4Itufx/Q+3WXDS4+Rt4chio8+L3WaalsezgfgS0D7GXq+rWOB0p7AdFaili6fZ/3Yjre1L0nk9xZf/0kULCGRiMgAASAABAAAhEE+thboQqMEW47UAW2+0Sr5wdBZt7Q4VaIVpdI9YPEImIPbmn+dEp3v/7Sj5NOoTVE0toZV0627Fe+H+/65REtFt2Ys+UznT+cdJvehgymttyzmUsgq09l8Pq/W/9uQeFvmP35/SP6Y2zCW3I6jmn0lpTXntKT2NQfPdP32WOHd8F8RP9e5psxqOk3a+6G7TlMDhJ4x8Y2x43bZ8ZMSMvXlrYI+TRnu/u5IGfL6ZMuJRYgCvtcn1/QBd3TvX4Rmy3p+fyBTow3MzH3q49cP/51ZgabG3sXF0T33aABu/SHklDENS+Pm8TZak5zuqLDGx3/2nfOi2kbu50/9bzKsE/4PnDfpmI0FSPL5RstWt+F/O37SQ+vY5zznHBjpC9fp57JqeeEnFMgllN2zmav9BokJNLkA+eZEYriqpvGQAartOv9egQZ4iMiWgfYy1T1K2MP3EcTEK0VUW1eUigoa7X5OKx4E9nuJ/eUSk5oJXw2Nwk9AAEgAASAABCoigBrrSsZEVVgDLR2owpsekSr2Dj+IfrXSAkwPMVukr2Rmg0jpUqMzTZnjzR/FKQO0XNTRhnKiJXkBXVly540gSBmGP2ovo/ascjbZBskkSyRVgQO6excafubpYFrZUNY/RHdzp/o9E5k7jo6eJJIuvO0Lj37RMavIEcpRWwp9/nXNjISb+LaX/RXHzY2m9Hs6Jpe7o5b0tQkOOLzMUR/V3P6/XGl9HYjmHT+akgwGRMHGUzOiE7SeLvzDM3bkpHw7NNkXUPQBLRHwxg80/n7R5E/lV8MaYwAVhyfy3iXflTyICHM0/5X14Xa6Js/jysnFg0Ce5M4c3Cy5x/5mCOueTyziKty7KXHNojR3LV3DSluPIMC93jOF2PwdfaZnH0mlcTkFX0UPkvNRS2HZ+9Eq4znbo2T45mbSPYK3EfDEROtPexlsnuYPiCu3CeI1lqAiuf1X3p/u6e3njK6WfGW1D939qC1po5+gAAQAAJAAAhUQoC11rHHQhUYC6odqQKbHNG6mv+mj6stHYbVkKhJvTeHaPW/5DuETlAKwSTvjhviyc0I8Ikhn6BwN7Eu0eqEumtL4EXQI8XUW7V9sFDkDooRwa+JbNYYUabe5U2CLkSUBbB2SPrgfL5u6fbzkqTig0seev6KYcrAJOB7F6OQJrFPsJkkhxM77ksOy6cM2xvHpG0JkJ+6DMDNAt420RqwKxzGFeNMDhCInyC57z/3irH3JsTwc1SqJXwt5x7PxXjvRGvO15xnclWi1TwokeET77Ftf2Dj6JhX3TSGSFUQrdl9ZB97map+zc6gnwYgWuvgqtaHK1k51Jd0Bive1iBaU9UEctV0K4MMyMLVETam0eokK4kiX73S2iGvI7kPbuvIzEqrV5IZvetU52jLk5VNTvLHxlVo0aobZQ0Hf7+dWXWVx9be+7dlT20iCLeaIxdLMazMiCmvYAlX9CyPFmQUGppRKxNk+BVvnIqhcBud0FA+73R/ubiQkzX2/Tm/xDG3Kz6D80jErz+uX11ZUjWlD+cuxzPwnGdWZ64zB/c54uIbr7hy7AxVa81m9NqWZDX++VSVDH51Vz6O6qyAdXthrXXcIVEFxkXKaVe/or2GX6dFtOoSepFp2MNfFvA1MlpDJVMWkRAgVcTUrJflSOlVPpOJSbRaGhhqQ6gSXpsHpYe1W87KIwe8ed8cktx4mCRbxK958iVMeIZw9Idw5pMiWkPZW0GbE5jE8A5sYEOkPo9gI7UhJaFpvKCjIp/y/Kk2Vm5Gq53ZxvF5kDB/tTdT0U1XdOMmd3XOprzLtOTYFQ7FenGmbGj8ZD3SApnnxoGA3QsIB3uzHj18gF+wbDMRo2p8BtHakG3uPZ7a4CU360P5mvNMLiJawz4IZ2Dz773wi6gtExFbJrNrXcn6GiBV5dwezrss9ZL+qrYdaUZrT3uZqn6t6gd+ZyBa+VhFW7bxRb1qFLPirZBo5VQTqCUoXXnEaROvcPrsSNNE9Yp+hl9cvNGhTABx1m5B+Hwc0tui24P5z/180oR9TboSrUoVWrLqpom6osov/U4j9iDX9H7QENKMyqBUtV/uHSgXS6wKt2a6+XeQUFWV6dtTekpWrpRXvLXvisY7FCe+Npt3uvqLg1POL/E9LrPiUsr1dW3dhBqOjeH9mbLM/W0zPNerzuT4OXd/lM4xVXlo9+WfK8Oxt8LK11sXrLWOOzqqwLhI2e1GWgU2IaLVLFtdz0e5q/I3UrlGq0VyBRZs9QXTJ1ushSGyUc09RD1pgED2XHIcdlYSjxzQ9kotx0a/L5wh63sqvzCGCTDrhZ85n1RJdmphsq0OY5Lza2gBP7l3Scc0wdbsBCTBqikeizzXp4NHbwieP9WGg0P2HVHK5zbxNqOl1Be2N1R5/7ubHy2hoLBTerE+0Voei/XirNmyheUzjBcdYfvfXy8BKQ4e9lq2RH108LV8XaI1F6PK7jTRmvd35wvXrm37OkaAb75ZT8dkCtfU2sV5ZrjX59e63Gpp/I6v8wVgyaemId9ReGmmeVW/1jWN3RuIVjZU8RV8Pie6E5ny/X5oYMVbCdHKrCbQe5xo5ZFGJledlKxwYlSvtB5YkYL8QK3nQsPdkpLqXOWtb4EKi/AzPaLXbWImPqxzqraYVWjWHkXOyVDqz2HrHVrsyGx5smHl1X5JnHKxdPXBxKpBwZVm86rqeBVc7HWeUfEmd2KO9FY2vlhVbWXxaj6Isvu3nF+MGEu+X7Dn4e/ZszaWSJGx7eDGEe+5k/VzhBA+ue+eI30RrYLXcN9ZOPZuvvL11wNrreMOjyowLlJWu7FWgU2GaO0D4HVePjUplBL2v28zr5wy7mbAEJHhHlZgf/Fj9BNcGDIZre5XlVCZubdZEiv7ilbHx9RtuXjEnMbO1Uy1vpJFbr/8whgiwJx/i5VBW/NxXoKD0gFGhmhj79dqRXR8rDRG5V8AkxzeIR82PjHjI0dutuXoQvtWVsUY9rIw4PlTzDJny1o+Z2m9MjaYDlnpE62vVB6LteLMCPRgBqUe54Iu7onOGo1ne0NbRrT62rfrxWjqRYHj79iGS8d4/l4PvNDU9HXgnmtfaAwt7dp2sl/AnGdkDs/QI7XqplGSOfLtnnSxiVi/Hs+ayoi1tlS1LuqXaFrHyj73MnX9us7sNr8GROuGGFoa+f3GPyveSohWZjWBRChF9GkIs9VJ3YGxHeqaiGBUr5iu8irA3AoS1dh6Xq9Z9aHn731Mpz6q0EJVNxn8s368oo+WkDbeJOTH4Ab/bB9+qb1VAZa7/lkcmZDyv30fFq/3Ed9m1/mCirfWQq/ap/mQHbKBXanIj1d7X+qcFeKSwTm/GHvd5PsFYx6xj+Z2codh/TpVUww7ivAJyYm5Va6VniM+DvEqwFzlodVX4BwbznNvw5Wv18tZax3XAlSBcZHq2o24CmwSRKu4Qe2vI35aernX/Cu4N5LWYrHJ1oYMJfurs0fMBoguL9Ms+iXztSvrZ33t5BCtXeZgiES2Su8lZPrLvXkGPY+Y42xUYn7MXxv4ChhY0HPz8WKtWUQ7X+usNMPPwQdAjMRK4+3Os/PJpzyl/v36m84edbaK3rTbG2Grj8BLTg6DvOauwqDYlsa52SzmKkSr7SeVOR6RDuDapd5u/AzUwjhziRbfH61BUuPIlo9YH/ug33+ckJXR6swl/mGJIR0QwTUe44qYy9/rsexldU/W8DX/mWwe/JUj/9MxmX0Bizwcc3iGLuOuddx1VdrQVCmoQxjf6TrwcYDbX712/RJNpXb2vZep7dfS+dVoD6J1MxT1/tTrhaGFXzoyK94KiNYYMRLaM+QOg5SrdeqwzmyFE6N6RQPWrpuN3qPI/jx79A6XVTapvcgmVR/RqhNBtGYrlpp9vLv2R50fLhXPV36lKvVO6SlAtEpsGskZYlT7qTbh6hhVxZSw4fqdDlhYKWBK9iX5Sqk6FW/Sk5GM1qgN2bi3A4ETr+YVOZw4ftUJK1mileW/vDRHCkdVEZaoRloTT11p5o/Ne+5w/OL6Il09xqkCNLSSncrDbqwzegw8Wzj2lq4/Q7ZnrXVcg1AFxkWqaTfuKrCdJ1pjX57CGaWFvnOaF91Iga9YsUOy7DmEv3Lbm+NwiVCqn+gXuhAk7YZbP1hVo9lySUeLhRTz9zL92g+/vp6p+VWdHKJZD+/b7guQt6fOOzbzrm02bjSj2etrUzJfgrWNRQg2n2xtWrkvMM4X6Q6TNN7/6A8dLEw9R+2XT3q5/Nno9mrfKO21rrmpfeWIkbdmqn7ahT3k06jtNiI6XlWchGzR5frmIQZ5n7txvNkBEqZsQGfHxQXR/X2ZXd3s9aZt3TiTW/aA70IH/IWFv8ux19Yb98OaMSrjJ3KtfZAD57CGDlX9vOHc6+5BBc1dYkhE1PF16plc205TT7l7AkRKRY1bMfbcTx7YSERFax1zWe3wytvN7HLDZvrjZ9NNIMtiwwGKLh9iL9OHX4smWaExiNYKILZd9PuhgRVvBUSrXlvSFV7NGtrqXQYOLZXz51QnPdC50LI3NdLbCidG9Yoex5QLCP7/LjFBPwdS1TQeWWVWWUj9SUML38T3QHzkSs1JBwYvOaINI+9jMgdbyXK2e8523ymrQkyJBY1NqAIt1cexT36aOJ0+SfmsqA1COoCFlUIhRyCKEOL4VvW2XjVRFRtYVW3Gjrc5eI5b/ZW1kVkxpDBPVG2VzCOYQFDykdx+xlhSZCV2sOKI99zhxFryOXL504/pRGWYtyolMA1JInLsrbny1e6LtdaxB0UVGBsqeev5h0GXXJ9qW8OvO0+01gKT008NwDnjbL1N4Re4rdvLMiD8FZB1qbFZFlmapgxVuy0dTSksf0Zo2QcCm8ZZiU2h7PGS69EWCIQR2Ju1bs8CYAp+BdFaM2hHQLR6VUHG/AKkC7eawKpyC4zhZY8H2qSre3jVK7YkjyPzVaU6pyPw5Md+KQ8Qr4zKVyxFiD7DLbmqGz627sddTQLzsM3FgkskaTJHJ0XkrudhpYDJEojMNqq3OhVvsqecRmugTe15m08sDk5pv/CrtmLzOKMb+pCH0zVom5IUTD/Z80hXI9XFk3dvcHDO3R8lc/RWpSR57csdcuytufLV7qv23krigSqwrJu8tUZ8QL39pMtLs6o62020QQ2/gmgtwL8G4AXDbbFpf2nY25vUpgRYBhNT62t7k8TIW0dg0zjjT8BfYPjXoiUQSCGwP2vdfsXBFPwKorVmzG6TaA1UCRnVP77EQZcJH68m4FQeKZmlQHFQC6xZEZcdK1olZdgis+WJ5j9OZEWY/JNzbSqtRJnCxTN9Ht4YVUvrVX24FTGhSrRkhRyrailWdcPBv0tWWB/b7h6I9cGt5shVC+Z+F5aUV7CEfSur9tasJrIr3jixk7Ch1fzUOHOrKNNVaRycdOViCndO1ZZNorrziFeNcWwsqZqS1Ug/G8I7VvnZmMcZu31mJKozOf2E59BVq4bvn3AVoJ6jRtm9djab0eurWSX4QpefWi96RptVEdZcD9fvq4+9FarA0v7YlSowEK0F91UfN1LB8Gi6EQLDEWAbmYmLdxyBoeJsih9Ddtz1EzIfa92EnGlMZQp+BdG6O7E5fLx12W7xyqNOz36z6qSh1vrd8bcmeTev/AK2u+R12DokArg3hkSbO9bwax3XMrTbBIEafgXRWuCBGoAXDIemQAAIAAEgAAQGRwBr3eCQDzLgFPwKonWQUKkyyPDxxqk8OiV6fKLTu0sypVfbCbOrk0B4+EHCwf+S8lWdwLbKDYhOJogA7o0xOnX4tW6MKEzPphp+BdFaEBc1AC8YDk2BABAAAkAACAyOANa6wSEfZMAp+BVE6yChUmWQKcRbHAgQHlWCJNgJsO0PW/S82wjg3hij/6a91o0R8WFsquFXEK0FvqoBeMFwaAoEgAAQAAJAYHAEsNYNDvkgA07Br5Jo/T//q8Xr+5vo8D/+B53/138OguGQg+y6v3bd/iF9jbGAABAAAkBgNxHAWrebfstZXcOvIFpzKBu/1wC8YLiypqmTW8t6QmsgAASAABDYYwRGvdbtsV82nfoU/AqiddMoGO76KcTbcGhhJCAABIAAENhFBLDW7aLX8jbX8CuI1jzObYsagBcMx2/akKziAvO0VH4HaFkXgZU8XfZt+Ukv4rjJ5hTRo+futNW646E3IAAEgEA9BEa71tWb4l72NAW/7hvRupeBikkDASAABIAAEAACQGDLCHyLsqkN/kC0FoA36pcUkHkFnuy/6dftbzpYvHYDXTzTd+iI2/5NwQhAAAgAgSIERr3WFc0EjU0EpuDXfSNaN93kb/MOmEK8bRM/jA0EgAAQAALjRwBr3fh9tI6FNfwKorUA+RqAFwxX1hREaxleaA0EgAAQAAJBBEa91sFnayMwBb+CaF3b/YNfOIV4Gxw0DAgEgAAQAAI7hQDWup1yF9vYGn4F0cqGmygHuJfF6PY9W9Lnyyk9/T6gxdEzfZ890o+Te9UqkPFo9zej5ecLiUr07k+VqMseZjOavb7K/30V/0sX9Px9R8dm6/kP0sOFxluZv0tbL8kcLva7b+c/oj8H1CZ0Gn3F5sTtgzKZonEfzOjiguj+vssynenS/gaj9Wyw/cLtw3IjEcWxN06YTMSLdb0TS6m41FITqesLbhE0BQJAYAII5Na6CUxxL6cwBb+CaN2d0J1CvO0O2rAUCAABIAAEtoEA1rptoN7/mDX8CqK1wE8cwBWpdWSRnJLEehPE5S/6axKjR9f0cndMmggziT95DXXl5ooIs0m9rt9L+tnotOo+rN8aIu/m0NYMJYNotMdrCFyDsMv97s+7IQipI2xzc0pjJ0hfZRdprVM55zePgP66ndPT6Z0ipZ02oTHMEMjZ8MnwCwcLiy63+jSxJ5tIj8SLwDXlWznWak6/P66UZqyDCev6gvsETYEAENhtBDhr3W7PcD+tn4JfQbTuTuxOId52B21YCgSAABAAAttAAGvdNlDvf8wafgXRWuAnDuA5ou4n+QQkuf8mZQAe6NzKYHXJT4d0dKUDTDKNbun3H6J/RoaqRcR64xlZlEJXNPc7iSYOwdzY86qzWRlzymPnOCvYp7DFJVoFN6uyezciWmWibs4vDCxsZtfxtYN9Ll6ETSnf6rG+bun285IuBQglsVFwf6ApEAAC00CAs9ZNY6b7NYsp+BVEa6WYNQ5RJQpVTG0+TlG86T1jO6yy6fTJ2M9tbhJ6AAJAAAgAASBQFYGitY45cleN2s/6zDTDaeYc9r1eJ/WusvYN9XGq4VcQrQXu5gCeJwtdIk0ZoDJWm3L/SKam1cYlGV2i1fxvEpmfjUSBNV9zvI6M9CCR9iR+dwlM0f7mkJZHC1rITF6dcetnn5pzOnBlAbQhroyBsyHX5e8dp5gjWo1DqpwXjGiZvbDh+p0OAhm0ll84WJgAZ7HNxMsz0UnKtx0oYaL1MxMbBfcHmgIBIDANBDhr3TRmul+zmIJfQbTWiNkvup0/0emdLQ9Vo2ezD268aekiey/X7H1ehbLWN+Es0dreQX9AAAgAASBQAwHuWsceq+FRJH8iOY93unbkINl91WpocC+u9GKtIcr6WdH89wddNUmELhdT1le4dQ2/gmgt8AQH8HWJVnndw7kkJZUOKXkl8cks1BzRenPoaa52HJwvd2DCkssCFW11m+XyjRbv1/R9d6zI44Zo5cxJtYnJLqgXAh+DBR05m/CSjFZXkiHlv+fzBzrJ+YWBhanPmsc2TLS28SLI34Rv4+RzQ3oLopVxfcFtgqZAAAjsOAKctW7Hp7iX5k/BryBaK4Tuak5zuuudvOTEm/64HSNTxR7t8QxEawWvowsgAASAABDoAQHOWscfVr33v193654l8cfvqIeWyraH8yU8MvMAACAASURBVEaKsocR2F2uVrQ6Pu7OIopUObP7CzSs4VcQrQUe4AC+HtEaKtWXjJ7S1Gz+QjqprV5pTjrAK3kXrGUTpO61zXhfqxXR8XHzNSVAaOrfW3LxlTydWZ3R2oyRmlMWOzf7M2Z3iXQAQ8O1JXeldEDOL5p0TmBhs9j0+yCFbYhoNf7t6iMgM2H4Vo7lZK+40gGp2Ci4P9AUCACBaSDAWeumMdP9msUU/AqidfOY7Q6/9A9N3bz3rod8vDWSWIHDV9teTNkjY6+pfjdLBbsMWPWTfS5CtzflHTDqVTcZZxbwDz01Dqw1gPX2ybrgzD0XIVSIFjjodhOf8eeyySjxa1OHtXZ+VIkWvq32AcGcg185bcS48QNi8/HTjiH9aZy10MZlcyhyk6199SGSTHSlnYhp/0BhlehhVuMpTM0PFKmYjc3Jmqflpn6eDSX+Xv8A5gu6oHtqzz6OPAvyse/34/rBxD93qDB/Pi90qasNGYdJa7flxq9yB8uPdFd0eKMPvE4dCG2PGI9Vt+Q7f4/pnlPPhFisaTvc32NZmhxc82tdAfqBDFZpa5PEVtBTD01HRLR6sxPr7Q0degfHrw9DDb+CaC3AnwN4liwMaW4GpAK8w68CTL1FvDqkY/jgKXPhXNF8TnQn67H0BtX4/euW5k+ndCeJ3tzvYe3T0IFc1oFezpyy2AVJ0ddmo9F9ATp7lBMzNFm77GB3jGTZfxMb5jzkYVjmoWQBv2TnYcVcDtuApm/gMKtWdkL2bfpW+ebvr5cue6XRZtOLjZ9ub19fcIugKRAAAhNAgLPWTWCaezeFKfgVROumYftFX18/6ac8F1PsZ/orzc/Gm9aJNQjG1OzC+9rwi775Mt3tfwziczajWfRA2vzBq/l9nrO3CyQGWFlKVjICGdIOjiZeD9nI/lxCZ0lsGnfx6/NYNrGaOSBYbX/jB7+2FmTaxP3yyTqgVs/n4uKNDq8EGewkTAgffhzS26JLsuD4wG1j/3c6ZsNzeqbz949GQqT/OLPJMUb1Yutv/4BmPl76HTHwLhQ8tyNykLNOGmpizD2IOR4zKlkqlCh173280Zh80e3tJ13KQzXUX+7Zlxu/2t0bev80sWHcg+m5cJ/ReUyEKel7Jn9uCxfX7FpX4oCQpKApJVDSV/W2IyZaxRrqnFmz6fRr+BVEa4EXcoDnv46JL+zNl0ya0ez1ldT3ybCAr/2lMfR10fmCb83Fb5/uL5QNYOp3xX/nzdso/W+/0nc28vrovgJL1JZLOlosSHQnvkRdvx/Ilwb1VUooMOgvbgrjiwui+/YTpwarw55nwyUpslVfb+PM7cOUD+iI7KZPK7tDL/rpeAn7NhUfaiybbA3PqeAWQVMgAAQmgEBurZvAFPdyClPwK4jWyqGb1Ylff7xsvDVEK0vvjXGgqrZUJyqIPd/b4T+rMsw7fFZelCEW1/qg7pBDIXkvzkGm4sP5jxN6cyrc1veKf6VHWrmH2dYcLNBXlmgt8L04vDd48Kut2RVvE3hZt5NGQrESix+dtHCg3keORIbrQVAfmeODXKKIBa2JWe5AZHlh/3Gm7Sv3t1/Zx8FLzqpJjgk/C3iHF7tJQ9aBwirVerMDpx1CUJxXYiXH5OJfVDayniW1b+SwtF3yHszNxUz+ouaMl9AzmtWP719OclWLUs6vBpzZta4E+hCpCqI1i+Bq/ps+5IetbFN2gxp+BdHKhpuoBuDthk4uuN3XqgIzwk0jZfQb94sOtoxAZCFjWeXrvJiXiQUH2mcsINEICOwVAnXWur2CbCcmOwW/gmitHWpinyDf0qu+oAgrs/FWQrRyDont3pAVsWW9qLc0j0F6ORlj+kDajhGS0k66YDtZpq2v8Up9m4oqQXaZMlE6m9dzp5sk0T8BZpFWocNsa4ec01+WeCvx/aZEa9Yv4T25XxnWTNLrL5xYw/EBq9Q5dFhw7kBkaWr/cdbdVpnzOBgffzh4qfHSH1E4/QSJ9lfDj7mYYc+nedK4Gf65+OceilzxPla4+WfJKMgTHztyc5EHPjHuMVY/rtyITsTqmDj3nrIS33J+NfDMrnUl2AdIVWlnc45PRR6xxKqm7UgzWq0q7DWmFbmkhl9BtBb4owbgIFoLAEfTbpOwFjGfOVnY0T4D3EAACAABFkECmHYSgTp7mO1OHURrffz7yARhPUcKMidjL/ZetplBGulqJ/Osg9ge3H2RtfoNJDJkycGOVQqTtewMpf4JMD2X2GG2fb/Y57DkHKarbfQPw20OfjUmkWyT9UuYBAoSIS0Z1Giuin382SO5ZeeKm1LkY8oH4YzWjvCLxqwgWrOH3vYfZ1yiNXQwsvvU4+ClrulK0UOZ85x+vErF5REtFkZcZWImFN+x+Tx/n9Gjk8GeffYxD0Wuv3KESezU/ZWdizxBPn+PcZ8JuXsm+XvBYdFV91bQaC0M1QzXUdib2byGX0G0FjigBuAgWgsAR9MNiVYACASAABAoR6DOWlc+Lq7oF4Ep+BVEa+0YES+1f+nXi9K1r/nHibesTqx46fz7i17kwZ/5w0jVHruZj6NHr+YWeon3NTR/nBA9y+yqpjTYObQ0Rw4qXs8gIprDVI+em5OkYyckuycpD5BpqImk6GG2NYMi0FcWS8Zhuq1v50+N5qjSa/VJzcThsLoMPHlALCN+vDhzpANaGYHujuP4IFYuLw8Z/vWXojF7ILKpH+jcPSTGirXxEK0/cwc0cw5gbn2QehYUHl6sY9eNq9y9zJ6P0mgV0gFWtmgu/lmHIvd0E3v3GOf+yj3HGfdYDpOmYjh5z1z+9DRcrWeGrELI3TcKV85ax/eAX2UyngrU8WW09vWhuJZfQbTyI7/yjVQwMJoCASAABIAAEBgIgbqbxoGMxjBZBKbgVxCtWTcXNRAvopYeYNHV6ca8eOu05L2MMydTTOstLjVh5BEc/guqn0EVyMJyyQLnvzUJ5ksHpA/0sV7yI4dhpQ4yVej2T4Blic6KMRHqijN+3vf5g1/F2F68B8j49AGxjPiRbjNJXkevN0AAczBw21hxKeUBuixLN2bzh972H2fa9/m56mdC7IBmzgHMnGcBp59AxAb8x4qZV+58/MO/cvGf92+dm9gltUKap6nDl9WtkTtUmneP5fuJHYZlH5AmMsn1RzV3PlxceWsd3wfyHnm/VhKTgQxXfk+1W46LaPX3L/5BcpsgUMOvIFoLPFAD8ILh0BQIAAEgAASAwOAIYK0bHPJBBpyCX0G0bhoqxqnOzUGidmn9pv1315fEm12e2/ThahW2L+l6DFvPtD0UVOukOhp7iijVL/GpA0Y78leM5B68+o/+0MFCK7eK0u2mNLz9J913U9YtSlC7E1SbA1uN08gjh6uqF+xOI5YodCjuZv7yyqK9uZgH0mw2VpxkTWHZjR8/0Nf2V2ici+dPOrwxD8j1W5lEenas6IHGhi0yfkkeZta6WMamcbDvxTN9Ht5k4mlJz+cPdNLGXGd793EiHbPiHo/OaYA4s0lWjr8dn3rax+k+lkcLWijtEPoU5eiBZ8HVh8gc5djS4e0+p3gxI64vmc8LXbbPDEcaIvasyDwb69257r2m7ePcg002f9ZWzjNazSh1yHdwTTHWvPDvvoZy+iBxZUfJWsf1RTdu/ec+1wa7nb13oMD6vF6/610V8695T67X83p7mNhYgxOtm04a1wMBIAAEgAAQAAJAAAiUI/D9/V1+0YiuANE6ImdkTOnj5XPz2Yf1/zbvFz1sDwHl0/frjsgxbVFlt4poTbcJX2/PC/GzPT9j5PEiwLkHOfeXmOHu3WPjXOvGGy27YlkNvw5OtO7yJr8G4LsSXLATCAABIAAE9hMBrHXT9PsU/AqidXdic5zxtnsv8bvj8W1Zyjn49ZTo0dBvdU1lHw6L+NmWlzHumBHg3IOXdMkSAt+9e2yca92Y42U3bKvhVxCtBb6uAXjBcGgKBIAAEAACQGBwBLDWDQ75IANOwa8gWgcJlSqDjDPedu8lvooz0EklBBA/lYBEN0AggsDu3WPjXOsQYJsiUMOvIFoLvFAD8ILh0BQIAAEgAASAwOAIYK0bHPJBBpyCX0G0DhIqVQaZQrxVAQKdAAEgAASAwGQRwFo3TdfW8CuI1oLYqAF4wXBo2hcCgVNG+xoK/Y4FAUfEW5o1FoHxsWA0fjuU1hpX52n88xmrhVjrxuqZzeyagl9BtG4WA0NePYV4GxIvjAUEgAAQAAK7hwDWut3zGcfiGn6dBtFqnZjYH3mSBjx/4p7t1P7s5ATP3rYxTp6seTLd3uK5ExMXJOsjnX3fEUseaCfmtG9GKqKc5KnR+zb34edbY3PhWt2dEOqf6jr8DPWIKq7elp/U18nrRXOz9jL1cerDr0Xzq9AYRGsFEAfqYgrxNhBUGAYIAAEgAAR2FAGsdTvquIzZNfw6AaJ1RfPfH3T1ckk/ez6pjgV4MltyZC9107wv8rNqXmaPQNrksZpAi6/bOT2d3tHlzwlMZi+nkD7NdC8h6XnSrLWuxAaxLt4c0qdYp+Xz952ut/3hwyA1Z6MgWs29DJHI3j65r/tBtrpfS2KgUtuOaP0moh8kDlg9/I//Sef/9Z+VRhhPN7vur123fzyRAEuAABAAAkBgrAhgrRurZzazq4Zfd59o/fqir58/qeVQxAvd4xl995D2xAI8SeIhK2uzkK90NYjWSkDuQjdfdHv7SZe8oy53YUL7Z6NJ0u3f7LcyY9Zax7bMJ8oFiXhzOIYsUmXbw/kIbFmtaHV83GXdy3Xqgc4/X6p9JKrrV3YAVG0IorUqnL12VhpvkIbp1R3oHAisgQBkt9YAbQuXwE9bAL0dsnSt26atGJuPQA2/7j7R6uAlyhP//nrppbyUBXgR0WqcrHf2SD9O7tVsLp49orgruxQNzJJCR7JgtqTPl1/098cJid7cTJ14P2po+3cbXFFqf/Xxmw4Wr80Pwo5/RH8OqPunJS2PFrRopuL0QM9by2IyFqHZjGavr0SzGb2K/w1odaZxyvstVSZr9q3lCzzcnRiI+0XFwumT6ReO332/yWwzLwb88lWVadV4NhCr/EdYnZZJX33d0vzplO5+/e3uL3mLmSXoeX8G7w1z7qs5zemKDm/0veDjlrIz5l/TzliM+P36vn0+f6CTzH2r/T8u/4azWVPPKRlV8jmYj+cc7u7v5vPUxf3iguj+3ng2Lo9oYTwIZ8tnOn84sZ6VOcy35VvWWse9fQMZrHJe79e9fBDlmtWseOMhWj3DxZp1Q4cgWi1kQLSWRfg2W/OfI0hC2KafMDYQCCMA2a3diAz4adt+4q9127YU45cgUMOv0yJaV3P6/XHVm9YaC3A20eoQf0fX9HJ33BKd5gu9JD6oI18VEWITOfqF3CTuXMKZ048MQBNHKYXwJsk8XXqtxjoySNOGqCJBbpzS0/yJTu8EyeFIJUgy6q4XEjx348i5vzXkSyPvoDG2fpPTT+HN91tLklhkpCbGTf85LxkBzBXRZ5TAs/xio+L7rZmrxiU7d9W+zURrYp22WHabjWkRc4+CABPynkqj1b5XuP7M+MjxR1lMNZSPc1/Z/kqPz/Ft+r5VpOTY/EuJrD7OnLPx0cZD9zxz+w2No++sbFvvHjFI/abqIoc5Z561fcta63IPXf27vDe6+0+vMa2UALefXtqNKKPVnZ+InT9E/5oPBjWmX9WvNQxaow8QrWuAtqVLePEGaZgtuQfDAoEkApDd2o0AgZ+27yfeWrd9O2FBGQI1/DoZonWILCwW4GyiVVJnMptmIQlKRXR4/xYkGhpyyMkm1ASsyKx6O/xnE84F/Qhy4/bzkmS1NYfQ01p3RhaZCuWxaNI6JJXrI3OOFCrXdPFm+E0To0S0WBgkg8D27zst7m3y2rr1I+SST7Ta5EWKEFJErUuQO0RrLkauPrwXf5dQLHuEbdg6Z68gsoKaya7/eP7k+Ei1ccg0jp0B/yQ1Gp0+s74N+d+9bwPEzlb9Kx8h/oce7YfsnCvhvhHR2jwDu0O8ArHhkGku5tl59uBb1lrHvX1D0g+jkYMYL9G6mv+mj6t6sgHCXVX9yvV/5XYgWisD2mN3rHgbzbOgRyDQNRDYOQQgu7UbLoOfxuAn1lo3BkNhQxECNfw6GaLVIjhe65/Wy35JWYdoPbKlAiyCJUI0hEmYEGHUxFRJPyVEa7NJlnIBRmbkqIhWl3BxfWT+N4WJHRtvPytNcUL24SWKGD2j94PuVOvV7S0d/HqnAydLWPFzguRdkC4+tsvbQxmtIaJVXy06DGc9e08ZTZDnYuSZ6KTVDDB7qXtgC/spmLNXZLBGDqezySueP3k+EmQ2WRngMbLQj5e0/ENq/GgpvVdC32Ruhu7bBisf/y35tyVanWzIxsAsAcmJj4BcSlpuxb6vshmtOaKVgfk2fFtjc9HGUYBIkXN6ODc+MLLv+soNR0q0asmTyif4VfVrZU9wuwPRykVq++3y8davNIxYe2OSPhxZlpQM1nL5RouMHI8t2dP5IywZFZbi4kjg6J6HSDgpiSofY7cyzpQhe6HLT7H/vm+kf07pSSSiiPejoLSaI5vWJp50VUpiLf9Hf5TcmfydaN7Iqsl5yP1RM45s0klKxbDkxM3uSjUZ3mXJbgXk5gplz8QS5+1xjD44eAclmLzEn5LIrdlWxOlf+vWiKupkAlLoAO+EfGAKH/HemJdHU/NJ3Y9WvFvTV/v/A5moY7xfMmXjYmMWj2fY5MsY2nJ56T2zI634669VCS2uXUd+Mr/W1Ywp9DUUAjX8OjGitXmIVdY10w5lAV6BaDVfQkk+3BziRpN6EWIzrs3K64dboi43mo3OXjjzbSQZrQVEq9KgzeEUJuZc8kDjKPVTJanwi55uD+hS6oXaGa0WfpEYKs1odSUmcsRUNtau3+lAnxw+1FMuMY6aT8ZXUSzN7F6ePzk+arYzVqZ6FldLS7QrYXf9lxo/59tOe/eIovftGDOLNshorYV7kJRvPuYpbeS47IDO6o9mtDIw34ZvWWsd9xkAjVYuUk27L7pt5XcKL800r+rXuqaxewPRyoZq6w2z8da3NExG0ictuZKXwVL7xZiMlqkRXiZNs470UE6CZuhgKJftMTPzyiSd7l1SzTgUWfv44uKNDmWFgLPfE2T8xyG9LRZ01BCtOSxL1uTuXAo/ESY3ztA+s8bLym7p922pC6Qk4daSPctLp3HwtuMtXPW5DTxt4k7EgCxhosufZTEexZjlp5wknrnnCEn+nYksm6yfXXzjz4B/RH8ZEoPFMoadBWbMaJI4Jq0o7Hw80x9ZXGKcFzXZtY7XDVqNDIEafp0o0fpIZz0cusQCfGOiNVR2LNkkSwrAfYCpcuXmq1koiy+ipxnsx3zJi0oHvFoHbY2aaHWzyrLSATm8Q8Sc/28tMSrlCBZ0dLGkw6vL5qu9QbS6GoaViFZ305PdrORiREgHhE7Bdk/LHupBmbNX7fxUBkNIZqP9UMHwJ9NH7dQ9OYpcTAWkHcz5SXLelqCQMdVscLO+Nb5me/rPGofYS++2/CvA3ORFnBUfGdwvf/qSG4ZvNyZaGZhvw7estY59n5svF+oie2PL7qiHhuPLaO1DMkADV9evPbiD0SWIVgZII2mSjbcNPqT9ZErDGK/e6gOoUUHmPVtdOZ1uQZf7iDdnH8653m0TrmQxydpCSSexzxmb7A/TNy4ZYmeSMSWdAjEUfoauaD4nurs7MOLgwP+oxcCSvyYbft0FqSbzucGS3XIeNJH9TC5JxOol0EcWb++acPLE4I9F50N6+L09Ix/oGu3OleMn5v3Y7M6Cz7qcjzxs2WMmErJKqmu9ULQ/gunEFZa0IiMBwp1vdq0bPPgwYA0Eavh1ckSreCD/IUeftAbaXH2zSKmyNMF78Q9sJIKbBufwq+Cior+SqcmGsv3cDLkQieGlzQfmk130MpvTSu4o6sZa4BwiM/vlPbaIm9q6QUK6O7zKIqLdts5/67IH9fWtK607e5S7RONAJzubc+MNfSt/YEgOOHN3XxIkkSnNUkUxQ/9xY1qUvLRlYev4M+kj8WJk6ym6OPHtdDNfGrsdSQs7Rhj6uxyN3oD8xbb9q/VuH87tD03dMy7xgsqI51A/aWx1uaJZTrVBRisDc87zltOm5N6tsbkwnwXSvqb6Qa0773Tdw8fQ8ufPuIhWb/0VH1BvP+lSCqZv/lfbr5tbVN4DiNZyzLZ1RTbe3A+YhqHZZxpTGia2H/ae/SE5ncxe1rIxcr1eT3RXeWmapiVX0smQSPL9vCXZH6ZvLGy8UmSupJPbzizNdhDxpHoCMnNeG91Hh6Xr03aUXZdqMuGKvMuG7stNZc/ksJqIbmwwZRyyeCeeI9t69rnVTEHc3PMcGmP9vVoCH46fmPejGj5NfKbk7Sys2WNuSrSG5fJ8vBPSit4+vHxfmF3rtheIGHkDBGr4dfeJVmdRdDcxG+DrXZoG3NELElcbi66vRyIW7Sv6kIdhzWj2+tpoc4b1Ze3r7c1T+5u1MRMCAuovqjtEZj8B+x0EfF2UhKaUs2iSNVZNr3D7Ss3P34ym8O4OLIv7zdwYSPxJaIXdyf+VGlSWb2zbZsslHS0WpCUgrt8PSMlWCbKJ1Nf4dm1R8aIy68wFRwZgqxVqb1TSWmDpuWstWn/zyfVE7XY5e9UezsTHvcf0Apy6D9M+ivnFlFhM2RnbSHbPs/j4Np5h366tGbb1+7YpR3MkK2rFcw738O+he25G4kv5/b17DyaiPbo+xF7ohvNtjc2FO/Mu/rf08u+5wijdUwslfW/pg5H/jOqMdbW6N3l+9uHXTexZ51oQreugtp1rsvG2QUYrVxqmm7n/oq1fxteVweJcH/4A7u7N4h8MWfNcIwOrz4gIJXqI8dzKtw6bM3r0MoZ5kk5yHk6VSVBjsW3zj+iPqf3qHEzLwDL7EcD4sL1TUk1mUEQr6wKZglZVVFdppbvLZbRacREYN4e3ukfse6jP+Gb1bRGgev8eefdwzmmR8zU07JP4MPykSudzknh6VmHiM2qD806r3/X5Y8aJVq6MoZLnsDF2q83a6kZJzcQSN3RCTpqUDfk/u9axggaNxoZADb/uPtE6oFdqAG6bO5LyBmlUlzkZetccT6lnBYdHFiZ+z2PyG99qtIwhAH+OOzbKvy6Pez7jt67+Wjf+Oe+DhVPwK4jW3YnUbLwNIA1joRWpTInK6bQXh8kA/SEudb1HEjmVbTkSSUkkZKSHGBI0g0YNx2anysYnZhiSTu2kdNsLuringHSc2ZcjHeDISUTligwJpazPdlWqyb5Z8rJbbiZplPTrqvsUKW7IYDH6yOIdG3e1Ijo+JnFGwVb+HNI+Kh1gEa1O3GfxYcijMe9HhVHgWZe1IYAue8wY0epo1QerRh2C3fng0pHvAtOctOIDnX82h/UxPra4M86udVsJQAy6KQI1/AqitcALNQAfNdGaOoDD1EopwGyUTUG0jtIt2zMKROv2sOeOPJKD9bjm7ni7+mvdjgMyEfOn4FcQrbsTjPl4i39Ey5IrDGmYnKQPZ4wo+cCU43HH0OSseTCLm43nZn5ypIdKpGGGiCCOzTY2LmHEk1bruHBVLRasarRIGmecAIGTw5ITN5w2uXGG8FNqDDdWPRI6KanFlD1L9qGsy2NpSzpJoZ2vW5o/ndKdWVa2BUCF7V2GtbDTlPljxDgbn5Q8mq5EjMvCddDEiNYu89uLiwiunGdATKrAxk1nrd9bFbp2XNgxoD7ciCxnUTmclla0E8kMUrYgXvJrXUFnaDoaBGr4FURrgTtrAD5eorUAiF1vCqJ11z1Y2X4QrZUB7a27SWXW94bS5h3XX+s2twk9bI7AFPwKonXzOBiqB1a8BbKHaknDtDJPjtSS4F7YY0RksPRJ1gpLjqxLh7omA9k2tKSy7iMsv8KRURrK92IcvlxSQwB9amktA0+GtJqakyCIbuhQZ6XJfzMkl6Q0DKksTQ2ClO85pSctx2XIx8Rs5/isjlSTlrYJy8kN5Ud/vk3Wn4uvLMkulz27/JmW5fpHfwxZtJTsmSMPZ0gzDYVVeByXuDM1hGvIlql83bSfmjtkLs57STxDopJ/Oem0eM5w8pkUHK+RVEyocPkyhu0NHZfSi0krXlzQ2+FVe9i4R/DqA5UNKb6Qn1lr3XYDEaOvgUANv4JoLQC+BuAFw6EpEAACQAAIAIHBEcBaNzjkgww4Bb+CaB0kVKoMwos3SMNUAXtynZR+AN/uwaz9wb+i29sDutxyZmZ/89vnnktjfB+wGquMYfo+5K11++C/ac2xhl9BtBbERA3AC4ZDUyAABIAAEAACgyOAtW5wyAcZcAp+BdE6SKhUGYQfb5CGqQL4pDopI6H8TLRpgGEdCDSNKWEWLQJlMb4fwDnarO6ktyRjmLsP+WvdfnhxKrOs4VcQrQXRUAPwguHQFAgAASAABIDA4AhgrRsc8kEGnIJfQbQOEipVBimNN0jDVIF9Ip2UkFAZcmYnEUGm9066rcjokhgv6hiNqyHAuw9L17pq5qGjXhGo4VcQrQUuqgF4wXDDNZVi27bI9HCDj20krYtk2hXWwxqb5bAHCACB3UdgDJk5k13rdj88NprBFPwKonWjEBj04inE26CAYTAgAASAABDYOQSw1u2cy1gG1/AriFYW1KpRDcALhhumaUOyisH0KajDDDzGUQTJ+khn33ckT63EHxAAAkBgcAS2n+UwybVucD+Ob8Ap+BVE6/jiKmbRFOJtd9CGpUAACAABILANBLDWbQP1/ses4VcQrQV+qgF4wXDDNW1O/jt6/qa7PWYYcxoswzkEIwEBILDvCIgy2pvDz/Y01CHxmOxaNySIIxxrCn4F0TrCwIqYNIV42x20YSkQAAJAAAhsAwGsddtAvf8xa/gVRGuBn2oAXjDccE1BtBLRF93eftLl5R4zzcNFHEYCAkAgh4B8Lj/Q+ecLVYr9rgAAIABJREFUDX3g8GTXuhzmE/99Cn4F0bo7QTqFeNsdtGEpEAACQAAIbAMBrHXbQL3/MWv4FURrgZ9ygAttvYPFa9PjjJbiBflT6Z/SbEnP5w900v7eDWyW7Nt9yHp++jbSTL3f227UeKdPrg3/iP4cUGfWkj5fLuknGVqksxnNXl+JZjN6Ff9LnSapPye/P3te/rzFeGRhY89rvTE4dsTmHnD61y3Nn07p7tdf5a/mz5VTSPkn5/8cDmLInH8F4cK3IRRjRlny2WM31ybOOL7IzUNk4hkQGmCntW67sZsY+tldatqlfbIODrPlJ/2jP859Go8Tay4zde98Jud3RR+/D2hx9EzfAXz1jGK2x7Gb0Wz2SvL2FH/tc6G7j8Xc1K2WHj/3jEk9EjnXhjATrozHtn5kus9IEQch35zS05pz5MT38mhBi+4RYMAxtA94IvwFSxi7aW6tY3eEhqNCYAp+BdE6qpBKGjOFeNsdtGHpNhEYg7b6NuePsYHAPiOAtW6a3q/hVxCtBbHBAVy9yB/Rs9T59LMk7d81+aDbK9KEdAm/1E99U4StRTrN6en0Tv1boI07hszWFMQEaZJVXPaDTt6a/250WhVR89P+rSVItI2SDvT6S887Py/fZsfGtewI2xp0+WpO80ei+3sBv9Jo1aRMR7aWzsP1f/56Rbam/JvvIx5jZ/T444QkhyTI9aNrerk7buep/Z+Pn5QN5umvqt1bE1ciVud0l5SnaIkw6wNDE2+vJgFbjoOM2/kTnd5p4j8d0/IeIf2hoyE0L5a0JJJ96I8Ven4WiZfAl5qPHP59/o/or7LP7Vthd0Z0ckL3DeHbPhLE/ft4Rt93JPFO+/eT9YwJPxbzmIcx6z4WbX6f/6K/G84xbcMpPTUxMgYfSFsfzpuPYwWL1YZNOWvdhkPg8i0gMAW/gmjdQuCsOeQU4m3NqeOyvUNg+9rqewc5JgwERoIA1rqROKKyGTX8CqK1wCkcwM2X+IPb3/T314tFLLkv+Sr7K5LpFykd9Ym4jhxURJ1J9sp/oN8HC3ptCRqHMHGlAxzyNt+fPWZo3hbMgXmtRcB48+LMPeLwhmy2M1h9QrlkHuvgECZabf+W2CAIYzvGQnOy/01lHxskZADnnA3qd4doZdxrMraJaLEw5vx1S7d/32lx7390aLtkxpRun41pr7/QJjo0vzy+xjcTZU7wPo9gF/iwspr/po8r/TGmcPxNytPdaxmY1bnPN5sjx4Zk/A7og5CtjNto4yactW7jQdDB4AhMwa8gWgcPm7UHnEK8rT15XLiXCGxTW30vAcekgcAIEMBaNwIn9GBCDb+CaC1wDAdwK6vNKftXnIpZ2i8UBQKHnWhiq7HNL193Mx4TRKsgBW4OSZbD6gzWIEGyoPYwLId4tV72Q/258wrMuyOUFtRVP3eHb3HID74dDUkYsTXo8iDRGiBuW2IsNY9mhmvgoLpP+5eHpUbZjbHwV3eTjBUEcUu0pjDMxOnaROvpGb0fdJmwq9tbOvj1TgeB7O72I0LgXkmRVNlYkvGQILjleAmiVUgHGJIfwQ8qSfxiJLXrvxXNf3/QlZQDkdHTSQekxs/6LvFgjF3LwKzOfb7ZHN1ncDtTN1M4+qFgQB8wMC1YwthNOWsduzM0HA0CU/AriNbRhFPWkCnEW3aSaAAETAQ2+XgNJIEAENhJBLDW7aTbskbX8CuI1izMXQMO4B2RoMq027LppptwRmtXEm2V9EcOqcoRcXqM5fKNFu/XkvDx+zUOWXHHiRCt0f6sLNrwvHPzKiFgOHak2gRdHsXazu7kz2M9HDhEK98GJYGgSD4dY2GSyixR1hmtKQxzNiiM18xoPb1TWsOyZPoXPd0e0KXUzrUzWnM2cIjW2By9rN5g0PCJVrcEPGd7Ejsjo1LgZGfN5/0rNWatjy7GR5bM8zBlNyf7ss59vtkcOTZk43coH4BoLVih0TSHAGcPk+tj27+DaN22B/jj5+It+tFLD2F8/LLbOjruUlrnig5v9HkE3e/+db7ud1yX+4LkHsE6eyF3PkCHT1hPPqw97p7hYCZhxOZu6aFHPux31+a1768+4okgLBucj5Vx/5aeKRGOOY5v/TMk4pr8yRhrTMhjvj1tdf6diZZAAAjURCC31tUcC30Nh0ANv4JoLfAXB3DzJV5lBpKlseq95DcEH4nMVkkm2SXTouS/zTRtyVpORuurlS1rESSuRiRLOiDVny8dYM3bJQsCpCaH/NCbIHMDas+ryxhOtQm7XGtwBjIRLS3btH+S/mfgkCVaGX0kY8w8LKnNeLSJqyzODBuyRFXkvms/IpCSuzi6WNLh1WVzqJxBtDJsyBOtiZiOEe+rFdHxcZM9yiVaHWKQYXuapNb9XdDFPdFZoymsIA2RkO4BaPlnTJhXdrJ8Mx9odB9fBmZ17vPN5sixIR+/w/jAJegLlquNmnLWuo0GwMVbQWAKfgXRupXQWWtQTrxxnse29rf78dg/qyC8L4xpsud0ue9IEZAl5xT41VCceeb3LJ0NVom6+R5hHujQvjM0BGpW+z5SxWX1Y9vg69i7B/hufqZEKvh8zHJnSDSru/nBWScktJr8gRhr2twcNlWICcy3tW6vdZPiIiAABDZGgLPWbTwIOhgcgRp+BdFa4DYO4Pai75N37qZAk1ryyzfZh19Zvx2rzcP79TedPc6J7swDmzJkrt5EaMLQ3VQ4hIm7qS3fIDrzDmq+vpIpiVA+RnizxOkn5nIb74B2ZvE8SnBg+rfYBvdQr4C+ZU6T140fhg15oirsBTNb2z+wzSVau//2fBc8PK0bMx8n+gAuQz/565bmT6d0177IMDVaXU1PFn6ZbGDnADtjZt5BddaBeZ+pZ0zmYZi1O49ZHvfwi5794pyJ4cwcOTaw4ncAH2xL742z1hUsnWg6EgSm4FcQrSMJJoYZnHjLPo8TGub3wSxO/0Nc7ONzd26Bnkx43eVc77Zx5YKy8yzZswhM/hD9ayWD/MNjTfeUaN+zyV6GJruwgVuBpw+h9c+USAfaOr4RPSar/OSQzv69APMUhozbBk2AABDYMQQ4a92OTQnmElENv4JoLQilHOCa7FFdNmU68qVfnAM+o4sLcap9p52ph+6yLzVR0fSwXNLRYiFPERdtrt8PSHSl2pMiVNruSktx7LFsGDpyyZ9TrmzKn/fy075m5szrH/2hg24inkcEIWuXNHFKr8JtRCm6OrXcL6NSm0KzdMptk/aPPY9yHDj+vfxZYkMHpRdjNKPZ62ujl1tWZvf5ckpPRuy5/nwRRKSj40mkY6rZvAbwN7HXHx7mdNd8gBB3gfpTBH0JDrYfOTH9KV9gnHvELIuLzk+TgGF81QzStr+cPqnD67oZU/sS0v6bwPGGDj/1IVj6h9z4mbEvP2kevT9y1wqV2DhmHNx5ZX5N/EViOIWv/XCJPSMu6WfUv2YPfflAH5cW679g0VqzaW6tW7NbXLZlBKbgVxCtWw6iguE58ZYlIAOHDwoTQrrnqi878aDb13G0+xlEK+ecgmbPLvdCzZ+9/hkgRuURRBt3b2bMQb5XuH/hg3UV2cnTvvftTNmQ07EvJFpLzlWwcE37Nos9J8aaD6sszLck+VNwa6IpEAACFRHgrHUVh0NXAyFQw68gWgucVQPwguGGaxopkx7OgMRI0rZ3urbKo2tYtqJbof0ZKLOq0ft4+wjrWw5v71TxHwrfFc1lYrtQ4TX/ao0/Zv/UmuOmUd+vD7aVzSpQmexat6nLd/z6KfhVEK3/z//5X0Tf3yJQ6fv7m/7bf/xPOv+v/9xx7/jm77q/OPbniFall+6Tp648QIdevHQ8r92fJlo55wPoj6K2Nj6nUsNtoz9amkkUNqGoPgjn/3RWKUf73vZH3Abr0NTkFp4jdXaktHBDZ0pkpqftLfGN6NKMH1aMNSQwC3MQrfmgRAsgMCEEOGvdhKa7N1Op4VcQrQXhUgPwguGGazpmolVuiDqphFqgWOVMtTrdiX7GQVJNF/9h8BUvF/YhWDr46ow/bv/UmeOmt2ufPnDlWza1tfT6ya51pUBMrP0U/AqidXeCkhNvOaJVVxfIcwyMD+PJZ2RE5iav3Z8iWvnnFMjPn46GZ3aeIekA59DFVic2drL9akWr42N5CKr5x9a+L7YhcIaEpWPPzWhNY5uKeJ2tmj+7wdTYDUkHSDY/HmMFmEub5GGuPCJ8d+5oWAoEgEAIAc5aB+R2D4EafgXRWuD3GoAXDDdc05ETrXWBUCTNw7m9oao7xph72zZJNXX8h8D3i27nT3R6F9rEbzr+Lvhn0znWuD/780GcwK1hN6+Pya51vOlPttUU/AqidXfCkxNvHALSzQ5VJOYDnTfSOav5b/q46mR01tFHVagypAMa+HMHbmkCUJ9FwJlnOJtUyQG4GaS+dEKswsImO5Pa9x7RqjNaQzbYv2lyWenYK2mzWmdK5InWBIka0b51/ZeLMRkd4gCte1OeIYz5NqtRdufpAEuBwHQQ4Kx105nt/sykhl9BtBbESw3AC4ZDUyAABIAAEAACgyOAtW5wyAcZcAp+BdE6SKhUGSQXbxzdbp0VqEgubZarReqeOVCqOx/X5VYEp1ZM55wP0EGnsyw587T1yXUfsbMXFKmcxkT1UaJ9b5+FwLEhrsmubdv8TIn4uQrluCZ02VsiNRZj6t/zmG9PW73KTYtOgAAQKEYgt9YVd4gLRoFADb+CaC1wZQ3AC4ZDUyAABIAAEAACgyOAtW5wyAcZcAp+BdE6SKhUGWQK8VYFCHRSAYEx68Z300M2awVXowsgsGMIYK3bMYcxza3h18GJVubc0AwIAAEgAASAABAAAkCgIgLi8Khd/gPRujveq/GSsjuzhaV9IjBu3Xg1821rq/eJP/oGAkAgjgDWumlGRw2/Dk607vImvwbg0wxFzAoIAAEgAASmggDWuql40p7HFPwKonV3YnMK8bY7aE/V0l3QjVcSDeEDSqfqF8wLCAABjQDWumnGQg2/gmgtiI0agBcMh6ZAAAgAASAABAZHAGvd4JAPMuAU/AqidZBQqTLIFOKtChDoBAgAASAABCaLANa6abq2hl9BtBbERg3AC4ZDUyAABIAAEAACgyOAtW5wyAcZcAp+3TeidZDAwCBAAAgAASAABIAAEAACFgKbVuKDaC0IqCm8pBRMd/pNV3P6cXJPF8/fdHc8/elihkAACAABDgJY6zgo7V6bKfh1n4jW3YswWAwEgAAQAAJAAAgAASAgEJgc0drniY/plxSlI7R45QbWBT1/3xH4PS5elds1JKvoFURrZWzRHRAAAjuNQB+EnNCwO5AL5IyWny90+XMMEK1o/uOE3paf9DIGg75u6ffBgtQ2oj5Offh1aC+CaB0acYwHBIAAEAACQAAIAAEgUIrAtIjW5iWFenppYr2kJLMkR/ZSVxotU2vfxMsRMlqn5lnMBwgAgQ0QYK11Jf2LdfHmkD5fLumnfO6+0/W2PzQapOaspz1DCUREK5r//qArgZE+wfq+7gfZ6n4tm2CV1iBaq8CIToAAEAACQAAIAAEgAAR6RGBCROsX3c7/0vvbPb2d95OdwnpJSZJ3imglEHs9hnRB1yBaC8BCUyAABPYFAdZaxwZDVXu8X3cSLX1WnrDNkg1HdKL1akWr4+OuykWuTw90XjH7t65fy5Cu1RpEay0k0Q8QAAJAAAgAASAABIBAXwhMhmj9up3T0+kV0Z8DetgZorWRGzh6pu+zR6kXKv8ununbEQ3tyi5FA7Ok0JEsmC3p8+UX/f1xQqI3N1Mn3o8a2v7dDjtRYn/1ocs/tR3/JOatZMJsScujBS2aqTg9eHIJqfHktXI+p/QkZBk2wklboshuad5sRrPXV/m/r+J/yc8eEoSAdkvIL9bv0laVjdSOZl5v/O77wcdR95XyGaef5/MHOjE1LZz4ivtgRhcXRPf3nR5GPp7ceVzQBd1T20U7tuEHM0gMjCxsMxIPvDgyM8WaQS0s+PdjLC5K7Kh7L3Ygmj6KjeFi213d3QP8uDOubj4iBa/9VJrINMvHxBAZhsP4SjyrnXsicA/Mls90/nBiPUfd+1ZLnHh2B9aLUHxyfK49WZWQC2Swyjm8X3vrXF8bnXi/IyJaPSPFM/KGDkG0WsiAaB3+LsGIQAAIAAEgAASAABAAAmUITINo/bql+dMp3V2SzJzZDaLVIfyOrunl7rglOk2iQb4gU0e+qhdmW79Nv3ybL+N/f71Yhzxx+pHhs5rT748rpVknpRDeLE09NdaRQZo2BBU1pOj8iU7vBKnlSCWs5jSnO+/gKb8/MewPOnmzSWNJjG6IU9fvJf1sZB401tZvTenmzWGTHR2QpbDxbPxpkB6539M4GqQgy/emP3z82izqgD+Fy9WHijulm+i0CfnHfMyk/dfFwb1LRItxHs8k2RLCXvlf4eDGd+gxl7dD4RL26adNwGfiLBUXXDty9/Ta92Jz/31Gnxv/iP6m79GzR+4zp4s7d972f3/R7e0nXV5qVermfknERNlStl7rmr5K3UOyLFx84MnM170P/OevUxURuJ/DMf5M5+8f7OdyVaJV2igKOQxNclNKYD3XVbpqxESrWHP+EP1zPt5tMvGqft3EkA2uBdG6AXi4FAgAASAABIAAEAACQGAQBCZBtK7mc6I78RLX70sT6yWlSDrAJCh1JqTzb8HyQZ/UU/yoImBFFuLb4T/7cI+Cfujrlm4/L0lyIhyiVWvdeRmdPE3aPNlRCyeHpHB9Zc6V/JdciwTx8DSyIUU2cu73ljw0CFIXR6bP8vgZz5JIOapPEnXEyOZEaziOVvPf9HGlDsXxsV2QrZ0bigH7GZnFIUBc2MQWM84c8sMlx1h2eCXB4Xu6+F7UkDBjRxOA1mFAzGvdearnj5sRq+L74PY3uR9+Qs8WMyaGWAFr+ip1D2nS3P1o5c43T7Q6qLi+ysa4XCmyB0Cx1jqug0KkKojWLHp93AtV/ZqdQT8NQLT2gyt6BQJAAAgAASAABIAAEKiHwO4TrVaW5I4SraIk3pAKsAiLSAaiS2qokEiQUSX9lBCtzQuzlAswMhCVPfkXemm1lyHrEG96XpviFCIlDgxCzyReqSlz9u61hkgKZWmZbXO/u/MO4cj0WbQE2iS+rdOshTpFp5eofOBmtLpEaycf4J6GzRrf82Ho4BcTQP/EbTUORU8sz8ZRk8HsPz41OeiQ5U1D/34M6WKECcY2f7PN0NaZ1HaWuLxbHKJS3dKFHz305JixE7xHmde6fk/KSgTK29vnVXtf2zFRb5mL98SLGZ6vskRr5h5oY6B9jmpZmMDp87H7ORvjvOdyVUIuQKpK3B/OPamVIXxuj9HvnmHt+bRVOqYQzdq9tRdW9evm5qzVA4jWtWDDRUAACAABIAAEgAAQAAIDIrDzRGtUdy6gl7kprqyXlHUyWh0C0XwJpQi55GU+ycl1cgRh0sMnqUL9pEtgO2J0uXyjRaOzl7LHypYLOCFLdkSI1mKcSolWfUo202azWS4LVHFoSoIhhiPX9zn8ZAm5Jm8i8ZknWrvMW1e6Ijd+SxUYBN7pk53hGJJ08MlgV7LCoUxyhH02iy5MtFqkULaP/IcDrl9VjMQlHcwYssqy29ji3O/+x5AYoZ3L3I3HxRk9/jih4HMgERObPq851+didzNfOeXyikltpVjce6Dzp/6oMaPl8ogWC5voTWZ/M+KT8wGMtdZxAFaTot8H73RtSAdI3KHRGkFQHOyppT24IPPaVfUrb8jqrUC0VocUHQIBIAAEgAAQAAJAAAhURmDniVaHatkhjVb5BirtlYc8tRmtoRJ0mcZnSQG4equqr7/06+WOjpusJouoCmiMqvd+W4tR9mO+5EWlA16tg7aGJ1rXwalQOiB04rM+GTpGWK5WRMfH9DP3u6E76unxOqRozvdJsuj6nQ5MfcQKRCtHwzUcD9pnF3RxT3RmEC8h8ug1dGhXIgsuR5opnwRO8W5P++bej6k+8kSrjo2cX/n3oq3PK5+J7Ps9kHXOvNbD27nO/F1IB4SzkeMxUXmtC3bHixnO8zedFd4NXjhf9/nrZsq793M2xuVTf1jpALk2Sb0NpQHdrDuPZ3ZW/RD+9scYX0ZrH5IBet4gWrcTZRgVCAABIAAEgAAQAAJAYL8QANFa4G/WS0qI5NRjeARGoNQ/criJdfhVUP/TfpENZaW5GWe+jqgiiSwtxcB8suREi2n+hV5xQn6mYlY7cy2cHGLZISlc0tkv5V6RkgMWBeG6rLcrGRd4qkPZ5PFNikR/jf3OmXenu7vUJ08HiJQ80dplxOlyb0XCKxvfr7/p7FHrHGu7umzIEi3OYKm8eY818eRmXIezJV8NiQOHJA/ct/k4CpXnB3wqD3VrNJOjcWb4VRBXbVzU9es696KGhnO/x0g3zrUu3nZsuThENGgV60Y/Tu6tDzcFj+WNmvJjxijft+5B3j1kGVky3yDRGrufOxLT1MqVPjbic3iitYkFncEayHDdyIkbXTwuotVbf8U6Yh0it9FkibWH2WyI3q9GRmvvEGMAIAAEgAAQAAJAAAgAgQ0RANFaAGD6JUUTa0aHhnyBL3EgiJor+hBkHM1o9vpKqmA0oMfX6jfqvk2SR5NH4tKGIHJ0+szMVtsOs5+A/Q42op+rD0GKGqWtn/+I/ghCsWmsbXA0BIlsm3XXts6jmHuov1N6qoCTGjM1T9/GOF6Bvjy5Cmcs43fevBXZl7Ih388FXdA93Tf+mS2XdLRYkFAZFWTn9fsBndyr//9ySQ05rL2jDla71xe38dDFaH58g7SU1wvC7YYONXHs+iOJUZcR5962JXZk74EN7seqdpiyuKx70ccnGb+Ze5Qfd51xmkD3cXihy0+te+w+49yY0HFyQveR52HBYzvatI6vuvszdg+1H0laS0Lz9c207dO6yvYzxb2fX5qU0ajvmM/lPgi5zqbwWlDDp2V9dFI78rqgjnBZj5u0dv3drvaOnvYmY/Th103sWedaEK3roIZrgAAQAAJAAAgAASAABIZEYGJEa7/Q1X9JCWtC9juLWO9dZpZxLldHDcx/0PZKPXvCKamnux0vTH9UN7tuTDPuKc6Kpzjme7F4MowLUjGxotvbA7rUNeeM3sbfZMz3gEKv/lo3fq/sg4VT8CuI1n2IVMwRCAABIAAEgAAQAAK7jQCI1gL/1X9JGQuxI0DIHMBhnn5egFmdpj3hBKK1jnsKevFLYwsu7r1pT3FWbPeY78XiyWQvSMWEdRhYtqfdaDDuewBE625E0XpW1t/DrGfHJleBaN0EPVwLBIAAEAACQAAIAAEgMAQCIFoLUK7/kjIWYqcAhK007QknEK0De7O/07TrTKSnOKtj3ER7icXEuLQz64E/9nsARGs9X4+vp/p7mOHnCKJ1eMwxIhAAAkAACAABIAAEgEAZAiBaC/CawktKwXTRFAgAASAABPYQAax103T6FPzqE63/H/23//i/6Py//nOaTsOsgAAQAAJAAAgAASAABHYOARCtBS6bwktKwXTRFAgAASAABPYQAax103T6FPwKonWasYlZAQEgAASAABAAAkBgSgiAaC3w5hReUgqmi6ZAAAgAASCwhwhgrZum06fgVxCt04xNzAoIAAEgAASAABAAAlNCAERrgTen8JJSMF00BQJAAAgAgT1EAGvdNJ0+Bb+CaJ1mbGJWQAAIAAEgAASAABCYEgIgWgu8OYWXlILpoikQAAJAAAjsIQJY66bp9Cn4FUTrNGMTswICQAAIAAEgAASAwJQQANFa4M0pvKQUTBdNgQAQAAJAYA8RwFo3TadPwa8gWqcZm5gVEAACQAAIAAEgAASmhACI1gJvTuElpWC6aAoEgAAQAAJ7iADWumk6fQp+BdE6zdjErIAAEAACQAAIAAEgMCUEQLQWeHMKLykF00VTIAAEgAAQ2EMEsNZN0+lT8CuI1mnGJmYFBIAAEAACQAAIAIEpIQCitcCbnJeUr9vfdLB4DfZ68fxNd8fqJ7vdjJafL3T5M/RboKvZkj5fLkk0T/Xjj2P2pcY8fTLtFf/2j+jPAbVTmC3p+fyBTrp/CLZZHi1ocR+a9gU9f9+RmPZq/oNOdJuLZ/rWYHjzyNlJNFt+0ksDmI+BO4cLuqB7utduacde0fzHCQmTZstnOn84seatMbbsJiLTj+6MrbZRP6V9GsMpP0+er8S8yI1Twx/xGJ7RxQXRfQtkOF4+r9/pL13R4Y2Oo0x8N2PXmZ/ja8MHJX4seCygKRCYHAKctW5yk96DCU3BryBa9yBQMUUgAASAABAAAkAACOw4AiBaCxzIfklZzen3x5UiAldz+nHyZhGpkvChjmhUBFCIjDpqSUphpmz31pGsnH4U2Tqnp9M7ReQG7FEEV3osv80X3f4+oAUJe07paf5Ep3eC/FXk5ZsmQldzmtMdnT3+oJvDhhz9uqXfBwsigyxd107tvvwcGlLVIN7ktQKPx7OW9A1ibGCuycAQ2Wr7oxnPIzDzPk3hlJ+nJt/NcUxfdT4iTfwHYyIeM+lYuKSfTn82pgqX2Nh15he5V5h+LHgkoCkQmCQC7LVukrOf7qSm4FcQrdONT8wMCAABIAAEgAAQAAJTQQBEa4En2S8pX7d0+3lJlyqN0yZaJcn4QOdGBis15OR9CSnH7CdMYAqeS2WZqt/XIFobsvTVJS5dolUNQL//EP1rsnBDpPG6dvKJ1jDJvJr/po+rLpvYIgWbOR4ZmchELmnZguj4tWl31BHqWZwZOGX7CPkz6quY7SFyvosZz4Zk/z4O1i3nxHGt+a3tx4LnAZoCgakiwF7rpgrAROc1Bb+CaJ1ocGJaQAAIAAEgAASAABCYEAIgWgucyX5JSRGtgezBlni878rss4QTsx8+gRmQO/BK35ssSTH2zSFJuQAjS1BB6WS0qsnRj1YzwAS8m+96dnZZwNFyd4sIdklh+X1cAAAgAElEQVS/Fc1/f9CVSwBbEgh2prGyUxDTIiG3I2jVHG0C2w0tnk9D+gsFceESrSlfaYK0MdSWtnAzWiNEa6L/IE4dMy6zmjs1ByWrkcWIOT9XJoCI6ceC5wGaAoGpIsBe66YKwETnNQW/gmidaHBiWkAACAABIAAEgAAQmBACIFoLnMl9SUmV6sfIJ7dkPUc4KY1Nh+wLyAvwCUyedMBy+UaL92tZau/anCRabw5bXdkY5D5u6cxbU3JBac2m56B44C7DWFzz99dLq5urfjbkGRqC2JUJCPkm9G9rEa0ZnHJx0en2HlHKV7mMz5QvtA35WJDRZ0hMKF3h1Ni9zK/AjwWPAzQFApNFgLvWTRaAiU5sCn4F0TrR4MS0gAAQAAJAAAgAASAwIQRAtBY4k/eS8kW3rV5pTDrA1yd19VazhFNE59Ttpy7R+modQsUmWoMyBwKbFa2Ojw0Jg3gWpZqHQ6Y6pCmLaNXE39EFXdwTnRkSCh7RqjM+Qwd3PZzbxHFQZoDoa7UiOj42Di5LkMEMnLJxYRwsZh4Y5hPIBokdsD1PtHJiobm5zOzrTyfz1xm7yvwiZO4rx48FzwM0BQJTRYC31k119tOd1xT8CqJ1uvGJmQEBIAAEgAAQAAJAYCoIgGgt8CTnJUUQRVaWZCCbzjv8KkCwcQindD8qk/D9+pvOHudEd0qTNZRRyxmL00ZBGZAO0MSXIY0g20mzDta2U81fldUfMHRmW1c3PjGJSP1bOLP4lbqsVucwp7bTJnPz1ZBD+Lql+dMp3clTyHhl8eaclIauxkn9F8cP2TaO7ISWXbh4/qTDm3zM5Pr/DOneat9Hx15TOqDlcgMHxSUPv4r5seCBgKZAYKIIcNa6iU590tOagl9BtE46RDE5IAAEgAAQAAJAAAhMAgEQrQVuTL+kaKIt3qFZgm5rSLpapSJzU6tXCm3Jf0R/Dqj7p2WbTZnqR/+mCEVSJdytFKvSrFQl9+mxns8f6IRjj6P5SWTPK2ZruZ0aY/4cPg0dVkUG39ChdSCZ4z9Pn9bEyNBmtdxd0ke5T6M6tI0NIr6uPvL+/Hw5pScjFmbLJR0tFmSqw8Zi5uKC6P4+F5t2/7Y+qo1RaOzYHfT/s/f2Sq30Wtvu4FymCShW1fd+Vft9q8wBrAKCRURKZod2QkY4MxI7tDNSIhLsI4AjoAiws+9v1977GJZ3SWp167cltbuNW75JnmditXroGkNq+vbQUNz4RjSiJVUmVnNF52fXbE1YCtAUBLImkIMgl7WDGg4uB79CaG3ofFwGAiAAAiAAAiAAAiBwMAIQWhNQxwitLIOUHepj/jAx8e3O/VmCCWjaCgE9S7SVLn+7Ey5yf9OTUQrht81q7f65j681UOgIBPYnkIMgtz+F/HrIwa8QWvOLS4wIBEAABEAABEAABHIjAKE1waNBoVWtzWr2u53TfDOhiUOETTABTVsgYJV3aKHPY+hiLWoxlDVvj8GmNm3IfXxtskJfILAPgRwEuX3Gn+u1OfgVQmuu0YlxgQAIgAAIgAAIgEA+BCC0Jvgyh5eUhOFm2tQ4rCzTUWJYIAACINCUAJ51Tckd93U5+BVC63HHGKwDARAAARAAARAAARAggtCaEAU5vKQkDBdNQQAEQAAETpAAnnV5Oj0Hv0JozTM2MSoQAAEQAAEQAAEQyIkAhNYEb+bwkpIwXDQFARAAARA4QQJ41uXp9Bz8CqE1z9jEqEAABEAABEAABEAgJwIHF1pzgoexgAAIgAAIgAAIgEBfCOx2u76Y6rQTQmuv3QfjQQAEQAAEQAAEQOAkCBxcaO3zH/k5ZIOcRFRjkCAAAiAAAo0J4FnXGN1RX5iDXyG0HnWIwTgQAAEQAAEQAAEQAAFCjdakIMjhJSVpwGgMAiAAAiBwcgTwrMvT5Tn4FUJrnrGJUYEACIAACIAACIBATgSQ0ZrgzRxeUhKGi6YgAAIgAAInSADPujydnoNfIbTmGZsYFQiAAAiAAAiAAAjkRABCa4I3c3hJqYa7pvHZDS218Y9otVvQdQKT02kKXqfja4zUJLAen9Hb3Y4WWS8OmOPS73k96zCfc/IrhFbEMwiAAAiAAAiAAAiAwLETyEdoXY/p7EbKhkOabT5o8qdd/PUvn1uaXw1o+um657EJmExQeKM7iKqRAQJekaDQLDsCQnyk1SmIrFgTuxTktvMrGvAHZDfP52ZTT8T312xDH23/wdDEoO2crgZTEn9GtM8pBwEdQmuTwMI1IAACIAACIAACIAAChySQidC6pfn4nW4XE2pZW9V8EfWSUrwoXZbChMySav+lqWmgbOdjer9dtC5EN7Xn2K8Dr2P3EOzrhoD48uj7KXeRlQhzXI+gqGddStCxL0L/XtDmY0J/+DPym55++4s+RdQcHoXQuqbx1Q89MkZExLLIb5btfknbul9TYqClthBaWwKJbkAABEAABEAABEAABDojkIfQuh7TmBadb2uNekmxhFb+xiSybUcr2v363tstzecbmkyy3gPc4oQBrxZhoqs+EVDFsT7ZnWwr5riJLOpZF83ZFuyZiPj34hiySIVtr/dHYMt6Tevr66p0D/9b4pXuW9yd065fowOg1YZcaP2//zftdjuiszPa7f5Nl//t/6L7f/2z1fugMxAAARAAARAAARAAARBoSiALoVVkfjAE7WZ/NHr5dAmtVGS1Dmc8o4fKLZTFHVQBlovGj3TxV5YhUDNhi/IElyva3b1VpRIMAbfaounofzun8fstLc6flVILTAPWs9bq+qh4m4RGNJt90VSpn6BmCul9Dmk0Ilou7VoLqi21Yylur9lTsKiz0axDa9qllZ2I4tWCX2r9zjLu5LZbNmg9O9piVLq98qmPYwwnF1/ped+9mY2mf82sMXtML0QPSvmN4YxW9690ExlP0m919jK7/TYXo+Lz9JbeWSmQwFyz+7Mz14P3kzDLeVzVCmXMXuih2HKt+H5TfHkznNHsckpTvdiyjICk+aiXW6nPZtUYF+talYXnehyJtXlQs/Y1XVfcPrBjiWdTukwLznGjLExDPznX/tIePW5S17SUdTemrE6rgpwjg5XPie+n4/ji8ViEVis22Trwly4gtGpkILQ2/XMf14EACIAACIAACIAACByKQAZC65a22z/054/cameLhm3BjHr5dAmtcosif0EnveYhz3b9qmrKGv/mL9xfTPg5p2d5eNVwSMPLJ/pYXJeiUSViGTUVHf2P35jAycouioOvpBBUCZx1fahlGoz6dkVm8eMPEwUvnQdriXtVn9X/OzCWYntlmRlVcKbZiu6/f4pSEm4bZWIx50tVprEQOBTRg42plpdygM6eflHjoPL7hDYhG0sf+rj6OL4QPcuSG25Od29K5lnJV8/+0rZdG/Fm+teci67P1bEzYayuD/MzLVPOY28lzOkxmj7XijWnLn7kgNdjuvp5FHUgNUb6lzClEMjavN2VQpQ+TjUDs935WPqnJptOnzOF/XxtGyglXFzxdEd0o9R71TjsNw63TwuBlMQXXN6yMsE5znrf109V5NfNF34nNdszYU1LWXdDz8SoZ12oEyX2RZlf5aDFo8mWPqKMVntxpKsHope62I31QdGuVb8m3rut5hBa2yKJfkAABEAABEAABEAABLoikIHQaqDhL+/GS11L9KJeUiyhtcqGMrNGuVm12wOVTEmuDLqEg4CYYPZflDHQbUnso+TpPkgkRRhzCWXeunTmWNi/jRdRU6STAonzsBMne1U4ui7LPtTzasEvWowqfn/8cWwfNWx0iJG19f1qxq1xiuJr1Lc05t9BhdZIe8NCKxPlInwaEz/Sr9s5zTcT4hU7Al+uCLHtin4eqwP9VI4sK/T5/MNRKmX/+VhNbeMLIGUc+nZmc40q1bXwIUPetS99HE6fyi+4lIxb56Mgdk00/dbQT7bQqjyvomI4nU9oHppcop51sc9Vl6gKoTVIz1wDghdENGjVrxH366IJhNYuqKJPEAABEAABEAABEACBNgnkJ7RygYSrb60f9hT1kqKdGly5yhJZjXburftUZboKVZbXk+PbmZVar05Rzde/U1TwZA0GbPSJmPZW6SpD1J3BWpUPcB5KEhiLPSHUEhI1p0o7hBMhcimHkETxasEvxSAEH8XvMTY6tsMnceT3dnCStYUtwHqJjjrhqC4WKnHMLh9BijgWHU+R9jpFOel3nj2uCK11cy3SN2Lq1git1rzWD8WxOHlrPdcJcCpj/3wsXe37wir6i6yaedfBumL5tBDyeFmF0qeeR2fUHHetv838VCu0RsVwi372IIl61sX+JeIQVfmcfr2vzzSO7X+vdkea0SrLWbAM+BZ/WvVri3aldAWhNYUW2oIACIAACIAACIAACPwGgQyFVjsbrC2wUS8pzhqtugVa1mVtezOrzi3omS+ttf177ufMLJUChdfGmMwqmdErxJ3b9/rSAebW/dqxRGVF+QUfS9Qs3BTjH2srt0MAT/KLFiKV30WNUlNwL8RgRUByZwZXglp4TB6hVZ4UXjOJwkJrtUXf9G966YCaeIqKBzGQ8H3Dc03UWg77RtxvTO+3C/Hlj0ugVX7H5oiZsVrZe0dvZzfkzNB2ieXWWOvnY+lmj4gcnxnpnnfhOGQWxKwr8gsRWzTm9UqL+p92hrsjkCPXRH5lC34KCq3BORfDJ9LPnnkd9ayLfbCiRmssqaKdWkYj8dJA81b92q5p0b1BaI1GhYYgAAIgAAIgAAIgAAK/RCBDoZW9YD7T+YdSD64luFEvKSGh1cwIi2ova7i6xB/jd8H+7W3nQj+QtWAn9CfYhwQa88JvixN1NVpFKQWuXtEHP7DL2FY7mNKlPLjLt/VYO705nFnH76VkDvlrULJ93+JHF3Da8IsRpFLQWd3Tq1Baa2x0CIcpHMWI7K3eUXwTSwcYAl5Y8HSMzRC7yniKtJeNNnzfCJ+qjL3xw++m1C71CK1lVuuIRkuiO7WepWGvOFDKFnhjBUpTLHTWU/ax9ImS6zXR9bVSB9WXIV0zn6vZ5Sw7YPnMGUufpGZzRwmtsv6qkSnsvlbGRXM/BUsHuE6aj1jT6viYX3CFHolRz7pQJ+Xn9i4TxvbtTj+AMbq7VhseX0ZrFyUDJLJ2/dqqI6I7g9AajQoNQQAEQAAEQAAEQAAEfolAdkIre9l01y/cn3DUS0qScGofRGW+ZOllARx1IwP1HuW2a7U0gfU7U1TxCBh2jdkYoVVmVqmnjocOw/okfi/S60S6xmKXTVjTeEy0KEsr1AitZZkA5fArh8AU5OWq55nolzq/k3lAl9dGk2s8R59I5+c74GUsvp92dPfGgSsHq1UiYKgGb1jwNEXR+ngKx4NYB8L3jZhrCfGjrUmerepCAF1qQqFctXR73V+WxAmt9fyqVdInQOnX868enNucfUJrdfCfaz6L+8esK0aJjyif+p8B4TmuXNvIT3HzhY9eLV0ieUSsac4s+0/3uht6GkY960KdKJ9z24osY/Fl2jc9GV8mJHTXYtPjElrtv1/Ug+/2H3bbft3fovQeILSmM8MVIAACIAACIAACIAAChyWQgdBaiA4FN2dtypaY1r+kSAFCuZnzEBa93XA2o8vplJZEhcBCog5rWVJREQFLQW9Iw89PEk3Uz7nqoV1v9y9qvul1Lxv0YdWiVV/ozZqbatkA+dmQRiOi5dKuz1n5MG4sQpiQ3JX6oR4bq7xUcY33elMoKJ3i4UX7+KXO7/U22jVMheHRHG/feRZx5Qm9BquPj/y9uI9tv9u/5lbvKh5mmxeiByX2hzMSpRPi4omVpmCJpSF/2rFv33fzcUvvbB7W+jQUP441wViL9C8v2Fr2ly6Kccimzrm6EaJsOf9JZIKbPhTZr2n8ShO9pRiMcZnrnHfeRcznBusK83mcT8/p+eyGltaaKUZcvyaqjmvmp+Hwkz4/Y9b5mhhuwEdks6rz7Im+B34ObKRdCHLVvNTXl5Yezw260f92IG/t4wZdN7jEt447D9Fs0H9Xfm1oSuPLILQ2RocLQQAEQAAEQAAEQAAEDkQgA6H1QKQ6evlMs95dNzKtD7RunwD80j7T3+6xDZ+KPljWr3J2naJjmtunzWzs42Dweq+Xrfhtq/a//5rm8wFNGh80dGx+akrEz6ELobWplbiuPQI5+BVCa3vxgJ5AAARAAARAAARAAAS6IQChNYHr77+ktCH+JAwYTSMJwC+RoHrUrA2fBg612c5pvpnQpEix7rLsSXPw9aU3mvf7e1dqNVIbmHGcfkofSB2H33/WpY8HV4QJ5OBXCK1hP6MFCIAACIAACIAACIDA7xKA0JrA//dfUtoQfxIGjKaRBOCXSFA9anZon3Z30ngb0I/n8KJ9RtNGPc7j9lMcnTCH33/WxY0ErdII5OBXCK1pPkdrEAABEAABEAABEACBwxOA0JrAPIeXlIThoikIgAAIgMAJEsCzLk+n5+BXCK15xiZGBQIgAAIgAAIgAAI5EYDQmuDNHF5SEoaLpiAAAiAAAidIAM+6PJ2eg18htOYZmxgVCIAACIAACIAACOREAEJrgjdzeElJGC6aggAIgAAInCABPOvydHoOfoXQmmdsYlQgAAIgAAIgAAIgkBMBCK0J3szhJSVhuGgKAiDQIoFcDlFqEQm6OlICeNYdqWP2NCsHv0Jo3TMIcDkIgAAIgAAIgAAIgEDnBCC0JiDO4SUlYbhoCgIg0CqBQx+w1arx6OyECOBZl6ezc/ArhNY8YxOjAgEQAAEQAAEQAIGcCEBoTfBmDi8pCcNFUxAAgQ4IrMdn9PdiQx+TPx30ji5BYH8CeNbtz/AYe8jBrxBajzGyYBMIgAAIgAAIgAAIgIBKAEJrQjzk8JKSMFw0BQEQ6ILAdk5Xg1e633wQtNYuAKPPfQngWbcvweO8Pge/Qmg9ztiCVSAAAiAAAiAAAiAAAhUBCK0J0RB6SWE1GAfTT3+PwxltPm7p/WpA08sV7e7e6OxmKdqPVrRbXGvX6v0NaaYIM757DWcsU45oHnEPqw/Fhuoz/b7MQPW60WpHjz9y3CltxVCFvSKzr268JtRDspb3ZpmI0l3SX06bN2Ph1+GMZpdTmhYu1scwotnsi6ZKvDRl4bSPx9qEGFnbxheihwGVt1bausbo9o27DzLngBbXytZ5T+zH2Lq6f6WbyniabfzjSbFdzS+tiy8W84vr8Fj8C4G49vUeWa0Jyy+aHpBA6Fl3QFNwqxYJ5OBXCK0tBgS6AgEQAAEQAAEQAAEQ6IQAhNYErDEvKUKguaTVbkFSNuXi1RcTvs7p+eyGuO42HNLw8ok+FtelEKYKbfwaqsRXIYC5xFb1Xluajx/odflJXO6tvceaxmc3RFw0IqI1Ewe/3GKuSyz79Ai/0W11RtINLn4+Fx2Stbbdm2ckTokKkVi3Y0vz+YYmEwaV+eOdbhdM8BS8v6SwvB7TmBaFSL0/Cz1exL2WlnDui0shyNaNsRIs6/qoi6nCpmBcSmHYiGv2xQGZ4nF9GzVu7FgphFKlTyvO1mO6+nkUXwRo8yN+LLWx+3pfiuEJyxCagkDnBGKedZ0bgRu0TiAHv0JobT0s0CEIgAAIgAAIgAAIgEDLBCC0JgCNeUmpF/+YoOUSeIzfObcWx4lnYjgR9zDH7bjndj6mdyKaTpkeWwjH2znNn79pujRF2ZS2thjdvtDaImvG5oHopcgQZbZW4jlPHy7F9cH8ip7PP4R4rf0YQmvxWZ2wHC06W76zD10KxmVgjFVmbL1Yqw3ZZ5cmbtqxatlaCNufVpauYoujjWpLTJ/WUsBifTMhrplbX0Q0mGPKDaJ9m7A+oSkItEUg5lnX1r3Qz+EI5OBXCK2HixfcCQRAAARAAARAAARAoBkBCK0J3GJeUoKClhRBWekARY0TGasjIWg6sktLcU+2KbeEu7Ih3aeba/eolE2enSkLHoht0eJDLrTe3tH3oMrEXM/nNDj/poGV/ZrS1iyxUGXHpghQB2PN/eHa/y/8xcTVsmSEowSEoFkntKrlJhqw4PYpYrgjpoOsAmPk+bm+0hiKAFoEjiem4uJSs5XZ9fdClGDgWeFqOYQi9j1tvEJrRHs5jqDQWjeP69aWCJ8lLE1oCgKtEoh51rV6Q3R2EAI5+BVC60FCBTcBARAAARAAARAAARDYgwCE1gR4MS8pQUHLI7Ty64qtxCJDku1M1w/LUbMofRmGhURa1WhVxFz1HnKruChpMKE/RUbgpSW0Luj2Xdp2Tu/zAU3Onx1lBpjQGttWzWgtxLeiFAG/l1F6weeig7EuhDkp8pn2VHbc0ZtaHkBrGJPR2oxFjDgdZBUYoxDe68piVOUH/DHlFlrNuJT34TVsv5/4FxK+2K9r4xJaY9uL8YqY5iWEfRmthtBqjsW7vEBoTVh50fTQBGKedYe2Cffbn0AOfoXQun8coAcQAAEQAAEQAAEQAIFuCUBoTeAb85ISFqNcYpPxO6MGqDTRrNvqF9gi7mEKPTVC64RETdLL0YwuHic04Yc9OUoHMFEqqq0h2CkiVvdCawPWvlPi12taX18XGa0iu1Jkt9oieX1Gq5KV3ISFw3dcKFyvia6vlQOxarb9B8ZYZbTW9BGMqYi4VDJnrZrFVkbrp3aYminG2kJrfHu9vm6s0OoWkl1LTLQgm7A+oSkItEUg5lnX1r3Qz+EI5OBXIbT+L9rtdkRnZ7Tb/Zsu/9t/0v2//nk4kLgTCIAACIAACIAACIAACNQQgNCaEB4xLynRQqtap9JRKsA6/MpZQ9WX/emoH2new/i33BZulw4QGX2aiOU8OKvK/gu3dWW0qtvw3YdDma46JGu77MKaxmOiRXmYmbTZrqUr7E7JaE1lITNhi9ITXGWd0/j9lhY8HTMhG1UpTcFtLsYY1UcwpiLiMtLWsO/1aGnSXqu1W5RWqOZH3Fh8y4t28FjCGoSmIHAIAjHPukPYgXu0SyAHv0JobTcm0BsIgAAIgAAIgAAIgED7BCC0JjANvaToNSxZrc0XoocBTWUJTl7L8pbe+QnqQxp+fha1Uau6nKo5QtyTv1FENKtepnm9FIHq7iHFOdH/cDajy+mU2O1YJuELPZR1R7m4RGMa04L/V61Xyj57/KlqlKa0rcYq7BfZrCUsmm2eeH3YJdl8Dsla2unyh1afVdrJM345SVH+ocjyrSqxOmq7ljDSWYhLdX+SdXCUWgdWD3pVXPfFXBLv4lZmTH3wc8PqYz/mPqv7V7rR4sQ1z0QpA05Gqy3rm5eyvcHRsT4IXilzTJ+7QnT/SxdGaZCEpQhNQaBTAqFnXac3R+edEcjBrxBaOwsPdAwCIAACIAACIAACINASAQitCSDbeUmJ316cYJrR9BD3aG5d+pVrmrPasEV2Zvz1uXFgI2/KwkONZ0p/0xM7hC0ebMOWffCHsPH7qToUTh0sE6Lf7hSh1ajRGgMG2awxlNDmNwm086z7zRHg3i4COfgVQitiGwRAAARAAARAAARA4NgJQGhN8FA7LymHEJsOcY8EcHs21Q4lSuorLw5s6M1Z+MGtRX0ACK0c0Zbm43e6XVQZsRq57ZzmmwlNZEZrotBq1llOCmc0BoEDEWjnWXcgY3GbaAI5+BVCa7S70RAEQAAEQAAEQAAEQOCXCEBoTQDfzkvKIcS/Q9wjAVzjpmIcr/cb+kjOZi1EM7ZVPVEMa2xupxfuy6JT4yI7zyUum8UWK2Gg1X2NpIZmIHBoAu086w5tNe4XIpCDXyG0hryMz0EABEAABEAABEAABH6bAITWBA/k8JKSMFw0BQEQAAEQOEECeNbl6fQc/AqhNc/YxKhAAARAAARAAARAICcCEFoTvJnDS0rCcNEUBEAABEDgBAngWZen03PwK4TWPGMTowIBEAABEAABEACBnAgcXGjNCR7GAgIgAAIgAAIgAAJ9IbDb7fpiqtNOCK29dh+MBwEQAAEQAAEQAIGTIHBwobXvf+SfRFRgkCAAAiAAAidLIIfMx5N1Xs3Ac/ArhFZENgiAAAiAAAiAAAiAwLETgNB67B6CfSAAAiAAAiBwQAI5CHIHxNWbW+XgVwitvQk3GAoCIAACIAACIAACJ0sAQuvJuh4DBwEQAAEQAAGbQA6CHPyap18htCKyQQAEQAAEQAAEQAAEjp0AhNZj9xDsAwEQAAEQAIEDEoDQekDYB7xVDn6F0HrAgMGtQAAEQAAEQAAEQAAEGhE4GaF1ux7Tw82SPhmm4YhmLwua/GnEjNbjM7pZplw7otVuQdcpl6DtLxBY0/jshr5GK/pYMG+taXx1Q8vLFe34v/EDAqdKQMwNsexhPcs9CuoEue38igZT/iR1/AxpOLqnl8WEGj5ec0f7q+OD0Pqr+HFzEAABEAABEAABEACBEyFwEkKr+8VwT7FgO6erwZQLt8PZhj5U1XY9prNCibU+O5HA6uswNUGeDWI4pNnTB02gs/bVpbC7LQLlurbn2tmWPeinMwJBQW47p/FgyoV3+Yzbruf0cCOeiTSc0eYDYmtnDmrYcdCvDfs95GXIaD0kbdwLBEAABEAABEAABECgCYH8hVb2Qvh8To+La55hU4muQ5ptPhpntVKk0Dpa7QjJkE1CE9eAAAgcFQEIrUflji6NCQtyVYaz+mWi+qUmnn1deqhZ32G/Nuv3kFdBaD0kbdwLBEAABEAABEAABECgCYH8hVaVynZL6+cB3/a/d6ZpQ6F1Ox/Tw1SUMBiOVvRSCMDMTP+WTDWDbEvr8QP9XX6KzCEa0mj1UYm5SjatGRDVi6/o42ZZbP80SymE+qAqY5dbMFvR/esNVbtJhb0DY4vpaLUiupHbj/Wspzougk3FTYz5hRb0XGYO87GOii3+6zFd8TIRQ5qtPmgSYy83raoH4RtTVGKrwS/Ul2/s9SUqRiRwOmpYWKUx6v2txd1oRKOvJYnQUL6MMGNiH9asjEYso1As8goPhb+HI1p9pJfocOrpeoEAACAASURBVMbWdbXxuTX/SGZNVmp2TQ0L0aVj3vn8ydsH1gHepiif8cmSu4f0+clXLlZ9hT6Xn9YaZs5Vc43zzmUP73Kus89jYyY0rsR+vGtt4Uf/PHXMUTMGEm1xrtnBORLjZz0ow4KcW2itWOhfZDadY3UxH/08K+YOfyY0XCOaTtljuy7s12Oz2LYHQuvx+wgWggAIgAAIgAAIgMCpEzgdoVV7GS2EOuXlPjkQGgitUtDiL4iDYuul9uK9pfn4nW5ZfTulfzUzSLzIFi+xGyl46lt5S+FM2b7Jfvd8LgRZ+TI8Wm34v+dXA5p+mi/GRR2+QB/lFlGnvduib10EFWUVqvuFuJif85INwxmtPiaVmFvauab5mOj24i+vIyjG+KeqqyvbOewtRYKaNrFxEttX3djX4zHR44Ku/1SihowF/tliQSTrBRc2M2FiIL5JKLfuhv2t+ImJdRsmVsrSGLafqr6bsxbaR1HrOMA7FM/7CK11scU03H39U33Z0M52e4sZE0KL2qmq8CTmdCG+evyZEhf8i6lz+cWGGIuMPVdGo2+NS+WtznWhqYdjJjyulH7q11qxHqxJTMdrFjBlSRnpj+qLDHcMtDGmujly9yaY1a335roWFuTsuKvKrgxpNHuhRVFOJ9XnvCSB8lwMzf8Yf++zRsSu+X1oF/br8Y8CQuvx+wgWggAIgAAIgAAIgMCpEzgdoZWJJts1PT/cFNl67MVzj239yUKrfDGVL9tS3NKzVefzDU1YQdCyf10AXY+veCYqf2kuMzrDImkZ6GW/1X3LF9nAy606WayXX0XIdgo+SgakLrQGuDjs9dtxS5vxM/082gedxdgb0yZ2wbDFAZcgFhMThZBjiWnCEvM+TGUeTLmqIg7wivK3QxCn6ndlDUaZocyF0f1Yu2z/4xQN7TG2dshOILa4gMa5183ZNP/sa3tcXEX48/a9EARr1gFzDTK/2JFzXvmSo5ZXiHfoc0e8/zHXnYEUOlPXN9eXGeG11i+01n1Boa8iQZ9GjMklRhYLRNjPjkUtLMiph6OpHbBdBC90e/1HHIYV9Gl4jnnH5unf9TyLXbdzbxf26/ETgNB6/D6ChSAAAiAAAiAAAiBw6gROSmgtpCk7y7JJFKQKrd7tnapIuqWQ0CpNZdlDz38dW7xdYoQ6PkedRV/GED9Z2nOoiXbNC9HzOxFNxeEodgauzGgd0HosSjeUGa2leGM6ISaTzFFugWW6vkzITFaOsTemTWyo+MtAKHyiYiJSyNO0jhGtXlgmrLrd3CE8lb51CXNK1l8h2lpj2oO1JrQ6oKoxVCu0xDrE1S5Uc7Qj/wyHI7p/eqRJg4z6oCjHa1tE+PPurSi7URMXJp/ofzeby9U2cX/2b3COlmVC6uK9rkyL/QVc3VorRurKaHUIrQoWNQaCa0XEmEj7EkQ5hCpyvTc9FhbkXF8cOWqge3ZdlPeLmGO187/h+PZZNvp8bdivxz86CK3H7yNYCAIgAAIgAAIgAAKnTuAEhVZFfNqnZmJjobXuEK41zecDmrAtl56M1rJmIs1o8/QttomrtTQPLrSOaHR5QY+Lc3p2ZV2u53RVnEQ9HM3o6eKbbljGpbS5fBH3cClfpN2fqy/hq/tXuuH7pe22VTu/vTFtYheMKEEsMLbqXm5RQxMry9IB1cnfXKyMEGn+xAhzi2ste3Zf1i7bD57RGuIf+rxSixzb98WHVsaxLO1gfCHRalzF+LNTobXZXK6EVv8aGZyjUfHuypL2ZJxfsYxm/1qbJLSa5T2KGHj8Mcu0GLZEjOlYhFa1dALPqi/jrGFMtPQ8i51fubeD0Jq7hzE+EAABEAABEAABEACBYyCQvdAqXsyJZpsPKkrGlSLm5SFLB3hqrmpBsB7TfFBse3cKrcZ27rJm4i+WDihFTb8YaI5RKx1Q1gL1lHIIcDOFrI2s4Vhu9zYErxp7q8wyyTNyTI6ZHCW0xsQE7zteaFVFU77lP2aLuFOYC5UOmNA+rI9CaA3xD33eQGi1/FMuSnGPg6i4ivFnTFyklg4I8dr3c+3AQM8cjdhmHxd7cWttE6HVjIEXeuD1pNXax1rd3Ygx/WbpAK0Ej5qhyoTWxx+rZq0W6aGYCAmtUaVR4ubWKbSC0HoKXsYYQQAEQAAEQAAEQAAEfptA9kKrfQoyO4F5QDdU1LAUb93Fy2BdtqnhKuUFsayHWTRRt4KqB8VUthQHDv3Z0nr+ToMJ2+rJtp/+0CM7CMtrk37Sc/mC7stoNcRGOYKYw0OqMTQ/wMUZ3I4swXouyhZ2eVDTH3Zo2DOdLxbVYVjlWJXagaMVbRbXnGfKgTP1B3zFTdmY+3EJVRWG2aFFWkyUHvNmTJr3KQ/DUjImw/5OPAyrBdba2GMPw/LE8z4H3bj4y9jSDl9SYq+as2H/tJ3RGhdXcf5MiYvYw7BC8dyEt9MfEYfa1R3+FOYYWmuL58iSreUX9PZ+Kw5/cjxLQjEgD6uqW3dCvqpbr0PXula0oCC3LQ5zVDOzt2saD1gGMPthB07qhy+SY/2OmWOxz6Law77WY7q6WdLncESrD3bY32n+BP3aAywoHdADJ8FEEAABEAABEAABEDhxAtkLrcRe/pQDsGg4pNHTCz+JvvxJFForsUCNHibSPtF3+aKpfqYcpjN+oOmSHwdObCv9CxdWfQeLyD4qsVMehkXshfHljt6KsQ1HK/pghx+ZNe+c5RGYSPDAD9UqDKHZi3KAVKgP4/PhbEX3rzfFKeesR1+NRWOcao1QJxc5ft3ekpvPTjOrqty+WgzXZe+K6EYUjxVIosfkWEGS+DDR2BUT1dirE+S5ZVV2tq++IYvx++rUb1azs9bfWgbkjGb0KmJ0OKriok3WuwVdxzIKxSJDspeI4omtanHoxj/mGhTzIIplFuNPfr9QXLAmcv0c0mhItPxka8aIRqMvWi4/ia07L8WXGWII4XhWY7FaAwNzvfCzyIYPzdG09c0316k4eNC31lZrMTsczrWOj2hlrCuV8cVzqDzQcI8xBedIhJ+N+KsT5OpqyrL1aTi6p6dHtU72HnMsOLbION5rjYiZnP1oA6G1H36ClSAAAiAAAiAAAiAAAv0mkL/Q2gv/MAHyL12sXqwDcrZrVnPzm56YONWLscDI/hFwH57Uv3HA4lLsvBqILz72qUNt4gwdHgb82RDIQZDLxhktDiQHvyKjtcWAQFcgAAIgAAIgAAIgAAKdEIDQ2gnW1E6VU6sdl67HY6IFhNZUqmgfSwBCayypfrTryJ8QWvvh/haszEGQawFDdl3k4FcIrdmFJQYEAiAAAiAAAiAAAtkRgNCanUsxIBBIJdCRMJdqBtq3RKAjfzrqK7dkMLo5MgI5CHJHhvQozMnBrxBajyKUYAQIgAAIgAAIgAAIgEANAQitCA8QAAEQAAEQAIGSQA6CHNxpE8jBrxBaEdkgAAIgAAIgAAIgAALHTgBC67F7CPaBAAiAAAiAwAEJ5CDIHRBXb26Vg18htPYm3GAoCIAACIAACIAACJwsAQitJ+t6DBwEQAAEQAAEbAI5CHLwa55+hdCKyAYBEAABEAABEAABEDh2AhBaj91DsA8EQAAEQAAEDkgAQusBYR/wVjn4FULrAQMGtwIBEAABEAABEAABEGhEAEJrI2y4CARAAARAAATyJJCDIJenZ/YbVQ5+hdC6XwzgahAAARAAARAAARAAge4JQGjtnjHuAAIgAAIgAAK9IZCDINcb2Ac0NAe/MqH1//s//4t2tKMzOqN/7/5N//iP/6T7f/3zgCRxKxAAARAAARAAARAAARDwE4DQiujoiMCaxmc39DVa0cfimojWNL66oeXlinb83/gBARAAARA4RgI5CHLHyPW3bcrBrxBafzuKcH8QAAEQAAEQAAEQAIEQAQitIUL4vDGB7XpMDzdL+pQ9DIc0e/qgCXTWxkxxIQiAAAh0TSAHQa5rRn3sPwe/QmjtY+TBZhAAARAAARAAARA4LQIQWk/L3xgtCIAACIAACNQSyEGQg4ttAjn4FUIrIhsEQAAEQAAEQAAEQODYCUBobeKh9ZjObpb2lcMRzV4WNPlDRNs5XQ2mVTYnDWm0+qBq1/yW1uMH+rv8LNoYnxv3GM5WdP96Q9MyPXREq92CrtV2wxltPibEbs9+tvMrGsgLtM/EvW+WRWeq3a5rtZEW9y3bjelhKrJWh6MVvSyu6U+s7Y4+iHN6obu3AbkQi0tGtFoR3YR8kGCHlX2rjHk429AHdyp+QAAEQCB/AjkIcvl7KX2EOfgVQmu633EFCIAACIAACIAACIDAYQlAaG3Iez0+E0JgIWDSekwD9gspaK7HdPXzyAU6JuLxz5hAyMRRVrGUXz+k2eaDJhsp3OoipnmPP4p4O1rtStGWCaoPr5/0+Vn0xzXBLc2vBoUwq/5e3ptotNrwPkQ7vQ2/fvxOt4sJ1d2XCbnclsGcxoMpLUeiBmuK7WofXJwezmh0+U13jwu6/iNqvXJ6xZjX4zHRYkEU8kHJufKTcywaV8bkT2V/MZ6GYYLLQAAEQKB3BHIQ5HoH/QAG5+BXCK0HCBTcAgRAAARAAARAAARAYC8CEFob4iuzRaXQOh/TYLpkaqB12JMUWlnGpzgYiomdVzyjlIud9FxkyOpip3kPNVNUF1rn9E6vNJ1+Upl9uZ7T/OebpswmReCtMm0rUbe8j2b7lubzDU1YQdVSiFTtkwKo7EcKu+LfA5lNqwjPMgu4tL3sVxeYdZfYQqv8PMYHUQwd4yuFYgitDWcILgMBEOgrgRwEub6y79LuHPwKobXLCEHfIAACIAACIAACIAACbRCA0NqQorYtX/YxHNHqhWVhVp3KdsPRjJ4eJ9pnrBUTYZ//Lkns4q8RWl+Int+JaDrVsjt5H/M5bW6J/vJSBUK0pPmcBuffViYty7wVgqdDaDXKC9QKrb7yCcUYbt+LsgWsT5/tDltsd0QIrepFhg80odXLsLoHK9HwMrmmjcyWhdDacIbgMhAAgb4SyEGQ6yv7Lu3Owa8QWruMEPQNAiAAAiAAAiAAAiDQBgEIrQ0pWtmU6zk93IiarGq2qRRTzdIBRGsaX7Et8TPaPElB1Ce0jmh0eUGPi3N6NrbRl0LrZFJupR/NZnRBtzQ5l5mySsZotNC6pvl8QBNWm9SV0Vr2Y5YcEEArPjW2B/oQPUUIrWX5BtsHUXYIg2n8MC0EbyUoILQ2nCG4DARAoK8EchDk+sq+S7tz8CuE1i4jBH2DAAiAAAiAAAiAAAi0QQBCa0OK1pZ0pSaqfXiSKRZW9VN521IQ9QitZaarW3TkGa2TiXIwlnlQliK0OrbrO0sHrMc0H5gHeyn2eerFSpxVxq+8xmF7oI9UofWPwwdRdjgE3bu3ogYvhNaGMwSXgQAI9JVADoJcX9l3aXcOfoXQ2mWEoG8QAAEQAAEQAAEQAIE2CEBobUjRexhWkdH6+DOmza0oI1An9jGh9YUeiB0IZZYOiD9Qakzvt0wULcRMKQ56MkZlv/7DsNY0Hv/QIzsIi/Fx1mitDtXiZQg2bKxbWs/faTCZVFvvZTkCj6hajlHpYz5+pvOFODSsLqM15ANWDjeeYVHqgLMbVAeJQWhtOENwGQiAQF8J5CDI9ZV9l3bn4FcIrV1GCPoGARAAARAAARAAARBogwCE1iYUffVJh0Ma3b/Qgm23py2txw/8wCv+MxzR7KXIEFUOw2K/X73c0dvDDd+2Xh6YZdyD1Q69f70hrsfyHyNrtTyU64rebz8q0VU2N+qv+m2rMk/daNSDq7Y0Hz/QtBgjq0P7wsTZWNv5DXROZR/FZ/OrgTJmJaM2xgeRdpCsx2rWly0A2BnKTYIG14AACIBAPwjkIMj1g/RhrczBrxBaDxszuBsIgAAIgAAIgAAIgEA6AQit6cwyv4IJrX/pYvVCE/VUL35wF6uB+k1PO5ltmjkKDA8EQAAETpBADoLcCbotOOQc/AqhNehmNAABEAABEAABEAABEPhlAhBaf9kBx3d7VjaAaMH23Tt+1uLDYlv/8VkPi0AABEAABPYjkIMgtx+BPK/Owa8QWvOMTYwKBEAABEAABEAABHIiAKE1J29iLCAAAiAAAiCwJ4EcBLk9EWR5eQ5+hdCaZWhiUCAAAiAAAiAAAiCQFYGDC61Z0cNgQAAEQAAEQAAEQKAnBHa7XU8sdZsJobXX7oPxIAACIAACIAACIHASBA4utPb5j/wcskFOIqoxSBAAARAAgcYE8KxrjO6oL8zBr0Jo/Z/E5OIzIvr3bkf/+I//pPt//fOo2cM4EAABEAABEAABEACB0yEAoTXB1zm8pCQMF01BAARAAAROkACedXk6PQe/QmjNMzYxKhAAARAAARAAARDIiQCE1gRv5vCSkjBcNAUBEAABEDhBAnjW5en0HPwKoTXP2MSoQAAEQAAEQAAEQCAnAhBaE7yZw0tKwnDRtBGBNY3PbmipXTui1W5B1436O6aLch7bMXHOwJb1mM5uljRa7WjR/8DPwCFpQ8CzLo1XX1rn4FcIrX2JNtgJAiAAAiAAAiAAAqdLICOhVYhAX7MNfUz+dOLR+peULc2vBjT9VG+tCmzG58MZbT4m1I2lnQwfnQYJsBh8o7ssRFVzsDmPLehYNEghUIis7BIIrSngjqdtF4Lcdn5FA/6AHNJs80EdPaYTIXb/d0OSQds5XQ2mJP6MaJ9TF35NGl8LjSG0tgARXYAACIAACIAACIAACHRKIA+hVXk5Gf6a0Fr4SYoMoxXtHKlc6/EZ/b3oTgzuNFrQeS2B7XxM77eLIxEQ2nVWzmNrlxR64wSKNfkSGa29DIjWBTn2XPx7Ib5c5LHxTU+//YXUgf5uiA+ANY2vfuix+AKW/a1ws2x3N0Trfo0fXGstIbS2hhIdgQAIgAAIgAAIgAAIdEQgD6FVvNnzjNLX++5EzNiXFJG5Q3bWDnuxeyB6QSZrR+H8m91uaT7f0GSS4z7pnMf2mzGT8b0htPbaubHPurhBimfz91NVRuJ4vnDs/u+GOEZEtF7T+vq6KjHD59Ar3beY/duuX6NH1mpDCK2t4kRnIAACIAACIAACIAACHRCA0JoANf4lpahlaZQHYALsA70UpQ3sUgKr+1e6UWoPyG231ZbLwlhHtqzIfik+V+6r/V4b64hmsy+a6rUOeAtxX8O+8p5VnU41e1i7j2Jf3f1T65ZaHEoc+9aBLMZ6uaLd3RuvLVmA0LKSa/2wndP4/ZYW58/V9Z6t03o/+vbQGF4+1gmhbDWts4llJ4bGZl0/u6TptKpUO5yt6P71piqt4YvRg8R2NXwfS5vHC9GDUhpkOCN9vjI/htoQqXPGF8/cOs7nnJ6Ler9NMvVr+y/vcUvvrORJIPZZ89oY4UYrNXyHQxp+fhINh/TJ/kt2Zl4ojn1rmvSe7/MY38myLb4xxfZB5XZ499rs98GQRiOi5bKqNWP6OGiDMYvbjK34Z13EquPIYOVj+35y7vqI6LHFJkcktFqjYvPpL11AaNXIQGhtMfzRFQiAAAiAAAiAAAiAQCcEILQmYE16+SxKCFQvv+4al1ws+FLqtfLrvpRsWCFekNyCa31OxPsgWaqgEDu4YDWg+fidbhesFqxRi249pjEt6PGHZd9eloc1iZd7+W+3YEzMhre78iVZy04qMtmIl3Cg4P1TD8rR7ZPiT2V/gjuLpoY4dPlEH4vrUlTS/VfjB8bzjQknzFXi4CsplKh1KnVfFb5bSrF1G+R196aUntBYN6/2W28T08/ixmb6Rm4fF7HA7FME7cLx/tgR4+kutkXfZRkPB0trPNIeZb42bSPj1B3Pn2VtU/b58/lH4wOl6u2rhFwmiA69sW/6wYxbMRptLTPWP3OdC7H3+11kjIc+t8ddxB5Va20o7sO+Da/NzFat7Iaxfrvuoa5hIRuE0Ote//aJraRnXWjR5WOu1sXCgVUpgdD1nX5+xEJrBztgWvVrp37xdw6h9ZfA47YgAAIgAAIgAAIgAALRBCC0RqMiSn1JERlXQkS7fVezWaubhoVWw0BzO6G1vdAWswoZxHlYmPkybtWFcwq7V/TzWBxm4ngZtMYk3qxbOawsaG+CP6umtghTioKKMKN1bXJ3nrJu9OvcCqoK42rZAQevaNYJEGJsihlbKSyroo8hRJlCa2g8XcZ26N7O8Rhi4h5tpIe8QtpSZDx+XcgM+ASfKk1DQt0f6RMtzpvEreFrs3SAuo6QXUJFWzNCfg997vKLrMcpM6kj4j7MLrA2Fx/bQqv5ZYz/i6KQDSlCK1+Fi2dSKLZSn3W10anWZ5UNXb9rFuJ7XnW8Qut6rDxn9xylvLxVv7ZkU2o3EFpTiaE9CIAACIAACIAACIDAoQlAaE0gnv6SIkW0Gc2+XllxVuugJF2UlNv1HacNa6cRK6d5u7KFnGNyC53m1lZ7i7Ip3OoHdvDs1rJmgXpjc6twm0Krf7ttgjtVOYrXEOTbp5UUW0t0ZlfU+mFpnbKuCSUO0boSPyJ4RbNOoBBjk1NotbOJbVEoILSGxtNlbIfubW2VV5gqZQ+8W8Nr21Tz253R6BL+E3yqRrYj49G55tTFfkyMOL8AmlJ5GJYqvFJgzQj5PfS5KbQWot7sckpTmY0cMaaBWRZAcjVKwnjXhKJ9WGit1jPzpPlQfFmlC5ST6veJrfRnXU18OkRVbtvrvTgcq1lot3TVkQqtslwL3wnQ3k+rfm3PrKSeILQm4UJjEAABEAABEAABEACBXyAAoTUBepOXlPJF2VF7Uuh2bOunfNEe0ozXtlRLBxhZdEamWGjraTW8OqG1yqhSs3DLdzxFlGCZudpW5ujMpDaF1oC9CT4VTd1ZwKYYYGfdeYQkJTFV9Y8QbuxD0qIzgKNZxwMQ9gVs8hxs5N6anJDRGhhPp7G9UU5B9+AKZRPyYghBIdNso3+ZwuaTvfXbXQc53qtVy7B94dgXYl5MjCgH95gxYwqt8gR6x6BCfg99Xq2rl6IOdVELVJ1nMWNyZYu6SiCUpV+882RM77cL8SWbIRK7M/TrhXh7HHLOtRdbTZ513vhEjdbEqauWkEm8NNC8Vb+2a1p0bxBao1GhIQiAAAiAAAiAAAiAwC8RgNCaAL7ZSwp7+X1wZrM6b21mWpnZW3UChirwrddE19dKtlCc0GrX1VSFyBGNlkR3RQ1SoVF6TkY2T1DuqHSA294Ep3qFVkOACvlBHgRkCOoucbaqWSrsNGtFFr+1Sy1Es04Yv6fOa6gGZml3bb3SiNIBrlO1Zez4hKs2Yvv23X2itxK3YZGyidAqxTbxZYottLK4e6bzjwVdezKJE7wbIQS7hFbjdwkxUtaSDpUO2MfvEXEhv8CyDuyT8RoxpqD/g2uC8FQ4o1X5csJY/0M2WGKw8aWYLuLHx1azZ50vMu1nIFtf3u72PcQwZSbU2Tag13tZR7qNPvfro4uSAdKidv263zibXg2htSk5XAcCIAACIAACIAACIHAoAhBaE0g3eUnhL8oppys7hdYqw1UKCNUBSzKLSdl67tx2GCe02v0XgArRx3X6ub3Ffk3jMdFCO+mqm4xWr70JfnXWY032g+PwK4cwamUM+8RTjzAdxzpp8GXdRib8iTOrbPHc4uxtk5DRWtaMVMsmqLHTbWyHWIZErv0yWsWYRZazmpGofynjyziO9XB4DI4yBY5t9TFxq4nzhhjqPniqqd/DcREet+NALyOmg304RVF5kJmw8ftpR3dvfDFUDsirsoPdGa0Vl5ANutCqc9kntpo86+piUnsOOjJcY+O5/XbHVTqAcdIPv9vSfL6hyUSt392cQtt+bW5J8yshtDZnhytBAARAAARAAARAAAQOQyAToVU5OZ5x82zT3xdp9EuKWv8xwRa9jICswypfnoX1w9mMLqdTWvL/N05zLysQVCdr84uMuqJEqsij1geU93Bl9zDGf+lCinEGTCHEyF8a9UY99099dTT5yLu5xN80X0uxaUjDz08SRMw6uTF+cJSCcPCqZVXjL8kreH3a4HnrmD51/jofn2+cphg1LuvvrXOnQH3M1Nj23dse6wvRw4CqKh8zWt2/0o1a9mMTalNGrJLNWpUNGQ4/6ZP9U47RqCNbfbkS5+CYMWw+bumd1SemutgX9wvHiOErzUyzBnGov4DfZbkPx5oXN25RG3Qf/5fsChvMtfnpe8DXRLE+kagDXS634rCz5dJcf82yAUpZGTO+3JOrldiKftbFhaIRP3YsJHTTYtPD/N0Qa7BvDU2d93X368KvseNrqx2E1rZIoh8QAAEQAAEQAAEQAIGuCGQitHaFR+83h5eU5qRcWarNezuuK911Ko/Lxoys6aDWbEZ0DjyUjmLfs73/wIPD7RoSOO1nXUNoPbgsB79CaO1BoMFEEAABEAABEAABEDhxAhBaEwIgh5eUhOFqTe0tjU17OsbrOhKbjnGoR2FTd4e9HMXwemVER7EPobVXUWAae8rPul47LmB8Dn6F0JpzhGJsIAACIAACIAACIJAHAQitCX7M4SUlYbhK09yFsY7EpmawcRUIHJBAR7EPofWAPmz/Vqf7rGuf5TH1mINfIbQeU0TBFhAAARAAARAAARAAARcBCK0JcZHDS0rCcNEUBEAABEDgBAngWZen03PwK4TWPGMTowIBEAABEAABEACBnAhAaE3wZg4vKQnDRVMQAAEQAIETJIBnXZ5Oz8GvEFrzjE2MCgRAAARAAARAAARyIgChNcGbObykJAwXTUEABEAABE6QAJ51eTo9B79CaM0zNjEqEAABEAABEAABEMiJAITWBG+2+5KypvHZDS21+49otVvQdYJNaAoCIAACIAACbRJo91nXpmXoax8COfgVQus+EYBrQQAEQAAEQAAEQAAEDkEAQmsC5fZeUpjI+kZ3EFUT6MumQqD+mm3oY/KHCIfuNGCIS0AABEDAT6C9Zx0oHxOBHPwKofWYIgq2gAAIEjkGxwAAIABJREFUgAAIgAAIgAAIuAhAaE2Ii7ZeUrbzMb3fLojphPhJJ7CdX9Fg+lldOFrRboE84HSSuAIEQAAEbAJtPevA9rgI5OBXCK3HFVOwBgRAAARAAARAAARAwPE+tdvtdocC0/c/8tuxf0vz+YYmEwiDh4o73AcEQAAEQCCeQDvPuvj7oeVhCOTgVwith4kV3AUEQAAEQAAEQAAEQKA5AWS0JrCLfUnRMy6HNNt8VNmr2zmN329pcf5MZzdVhdbRakcyKXM9PiPlI27hUG6VN+zV2hqZnVbmp3Itu9/jj5oZyux8IXoYUJksOpzR6v6VbqpfONtsPibEknN9ttg8mt0nxRY21Oq+hg+0z4hU9rW+M67TXVHdo66PNJ/ofq+7loYz2nyc03NR99eMl9prRYBRyI86U3viSI6+jGOfDaqtTdjJ65tcq/q+GtGW5lcDml6uaHf3Vs3T0PxSP1+PaUyPdPFXzidffKgcRZvb99C8HNGIlrSUSd3WPCUaDof0+Vk2qJ23Pm77+sviKc0pOVV1qoUPqQF3fW77bI5d78QccNXP9q/BCY+Q3jSNfdb1ZkAwlBPIwa8QWhHMIAACIAACIAACIAACx04AQmuCh2JeUrjYSNVWdiE+KmIAE2DeiJZLKg++kuKAEH22NB+/0+2Cqw40mF56D8hiff+90GuVkinIrsd09fMo6pmux3R286UJv+Le6j0KkYkq4c1uU4iqX7o4V2dLTB/NbLHtVV1aCi+aSFZc86mLNEHfFR1rpR8MplF9JPtEkawMf+mxI8Tl5/OPUrS3WejxxO1N8CPvr9Z+IVKR/OLA4OP0cRHvm9DcKYVuI17H70Q0pWndvHNc64pJUkW24ZCGl0/0sbguRftKFK4fpznXTM51MVQJ2vXz0uzTvGfMnAvF677+quKvEC8VQV/G0tnbHe0WVB0OWMM9ZK+LnTqGgWNN1TnKtaE4mPBEa0DHPOsSHp1oeiQEcvArhNYjCSaYAQIgAAIgAAIgAAIg4CUAoTUhOIIvKfyl/JXu1QxWKdxIoY8LT0sti5LILRa6haBS7aOrB6KXIptU6F+6aMZbbuc030yIVyqIEVoLYeFTEUSCgg27JmBLsA+XiBZji6ONLi6Oictw00rY5kyev2m6VETnGN95hdai79g+Un2iDMjLcTmk0Yjo6+JFiOqOn6APIvwYE1ParQ0m3piOZOe8vuG14kuQQlDTjRaZlcqXDb45Wl7mtEF+qmTIFmnrttCqxGfkXNhbaI3gtq+/NKyO9Wc9vqKfR5nx71oHld/xRPjA+upgp/o5LLQWgrBcryG0Jjwh0fTYCQT/hjn2ARARhNYeOAkmggAIgAAIgAAIgMCJE4DQmhAAwZcUh5BQCqBS0HEKrXKbu55t6NoGW251LvqxzTeEoxRRj/X594Jml1OaKlmO3m3nUoyNsCXYhymQ1NpScPK0sYTW2zv6HtzQV5Htu57PaXD+TQM1uzfGdyGhNbaPKJ8oh32Rue3czHKuz+ot5b5QNl+EH6OFVimAFzfXywo4srQj2TmFv6RrK66+chylqMpKByiHrDmFWc84deaklw/hsa4ciMftrxFaPXHuzsSMKFGgzVs9w91cr1zCJB9bJHN9fTIF5zWNr37osfyyyBakNXtWRDdGRr61vjrKe/hLUyjWWV8sFT4j9uXZlC6V0i4Jj4zeNg0+63o7stM2PAe/Qmg97RjG6EEABEAABEAABECgDwQgtCZ4KfSSIkQgW1TRBBFPhpRLQDJ/p5Uh2AhRVNbV9A0jdovybPZF0+8nLizZ25ztEgZam0IIqrMlmE2pCK0xttS1sYXWhah7+XrP65i+zwc04TVyK5EpyncBoVWIUgH/O0W2unIOepkDUb/TFCrNWpcNM1oj/MgQhGKqLt59GZKx/P3zJIa7zs4q61EGjlvw4/fmMaTUJJZfSNRmPrrKccQJreG5oNRhnV3SdGrGtL9UhChNUs/NV74k1l/WuqQItCyW9TIX9dxFjeb9/OyaP76dAExgrcrKVjW0Ex4ZvW0aetb1dmAnbngOfoXQeuJBjOGDAAiAAAiAAAiAQA8IQGhNcFLwJaUQW8w6qXpdQWNranF/18u+JSqp2bADV5kClmm2pvX1NbFKATwzr6h/yaU3b+mAT+2wrWSh1bdtWrElXmiNsaW+jUtoncjMtNGMLh4nNGFCtZodF+U70bM3GzGqj1ifKAKZIU7ZNXWf6fxjQdeebGnJI+iDCD8GY8rMzjQEyPqt6FxF00ofmDU5/aUDGlzr8Zc7o9UQAQPjrBMYWWWHuIzW+Djn9wvWwzXKi0TE677+spdXyXFEoyXR3W5RrFXFeiUPISsziRXujz88uzQ5RpRxvtCD9UWFvfaa5QqQ0ZrwmETTIyYQ/BvmiG2XpkFo7YGTYCIIgAAIgAAIgAAInDgBCK0JARDzkmJlyTnEK7mNviwD4BG4ajNa+dlWZo3JNY3HRIuyDqSRMeYQ4oLim/MAIvdhWHq9S9sWMxMzWdCNtMUptEpeMgPRWS/SOLhM84sQX76fdnT3xiFzgcjM7Av5n7XXsviCPtEP59G3crPPeHFckmVZfZmGQiAOZCbLOr9a3dLEmHKKfZ9lTWKvcFfeWzmgzDt37NIDIe6u8VvzsAwcRykGM14C49Rrj8q5OqTh8JMuAzEU66uwmBvrbz/zff3lXF6LmLdLN4S57+vnx58wE23MqNGa8IRE02MnEPM3zLGPAULrsXsI9oEACIAACIAACIAACEBoTYiB2JcUIQbIjl2H7UjRS9n2qx2gZX5eGVmKs8Wv3PeS4px/cKwfITqoNvDTZqj61YzEdt36NtpWase49fqsTNRpdp8UWyqxStjOudGYxrTg/2UHkpUeUuov1vlOfiYEIhIHJpUlPyuxqj2fSAtF32Lbc+ULJtp9sn96auWqsRLjg3o/xsXU4lpvN5zN6HI6pYq2Pibz3K46/vYYKoGZ9Rp/bTUv3HVapeA3pOHnZ7F9XBEj+eX+cdbFx/mzWBvq2ph+ds0Xs0yHWQN5OBzSJw8O9uOec+nzVucdYu5ffVhW/1+6MNa86sCxOu7N/SyyWeuYyPsWvuZZ71Xk+mv6JjxEetI09lnXk+HAzIJADn6F0IpwBgEQAAEQAAEQAAEQOHYCEFoTPNSfl5Qq+1I5y6ccKROk3u5Oq+Zggps7atp3n/Td/hS3umuFpvSAtnUE9CzpqiW4H0vc9OdZdyzE+mFHDn6F0NqPWIOVIAACIAACIAACIHDKBCC0Jni/Py8pRh1Qc4zqqfcJ40fTfQj03Sd9tz/FdxD8UmiltrXKZ5QdgHsqy67a9+dZ1xWBPPvNwa8QWvOMTYwKBEAABEAABEAABHIiAKE1wZs5vKQkDBdNQeBECUDw687xdYI9uHfHPa1nPOvSePWldQ5+hdDal2iDnSAAAiAAAiAAAiBwugQgtCb4PoeXlIThoikIgAAIgMAJEsCzLk+n5+BXJrT+v//nf9KOiM6IaLfb0T/+4z/p/l//zNNpGBUIgAAIgAAIgAAIgEDvCBxcaO0dIRgMAiAAAiAAAiAAAhkQYMJkn38gtPbZe7AdBEAABEAABEAABE6DwMGF1j7/kZ9DNshphDVGCQIgAAIg0JQAnnVNyR33dTn4FULrcccYrAMBEAABEAABEAABECCC0JoQBTm8pCQMF01BAARAAAROkACedXk6PQe/QmjNMzYxKhAAARAAARAAARDIiQCE1gRv5vCSkjBcNAUBEAABEDhBAnjW5en0HPwKoTXP2MSoQAAEQAAEQAAEQCAnAhBaE7yZw0tKwnDRFARAAARA4AQJ4FmXp9Nz8CuE1jxjE6MCARAAARAAARAAgZwI5CG0bud0NZjSJ/fMkGabD5r8ad9N9S8pW5pfDWgqjCh+RrTaLeia/8v4fDijzceEOjCz/YGjRxAAARAAgR4RWNP47Ia+Zhv6YA/D4hl5udrRQjyQan+6EOS28ysa8Adkd8/o0Ljszw1O6R20e0XHf8t04dd2AYR7g9AaZoQWIAACIAACIAACIAACv0sgA6F1TeOrH3osRMv1+IxulqrA2R7gqJeU9ZjObpZEoxXtHG+0zL6/F8XLb3umoScQAAEQAAEQKAlUwmbxK88zyYUs6lmXwpo9F/9eiC8XuZj4TU/ll5ApHbXYVhE1h1KQbrH79K66/1umdb+mD3LvKyC07o0QHYAACIAACIAACIAACHRMoP9C63pN6+vrImuUJY6yl7hXuu8gqzX2JUW84JKdWctseyB6QSZrx2GN7kEABEAABJoSiH3WxfUvdnN8P1XZtMfzhaOw7fX+CL78PMDfMu36Nc77bbeC0No2UfQHAiAAAiAAAiAAAiDQNoH+C60WEbYV8C9d/KLQSiS2Iy6N8gBMgH2gF7GV01FKYHX/SjdK7YFRsc0zJjNJZPIWMJT7ar/XWI1oNvuiqV7rgLcQ9zVKHZTZUMXY2AZQJQtIu4+SOVV3/6qsAtPH5bZS3aGSQUzg+/qQY3r8qb+Hfj3b3vpC9KCUgxjOqPQRHyMJP0vjOPdbei9KSKi2+/gk3ZPfJ2BXTZu6UhUxdrDryfSTI0uuSSyyWBjU9B2Kjxj79fnl4jiiES1pKct/qP4ufBzjUxkOTTjUz0nRc8x64JsvIY6p15XtfWuOER+hOco2AdSNz3e9uhbZsVCVkqm7/oUeiq3tvnnWfXzo86vYYr8pdkkojOPH6F4vQmVrWhXkHBms3P7vJ+euj5i1vr02RyS0HuBvmVb92p4TknqC0JqEC41BAARAAARAAARAAAR+gUB+QmuHWaNJLylFCYFKAGAC5RvdGdsluRjzpdRr5dd9KdmwQtgkWVvP+pyI90GyVEEhhHKBY0Dz8TvdLlgtWKMW3XpMY1qQEB8vy1qy4gVe/tstGBOz4e2ufEnWspOK7ZjERVgK3l+trqDfWwoulW1R82M9pqufRyFmO1iF7mF+XgriJHwkhJBLGo2+6OKRCTiFIH1Z8Gdcfy7oazolWQ/Rz0dU6LXvWfhUiYuQXVy613zHexZ1gwvbQ/WAw3Z0GYt3RDf1cZ7uu2Ycw3NS9FuWANFiXlDuek7WrQeheRLiWC+26vPRZBXiUsCpmaPhGHPGebHObbS1sPDDUq8JWne9nN9WbW1lDnUbH9fGPN7SfL6hyaQqrKrHVsIYE9aCpGddKOD4OsweYbJeOZ8gVSmB0PWdfn7EQmsHf8u06tdO/eLvHELrL4HHbUEABEAABEAABEAABKIJZCe0rsdX9MMFsGgG0Q1TX1JERpt4yb99V7NZq1vGvLRrBpqlEaxSCYbwV17sPvTDFB2sGrdOYVdh7HgZtMYk1BX9cBYH9aAtMZ7azmm+mRDXJSKEVnO8lggj6/hZh5etaTwmWjAxmwkYXGhVhe3C2Ag+YYHTIaI67Iq33Q0yxo4uY7G2b4eQHPSdFDzrBGsHx+CcDPm06zmpgmpQKqXpPAvGR4iLtDswR1PjoGzvZKF+8VQcS2h9IVHdMWYOdR0fqg0sy/v5/KM6wKrpGL3rmHstSH3W1S7NLlEVQmvwadbF3zKt+jU4gm4aQGjthit6BQEQAAEQAAEQAAEQaI9AXkLrdk7j91tadKGyElH6S4p8yZ/R7OuVFWe1BGD9pV1u13ecyqydRiy390sx0cgWcsZHndAq90rr5QBEN6Zwqx/YIcTMcvO8cmfzQLJYobXOlojAjxJa/ffQhJZCDJhdTmmqZh1LM6yxO/wWwce7ndraKlxkE3rsSrLdgTLGDhESrA7ylCTFcju9K3MtIRZr+3ZsmTcPsImxP4ZRcE6GfLonB3MczoN6fD6ImiJ6CY3Yg4CCQmuIi7QtRmitGZ/LDt6144sV8Wv9gETv9aaY75lnXceH5n+zNEeTMYbWMUfMpD/ragLPIaryMb7ei8OxImK2uyZHmtHa0d8yrfq1O6fU9gyh9ZfA47YgAAIgAAIgAAIgAALRBDISWrfKNvXo8Sc1bPKSUr40e0581kWVIc1mlzSdqqUDjO3PhQAht6XXiQb64FIyWg3BUHm5Z5m5WoZVdGZSrNBabU1WM4JjtfPtfEzvtwshaEdntFbjlTx5rcyihqAzQ7fsu6jjyjJa796Msg9xW2SDApYiANXZFW27J+pj7NBYtByLdX0LfVcvc2HGR4z9MYyCczIQ813PyRCn0KIW4ui7Psg3ci0IzdHQ+Hx8xe/tQwjN+RsjtIbnWVnI116z94yPyr47eju7oS+lFnbqGIPrmMfZTZ513rhDjdbQlDQ+7+5vmVb9mjiqtppDaG2LJPoBARAAARAAARAAARDoikA2QmsX2+xM6M1eUljGzIMzm9XpVFMcNLPjDHFLZhdK4VX2uV2via6vlWyhOKFV9idqrMpcI5nVOqLRkvQ6s76ty+YJyg1KB7htqZsKxgtqhNBq3kOKbNZBX1pGq5rla5QOKMsIFDUVI/gEBSwlm7POrjjb/fyCdnQZi6G+XTVojdqoQfsjOVqEzDgK+dSco0WHrczJ82e93qXnXrWzxNw676gx67o+yDfEhXcamKNN4qBc9ESmtb52mfVy62s/N5pDLceHWidWHBCniMceX5l1WxuNQ3F6s2edV6K3noHM3rc7duhiV3/axPZ7fBmtXf4t065fYxm32w5Ca7s80RsIgAAIgAAIgAAIgED7BLIQWtlLpZZlyV7mjQNE2kDX5CWFv/CmnK7sFFqrDFf5Al2dfi7LDShb9Z3bDuOEVrv/glyxLdi1zdiq68pEVV6/VH2LTs9o9dricaYVB4XN6knxplhk3iMoJrF7az4yakA6xN0Qn5h7ttUmSYAza5waY2s1FoN92wJZE9/FcAwKrY7t6LwGcRnzHc5J0g/LS50jXOo0hNbYPmLYxcS6lRF/syS9/ETdelcvlFpZ8A7xNyajVT24yV1zWomS5DlfHx+6fXaN2aZjDI6jM6G18Jl8DjoyXNt4Pjfr47iE1q7/lmnyN0wzrt1dBaG1O7boGQRAAARAAARAAARAoB0CvRdapUhg4lDFtXZQJdRoVWsVekoGuGwyxyLGIF/KxRXD2Ywup1NiVVEr0VNvQ+bBTUa9QyIhyopsqapeqbTJXbORvfD/pYuN+6Ax8fIvezDqs3rur8qwPj/G1Y80xu+Ay1g+/tSPV7eBlRMoygKUu4RHNKIlLdm/uV+JH/BVDptzv6V3ltVathGj9PEJ33NGq/tXuin95LIrrk1dPcQYO7SxtRyL17IWcMHajPMXeqiN1Rj7YziajNxzUgRYbcwb42lvTsasB/4Vr+k8i+Er2bm5xM3R0Hqnx4GjJnLAL/Y4qvUsZYyScNvxIbJZlbIEbL3dyDrY1XjrYq/JOMyI6UKQq2w263e39YRO7acQscvHFlvTfy/F9hB/y3Th11Tq+7YXQuv/oB2rm09Eu92O/vEf/0X3//rnvl3jehAAARAAARAAARAAARBohUDvhdZWKER2ksNLSuRQHc1cWarNe2v3SiHifD+5t6IezzbVdkeN3kCgPwQwR/vjq4QvFfs0KNja4EDP44MGofX4fAKLQAAEQAAEQAAEQAAEdAIQWhMi4pSFVntLYwK4zpsGDg9RTznv3BbcAARAwCaAOdqnqDjlZ12f/JRqaw5+hdCa6nW0BwEQAAEQAAEQAAEQODQBCK0JxHN4SUkYrtK0u1OQm9mDq0AABEAABLoicLrPuq6IHke/OfgVQutxxBKsAAEQAAEQAAEQAAEQ8BOA0JoQHTm8pCQMF01BAARAAAROkACedXk6PQe/QmjNMzYxKhAAARAAARAAARDIiQCE1gRv5vCSkjBcNAUBEAABEDhBAnjW5en0HPwKoTXP2MSoQAAEQAAEQAAEQCAnAhBaE7yZw0tKwnDRFARAAARA4AQJ4FmXp9Nz8CuE1jxjE6MCARAAARAAARAAgZwIQGhN8GYOLykJw0VTEAABEACBEySAZ12eTs/BrxBa84xNjAoEQAAEQAAEQAAEciIAoTXBmzm8pISGux6f0dvdjhbXoZb4HARAIGcC2/kVPZ9/YC3I2cmesZ3Cs+4E3Uo5+BVC6ylGLsYMAiAAAiAAAiAAAv0iAKE1wV85vKT4h7um8dkN0Qoia0JIoCkIZExgS/OrAU0vV7TDNy8Z+9keWt7PupNypTbYHPwKofV04xcjBwEQAAEQAAEQAIG+EIDQmuCpHF5S3MMVgsr3E0TWhHBAUxA4CQIsy/3vxYY+Jn9OYrwYJGWR+Qg/5imgQ2hFZIMACIAACIAACIAACBw7AQitCR7KVmhdj+ns7wVtPiYEKSUhINAUBE6BwHZOV4NXut98ELTWU3A4hNZcvZzD3zAQWnONTowLBEAABEAABEAABPIhAKE1wZexLyksA+xmWXQ8nCkCprIV9+6NzmSjkb01V+vD+JzVThxMP52Wj5St/3V9VBf7slnjbdXtGdJMEWT8top2t+/qWNjvXogeBlQOT+NHZN/L3Z5MRiHGxX02qu80wiNa7RY0qOnXN1bpkxjbV/evdFMN3snDbvNBk81YxFMxjpjxx9jDxHerr5LLcfqQfVmgxX7LfmTdheJ68keU4pDLgDRhOKsyQ13zs+pXn0fmPdV57pt/PhtVG+rmrrlGvN4jqzXhcdHrprHPul4P8gSNz8GvEFpPMHAxZBAAARAAARAAARDoGQEIrQkOi3lJ4eIJSeG0EFu4yEeV8DIc0vDyiT4W16VgYwow5VZdnk02JVIEGm7yekxXP49iOy/LSL350gRObbuvrw+h3jiy1RSRKMLWarxS4DLF1jG93y5ENpzDViH2XHIhU5zBVYi8pIrUiuxjtS/u+yXbG/VmPXxsP81oRkS3C5bZK/r4ktzXYxrTHdGNUsc2Yizm2OyxmrZLEa+eh97PlubzDU0m8gSz8PglzVj223lffMjm2oDm4/dO/Simjo9JEb+fQpy/LubfpfEliG+Ol+Kn9uWA7FOfW/p6Y88/p38LNvxLhXKtcs9dLU5e75H1nvC86HPTmGddn8d3qrbn4FcIracavRg3CIAACIAACIAACPSHAITWBF8FX1Is0dI8TMYlIBq/Y308EL0o2/i5mFKKiIXB2znNNxPi2pop+MX2UQi2pkgr7hBpq7WlWBWXC9nUEqTYmVtSVHUIi4Uw9Wlks/rFQVus1Nxq+iXoJw5GF1pdceIQqU1hS2QtFoJbmQmpiqgRQquDh3oflmVbezp8zdZvS4jzsLdFxT74sDs/uoVWycSYA6bQGpifxOYLEU2nCmM235+/abpUvlCp+5KkEGldwr6Y3jVfsDiyv739JKyfaNofAsFnXX+GAksVAjn4FUIrQhoEQAAEQAAEQAAEQODYCUBoTfBQ8CWFC566AKV37z7FWxPjeB/mhmPWSyXWSaHEK7TG9lEKrS6bY23VM2lFl6a4aGb+1Yh0Rb3Y2eWUpqa4XMD0bts2hVkpGhbXldutg34KCHS+fh1bytVMZaFveco+KLZropaHh9aPQxirxLQpySIT6nZzGZcx96oXFUVPsf3o93WUv2jVh935McRE8GCJ6B80IZGVXma0BubngH8xcUffgyqjej2f0+D8mwZq5rojo9qcf6LUhS7scx9EXCvzo6v2dWtbwkKKpkdPIPisO/oRwEAXgRz8CqEVsQ0CIAACIAACIAACIHDsBCC0Jngo9JISzvpyi5f8OrktN/Jgqtqt3JF91AkuZUbrpV4/VrVV1O4sxCTlFC0zAzc2G3I2+6Lp9xPtFtdCrK0VWuuzQrXrjYzCsJ/8Al1dv5bgWIrO1XbvlNIBdTyqfu7oTS1xUMRzyE5d8LykEPt++rA7P4aEVs63TuivOXxOsub1i/m6cE7v8wFNzp+1EiGamOuZf2KO2kJrzLXawXhRX04kLKZoetQEQs+6ozYexnkJ5OBXCK0IcBAAARAAARAAARAAgWMnAKE1wUPBlxRHLUaut6zXRNfX9Edux9fES0N89W3zXq9pfX1d1TAta1B6Sge4TgnX+igG7t1W7hKFXbba9WPNupFxIt0nWQcFNRVaTVHItXVbzTCUKEo/eQS6UL+u0gBGfdx4obWeh1k6QBO8I+zUhdYw+376sDs/hoVWpfQGP69NyWgNzHGR0bqoMmFHM7p4nBQHnpmlA+rnX33pgPDc1eIENVoTnhb9bhp81vV7eCdrfQ5+hdB6suGLgYMACIAACIAACIBAbwhAaE1wVfglxTgER6gxNH6/pQU/CcpR99R3UJNS15PXCx0TLRay5qlRk7PYiqxuDTe375t9VMMWNtkniqfYqhzQU4pIXF2i76cd3b1x47lI7MqkixEfVTcF2xtM5Tb7ik/IT3UCXSV02f3a9WbNNkHbG9VxNWqCBseveL/2YLFber/qsw+78OOGLv6GmWh+9hyGpdbuVeenKmprmcnetcI1/z744XN12dtijfBfq8457XC9hDUTTftJIPys6+e4Tt3qHPwKofXUoxjjBwEQAAEQAAEQAIHjJwChNcFHcS8pUsQrOtZqTkrxckjDz8+idqZ+irg0R4gg8l+yPqvRt8N2W2w1+3Bc5Cw1sK+tslYrFZmqxAXdaVmWU4ybb48uf8l+JwTa6lcz7aRzvcapr70QCGUfw9mMLqdTYjirrNkaPxlbvqv6uPo1Zr8v9KCMpeIs7xlj++r+lW4CPOw2H0W2Ix+hxdA9frNerJslr5W77KEPiy85WG3UqhKsex6l+lHOTeFXM66l34t5vdFrLltZ28YcFzVVhcV8LtOYxrTg/1VrN8fMczvehPhqCqj2OmOuEUzI/0sXrN6scX3C8ommPSIQ96zr0YBgKieQg18htCKYQQAEQAAEQAAEQAAEjp0AhNYED+3/kuKu0RpvgrieZYkWya2WaPJ25/6s/h6urNZ9bY0fFVqCAAgcLwFksx6vb7qybP9nXVeWod99COTgVwit+0QArgUBEAABEAABEAABEDgEAQgOTuAiAAAgAElEQVStCZT3f0nZV7zc0lytzWravp3TfDOhiXZceOwAxfbzL56lp5Q5MA7Diu0N7UAABPpPwKy33P8RYQQxBPZ/1sXcBW0OTSAHv0JoPXTU4H4gAAIgAAIgAAIgAAKpBCC0JhDb/yVlX6E1wdiGTZmwIrJij9/WhkPEZSAAAhEEWOmB5/MPZ/Z8xOVo0mMC+z/rejz4jE3Pwa8QWjMOUAwNBEAABEAABEAABDIhAKE1wZE5vKQkDBdNQQAEQAAETpAAnnV5Oj0Hv0JozTM2MSoQAAEQAAEQAAEQyIkAhNYEb+bwkpIwXDQFARAAARA4QQJ41uXp9Bz8CqE1z9jEqEAABEAABEAABEAgJwIHF1pzgoexgAAIgAAIgAAIgEBfCOx2u76Y6rQTQmuv3QfjQQAEQAAEQAAEQOAkCBxcaO3zH/k5ZIOcRFRjkCAAAiAAAo0J4FnXGN1RX5iDXyG0HnWIwTgQAAEQAAEQAAEQAAEigtCaEAY5vKQkDBdNQQAEQAAETpAAnnV5Oj0Hv0JozTM2MSoQAAEQAAEQAAEQyIkAhNYEb+bwkpIwXDQFARAAARA4QQJ41uXp9Bz8CqE1z9jEqEAABEAABEAABEAgJwIQWhO8mcNLSsJw0RQE+kNgPaazmyWNVjtaXPfHbFj62wTWND67oaVmxohWuwWdchjhWffbcdnN/XPwK4TWbmIDvYIACIAACIAACIAACLRHIA+hdTunq8GUPjmX7l6S619StjS/GtBUGFH8qLYYnw9ntPmY0J/2fImeQOA0CRQiK5/9EFpPMwYajZqJrG90d+KiqgtdF4Lcdn5FA/6AHNJs80GTo3j4CaH9a7ahj2MwSPtbpn1OXfi10dTb4yIIrXvAw6UgAAIgAAIgAAIgAAIHIZCB0Lqm8dUPPXLRshAzL1e06yCtLeolRYo+I7cN6/EZ/b04kpe6g4QYbgICByBQCBSXEFoPADuPW2znY3q/XRyJ4HdcTKOedSkms+fi3wvx5SKfq9/09NsCtyJqDo9CaFX/liFifyvcLNv94rh1v6bEQEttIbS2BBLdgAAIgAAIgAAIgAAIdEag/0LrdkvbP3+qzFD2Qvd293tCKxGJzB2ys3bYi90D0QsyWTsLaHR8ogQgtJ6o45sOe0vz+YYmk1MuEOBn164gJ74A/X6qynoczxeOwrbX+yP48nO9pvX1dVWygq9pr3TfYvZvu35tOvf2uw5C6378cDUIgAAIgAAIgAAIgED3BPovtBqMmMj5fP7RSZ3G+JeUou6fUR6A2fZAL8UWRbuUwOr+lW6U2gNyG3S15bIYrCNbVmS/FJ8r99V+r7Ea0Wz2RVO91gFvIe5r2Ffes6ppqGYBafdR7Ku7v6sOojXWcshxtTd915dD52xu6Z2VeWCZz3dvvLZnMXBLoPeNi7Wvuxdj+Pjj3yqrXqtud2/CUfcj2276QvSglLEYzsiMLdV3tcw4r3N6LupY1mV+tc1e78+1jVaprzkc0vDzk2g4pE/2X0cJkTpfMn/65pCMHd/ntp02f1kmxDem2D6o3H7tXgv8PhjSaES0XFa1Tfwx8HsxFGItPw/Hhjk/jfjZzmn8fkuL8+dq/hulJ6x7zC5pOq2quQ5nK7p/vanKxfjW3cj1eqOu4UlrtWjsf064ytbUz+n4Z13EHymODFZu6/dTJ1+IRlikNDkiodUynK1vf+kCQqtGBkJrWoSjNQiAAAiAAAiAAAiAwOEJ5CW0rsd09fPYWa21pJfPooRAJWa46wFy8eZLqdfKr/tSsmGFmERyS7T1eSEQkSxVUIhP/OV+QPPxO90uWFkFoxbdekxjWhRi4GV5+It4WZf/dgvGZGQNa9lJRWYh8a2YFLy/q8KDboMUECobQ9PEvL4U0TjnSmBgotzw8ok+FtelSGGKx2WZB21cSnFBNeYcvinFD01skcKHLv7sw1GIujojM7ZcXHThyoyDz7LmaewXGG2yvyljWoqgNq9y7hjzzRy7n63wJW/vnEMi4zH0uT3uwsdUzW29D3tM9eyqOVy3FgjBTdkSb8RkSgzo80bUk065Xsa++oVRzJdgIdYhjra/HPHD1r83JjyzpVUcfGXaW4mXyryy1gG7XE2zWJvRjGjvtbouNlL8kfSsCy3IPAYrzsWEqkoJhK7v9PMjFlo72AHTql879Yu/cwitvwQetwUBEAABEAABEAABEIgmkI3QGspWiyZS0zD1JUXYJMSh23c1m7W6SVhoNQwytxNa2wt9dWrdh36YwolVF84p7F7Rz2NxmInjZdAak3izjj50JGhTwJlhwcoWwUjW95XCWOy4tnOabybEdyA7hdYxvRPRdKoIDeya52+aLhVBPfZ+Ho7hMaeJZKVYtRSZkF8XMhO7Hn7Yjkj21pZZ9QsEDlv/AsIsHaD6guySHVqMhuZQ6HOXACnrP8osR+c2YH1MYXaBtaD42BZaTTHR/aVFzP1ThNZGMRRiHcGRYtoUwrx+eJodm/Z4jbgz64KH5nFofDVrZdK66Nl2Lp9JoTmd+qyrXRXU+qyyoet3bTykk/s4XqF1PVaes8njcl/Qql9bsim1GwitqcTQHgRAAARAAARAAARA4NAEshFaBTh3pmBbUNNfUqSQMqPZ1ysrzmodvKKLkjX2a6cRK6eru7KFnAOuE1rd24k1puUBY/qBHUJcrLbTVrc2D/FIFVrrbGpJ7DMOTdNE5thxxQitt3f0PahOtl7P5zQ4/6aBmrkce79aobViVhJStjPb28qrDFG3gOYSRQ/FXs3qFvfU/OP8wmFK5WFYqvBKgRgNzaHQ56bQWohIs8spTWW2ukOEN8c0MMsCSNRGCRIhJE5JelsXC10ZrXbWZuVFMwZ+OYZCrCM4Xke3WZYZ25JHOJs+ILSG5nFofCLSnV9KmfPXWcYjEBvWF0qe6Zz+rKtZFxyiKh/L6704HKutB3Sjfo5UaJWlLSbt0mnVr414738RhNb9GaIHEAABEAABEAABEACBbglkJrTKl9R265pJFzR5SXFvHa+cqr88D2nG6wDqIpOdfVcJSnUZZnropGS0GvUMFeGCZeZq23+jM5NShdYq607NDI557wxn5rmzfrWX/8hx1W3TZvzl54ybEBbO6X0+oAmvDan4OfJ+9SJMSukAXdTn9hmlB+S9mIweeyp3G+xFHVL7MLnaLFQzo9UUWuWJ5471NDSHQp8LPwt+vF5uUXtStTdmTKJNvQ/r1oJKLDRLB/gzWs2s+9D9dRbtx1CItfi8PjZiWIuT7xVhvoDXitC6R6wJM5qt1TGxETunmzzrvH+qoEZr4l9xW6XkTuKlgeat+rVd06J7g9AajQoNQQAEQAAEQAAEQAAEfolApkLrG90Vdffa5NrsJYWJEQ/ObFanbWY2lpkBVScoKQdob9droutrJVso7uVdZsuJGqsym0YKkyMaLUln6zsZ2TxBeY/SAW6b/J5tJvYZ4mvUuIwXYl/pgNsFTdj2dSbsjGZ08TihycaoxRt1v3gRhrc06v9aXAwBXRfZGI9nOv9YkMgQtLP/XB5ojz1X07R6y67anWVNylDpANfp3TJGfaKbnEOhz5X6ntYBcTKjteijbkxBdqG1oBQL44VWtdyFS2w/eAyFWEdw9K0XodqvUXPGLFnhKh2wT6wlCK3aOPkXN3p5EltIjp/TzZ51vjXZfgYyX7zdxR1w2OYz3O7r+DJauygZIMfdrl+79Yyvdwitv8MddwUBEAABEAABEAABEIgnkJ3QysSKB4qrJxmPSbRs8pLCxZOU05WdQmuV+SgzYKvtwjKrTNmq79x2GCe02v0XlAqxzZXZaNV1ZWLEmGihnXTVPKPVa5PHgUHByqzHKhQW4xAyY6u6FECUcbH7WNm9hiCpZrxqolWD+4nhxvkxLBrpcSO2rctsSlsY8WUSmi5ol72SWe0QojXhzBDo3AcmqeUs1BgNzaHQ5+76t6ZIaWVmG2MKsjNiRp8Xwsbvpx3dvfEgVQ54qjJAzXuoc1ePgSLaasX6LmIozDrEsYz9oj42/77IET/WuuJto2YZB0oHmCUurHUjPL7YOa7Zz8tjhJ4T+hd+dXO6ybOu7nmqPQcdGa6pz+L22h+X0Go9U9izar6hCS8Cvv9P237d36L0HiC0pjPDFSAAAiAAAiAAAiAAAocl0H+h1aiJF7vFuQnm6JcU1SbttPn6u8oXZ9lKiKnyxVz8djib0eV0Svp2br0NBWo6EgnByVcT0s2QCQz+kgzaYWRF/+WroVE3UN7f9epoMpAsYv2qX8+EuheihwFNZelJzuaW3q8GNKUhDT8/i1qXRrmE4sbucRm8HW5lvnv8YeKluDH3JY1pTAv+X7WurVpjswlH3Y/uMa/uX+mmhFBSLQ9qk3YSYzL8pE9mtowjY46ZNUFlb4dhr8Ku84NZI1gK5+XsKk+bF78JzKGaz+PGLWpR+vwb10cRt0Usm2vB0/eAWLlkMVeIC6+Vy8WhZsulWYO1OqxPjQHXvDlEDMX5IuRL0UvtXCrCwOZe1dH2rUXOVdxYc+vvXRNrnrUyvFbXPydkbMTO6ehnXcKDtGJiz82EblpsWtRQrx64tNO+HGzxVhFd+eLNt95GdGk16cKvTezY5xomtP4///t/VF3sdvSP//5fdP+vf+7TLa4FARAAARAAARAAARAAgdYI9F9obQ1FuKMcXlLCo/S1cGWpNu/td69012iNt6nKHnS9lx/Pttj4ER2u5b7sPZZ6tpwfbly400kTiK6x3A9Kp/2s64ePmliZg18htDbxPK4BARAAARAAARAAARA4JAEIrQm0c3hJSRiu1tTe0ti0p2O4bl+xL3BYyXZO882EWtrteQzAWrRhX/YQWlt0BrpqjUB3Bxi1ZmJCR6f8rEvA1LumOfgVQmvvwg4GgwAIgAAIgAAIgMDJEYDQmuDyHF5SEoarNM1LRCi3iV+ufnWraDNf9P0qCK199yDsz5/A6T7r8vZtDn6F0Jp3jGJ0IAACIAACIAACIJADAQitCV7M4SUlYbhoCgIgAAIgcIIE8KzL0+k5+BVCa56xiVGBAAiAAAiAAAiAQE4EILQmeDOHl5SE4aIpCIAACIDACRLAsy5Pp+fgVwitecYmRgUCIAACIAACIAACORGA0JrgzRxeUhKGi6YgAAIgAAInSADPujydnoNfIbTmGZsYFQiAAAiAAAiAAAjkRABCa4I3U19ScPp8Alw0BQEQAIGeE8jl0MDUZ13P3XYy5ufgVwitJxOuGCgIgAAIgAAIgAAI9JYAhNYE18W/pKxpfHZDtNrR4jrhBmiaIQERC1+zDX1M/hBt53Q1mNIlYiNDXzcdUnFA2Gfs9SNa7RaEpSWW1yHbdXTY2yGHQETxz7oDG4bb7UUgB79CaN0rBHAxCIAACIAACIAACIDAAQhAaE2AHPeSIl60v58gsiagzbopy3IbTBUVbbSiHRT4rH3eaHDrMZ3dLGnkFOENwb7RDXDRoQiw3Qx/L4ovVw510xbvE/esa/GG6OogBHLwK4TWg4QKbgICIAACIAACIAACILAHAQitCfCiXlKYWPL3gjYfE/qT0DeaggAInDiB2mxnZMn3Kjq4L1/pfvNBLJG9bz9Rz7q+DQr2ZpGpDKEVgQwCIAACIAACIAACIHDsBCC0Jngo/PLpzmbVMxqHNNu8ED0MqExyHM64MEs1mY9WVqRpN+/jlt6vBjS9XNHu7o1nx/EfJYMyxpbV/SvdcOOYrbpQoF6vZt6xDC55O/V+RMpWWo9NMS7Q+i94qfqF7/7a77UbVduvXdf6eJvZhjbPilcMa1WQj/OxEPDr7htiHmIyCGTg+u3U4yVlPP74MceqR4v0hy9r2GfDUJZyqGG5z7XMytgYKkfUQGhtOu8q2xrOceeaVfS1EZm5pMzT+HlS+TfGR2o0OO+h2RJeH51+szLQhehdrK6lCaq9cg6+3vczqzX8rItZtdHm2Ajk4FcIrccWVbAHBEAABEAABEAABEDAJAChNSEmgi8pNVlMQgS41GorcpHkS4isf8jIWOPbiL80obO+j3N6li//wyENL5/oY3Fdij22aKHaUoihJG1RRCJNZJC1JHVxRtsmW4hFxIWsTSVIBGyqcwPnRHK7fSFyKHb57080H7/T7aLiW9ZKXY9pTAu6e1O2+Gq2/ynYVZxM/rpdREL0comN9axtsaguTor7lDzM+yoikJP5iu6/f2qY3BHdKPWFHXEoxKgxvd8uRLaep00lWoXHU26zNnxQslmP6ernUdS5te5XP3fsebMt42KjxZbtw32udY3fNYebCq37zrtSmIyc4745qI9pS/P5hiaTqoJs43lSzN2Qj/zzR7UlNC+kIBpah+UaWHxRUyOOcy6v973c3RB81iU8N9H0eAjk4NdKaN2xasJEux3947//F93/65/HAxqWgAAIgAAIgAAIgAAInDQBCK0J7g++pOwpOGmmOETbsFhrC6ZldqMloiriVyEWfGoZaGN6J6LplJ3pVRy8s53T/PmbpktFAGbXPhC9KKUSdAE5ziavGywOxmEzwfvLnh01LgPXigzjipMQUlWBxdwabIvAls8crJOEVqeYb943lnlE3U/Plwe20KrEiTKgYMzG+o/F3mZCXL+rmWf81obNXnEzguU+17qEVi2GzKBPyWgNcgvHADGxPHaOa9vg9TmoMmLZ0M/nH9UhgBGMfYK8y5cCmT3PJMpaW2R2vbIWutbH+nXYuHdIaDW+XEt43Pxq0+Cz7letw82bEsjBrxBam3of14EACIAACIAACIAACByKAITWBNLBlxQuANUJTo5jxc1t8FKIK+xSt6oHRSt1m75y2JIp7mj9FDVlZ5dTmpbZtTJj8Y6+Bzcks0DX8zkNzr9poGbaFgf42Bjl1nz3Kdy1gpPaWQ1TobkU25QtA8yT2R2iYuBacwu9tjXYI/Y1Ya2aHvRx1H1jmdcIrTVxKIQxM6O1odAa678YodVjs1csjWApYkDPyK3iTs84F+GoiPGO8gH69nIjaFOE1iC3cAwMuA9j57jbvyIWlMPezG32EYyZdr6Pj6rc2YAtkesj90pwHSax24BYLdYpXboOMAutXQnPnkM3DT7rDm0Q7tcKgRz8CqG1lVBAJyAAAiAAAiAAAiAAAh0SgNCaADf4krJnRquWCeoQXYIinEdIMLewyn5msy+afj/RbnEtBCJLaF3Q7bvc/npO7/MBTc6f9ZIGwcO/3IJP7Lba2q3WUmiNOnzMI7TWXOssFVCUBuBcpoXYohSLtTkKoa6OdYrQKrJsQ/eNZe4WWkNx2LrQGuG/UKmCOpt9MSR+X8/SzGqWvoq5tqqla2ZF23VRVXHPKdq5SovUcgvHAM9ovQ3P8dAcrD6/o7ez6ouZSoQNxatfaI3lrPuF8bZt0WoXK19EmWtRTPzXCbHlfIbQmvB0RdNDEAj+DXMII/a8B4TWPQHichAAARAAARAAARAAgc4JQGhNQBx8SdmnRqv5Ut6a0GoLLjIDTc2u8wmtZcbWaEYXjxOa8MNljNIBrtO112taX1/TtVP8dYtATld4svy26zXR9TX98TEv7y979ZQOqLHdymZU64fevvNMNlGLtlJazXqUMaxThFYx3tB9XXxdv/Nl+erlIlwZe61ltEb5r6qpykmbX2gE5k799v96lvtcWwmNdpkOM26ShdYgt3AMlD6UWZm1c9zO2pRzUBWjxZxRhNWoeK3JaI283hZaF2TZErMWRazDWrkBfq6hO6M19sukhEfQwZoGn3UHswQ3apNADn6F0NpmRKAvEAABEAABEAABEACBLghAaE2gGn5JEeKG66TpYDaqIR5Jga5R6QC1BmHyoVryVPtqa7gmwjr6s8sArGk8JlrwrDFHrchQjU3NJ8bhM0K9ovH7LS0KgbP+/jVCq2OrN6//WNhu+sz0iXX4VaO6unoABuOktFnJivTVsQ3Egax1WR4Q5hAx9TELX3w/7ejujUOiatu3nbXoFBql/Ur2dMh/zAat7mexbb6cG4G5U5eRGfLhPte6xu+a12UEmOPSFXhLYN933qlief0cr5+DOiP3YXXaIXGR86ScueYhc9FfaEXULnaK9tUXScF1uKbcg3ZYWcJz5hiahp91x2AlbEglkINfIbSmeh3tQQAEQAAEQAAEQAAEDk0AQmsC8aiXFMdWeq2GITGBjKdB0VSWbOV1Wm/p/ar63XA2o8vplJZExDJPX+iBBtUF9X3QkIafnyS617cpx9iyun+lm+JeXMyiMY1pwf97dsMsEj+qCCxEn/KT6gCtUmj121QebmPYWrlGCj3Fb8y6tqX46Lq/XW+RSK/f6rLdrM8qezZrbPrHbdSL9PpdCNvsJ8Y3m+LQsbr7VuJ2DXOjBmXFRGdtxuHT94D7WXAgLryWYdkg1urHY/jdMVdFDPpt1i9xb9n3sbT98UFK8jLvOt7/lSV2nVbHOJUY1+/BZ145v5rOO3VscXPcPQdFNmu5kIm6pTzrna9c4t9/Ujil+Uj1r9Nfmi3FuluzPpZzpxiSHv9yTS5sLPsWVuh+ZSLvX7ooxp/wmDmKplHPuqOwFEakEMjBrxBaUzyOtiAAAiAAAiAAAiAAAr9BAEJrAvW4lxR/VmvCrRo2TdiS3/AO6Zel2LSmOasDa6pZ6Tc98StSmB8zqiqDVimpWRrMRMa3Oya0HvMYfsu2XGKgTX6HY9LnbFZGPO5Z16Zv0NchCOTgVwith4gU3AMEQAAEQAAEQAAEQGAfAhBaE+jFv6TUnOaecL/0pocTEuJti7dJq/sZfwO0tAjEMz9ueEZtVtPY7ZzmmwlNILQ63JhLDLQZoYdhYtZpbnMEh+or/ll3KItwnzYI5OBXCK1tRAL6AAEQAAEQAAEQAAEQ6JIAhNYEuqkvKYfPuDuMkJCArKrRerminTf18DezgNNG04/WxxgH/SCXj5WIAduX3TOx6gn3NKBSn3U9HebJmZ2DXyG0nlzYYsAgAAIgAAIgAAIg0DsCEFoTXJbDS0rCcNEUBEAABEDgBAngWZen03PwK4TWPGMTowIBEAABEAABEACBnAhAaE3wZg4vKQnDRVMQAAEQAIETJIBnXZ5Oz8GvEFrzjE2MCgRAAARAAARAAARyInBwoTUneBgLCIAACIAACIAACPSFwG6364upTjshtPbafTAeBEAABEAABEAABE6CwMGF1j7/kZ9DNshJRDUGCQIgAAIg0JgAnnWN0R31hTn4FULrUYcYjAMBEAABEAABEAABECAiCK0JYZDDS0rCcNEUBEAABEDgBAngWZen03PwK4TWPGMTowIBEAABEAABEACBnAhAaE3wZg4vKQnDRVMQAAEQAIETJIBnXZ5Oz8GvEFrzjE2MCgRAAARAAARAAARyIgChNcGbObykJAwXTUEABEAABE6QAJ51eTo9B79CaM0zNjEqEAABEAABEAABEMiJQHZC63p8Rn8vNvQx+dO6n+pfUrY0vxrQ9FO97YhWuwVd818Znw9ntPmYUPtWtj5sdAgCIAACIHBCBLoQ5LbzKxrwB+SQZpsP6uAR3cBDaxqf3dDXrJu/GZIN2s7pajAl8WdE+5y68GvyGPe8AELrngBxOQiAAAiAAAiAAAiAQOcE8hJai5cU6uilKeolZT2ms5sl0WhFu4WQWNWfLoXgzqMFNwABEAABEMieQNSzLoUCey7+vRBfLvLn9Dc9lV9CpnTUYltF1Bx29DdDmrVrGl/90GPxBSz7W+FmqX5Z+/+39watcSTbvu/yYO9PojK02tz74B5416VBD3dL4vhosNFUg26qwNBItNFgg4aGPTBuqjA0lI73QFPTA2GQyoM76YHUX8CtBqsm9757H7yvsA8cPSIjIzMiMzIzsiqzVJX106TbqsiIFb+1IlP5rxUr6vXma924Xxc3qXYPCK21kXEBBCAAAQhAAAIQgMCSCXRIaJ3JePhG7j6fy+fDdrJTQl9SdOaO5LN21IvdkcgFmaxLDnOGgwAEIACBUAKhz7qw/vRujruzBzHfPa7OF47atg8t/c0QxiduNZ3KdHc33gGjNsEoQfqDHDaY/dusX2vNrrHGCK2NoaQjCEAAAhCAAAQgAIGWCHRGaJ2Nh3K1fypy1N5LU/hLit6OeJ4pD6AE2CO5iMsa5EsJXB9+kD2r9sDgWr+Yplsu4yjwZMvq7Jf4c2tc5/dOEA1kNPosJ26tg6iFHjdjXzJmPDe1sdHKAnLGsewrGz8tq5AalptrMuX0JT10LZRtVbXHGVzfy/Zrq+xDwVwv5Cje+qosUNs6L6J4SxD2R+L6cJltPFTiOJBky64/foqYm62r+1dmy6++Ppv95V4fMme3j+Lxo8Hk/uapvFHryTN2USyE2FSvdEe8Hp5dy8PBpc5a14sll7letBaK5ql4hsSWsTc/t3Qbdui8NzEmTKyUxpsOcLm/2ZcrVQomwN9l/lDdhcVDvE38Pt4R0R/J6NmJnJh7eubere6dvcJ17StTU28NhT/rAu7GngzWiNndmXfXR0CPDTZZIaE1Nyv1rH0t2witDhmE1gbDn64gAAEIQAACEIAABFoh0A2hdTaW4dW+TI6l1eyUWi+fcQmBVJRSL02XcpDZLhm9hH+26rVG1322smG1sCmx6Cq5z+MXeTGCTyyERgJQT8bDK9mfqFqwmVp006EMZSKnX5SI9iypJatFA/Nvv2Ac2XB5kLwkO9lJTvkGqRzfU10hFpaLbKq3DhIRxBHEjBBh18ALm6vLR9uS9WG+TTyepH5eXj/V8aPmoL+omOi6iZ4Y89lre2K++aQ9ZK83frO/bHjz9CbJiAuJghA/hPQj8dqJNK9+X/rPzuRmspt8AZL9wiGpEe0pZeK1KV6jWvxM4z6p62zFTRRryVo3Ip5by7HaF5sbE67YarO213EqSob4u8wfxfdGXZ3b9dVMxuN7OT5WJWfUDo2ye/eByF75c2GRNVTrWVe1iKL7iXqEmXrl8T3GlHiJcYoAACAASURBVBKour7Vz1dYaG1hB0yjfm3VL8WdI7Q+EniGhQAEIAABCEAAAhAIJtAJoXU6HIpM1Etcuy9NdV9SdCaTFkFUVmCazZr6p1pozfgyu50wt73QyrxzVEz/oR9ZUSZXF84r7O7Il9M4i87zMpibk5Yjgw8dqbQpOLxjAVFETk6sF/3ZWMZv7uTk3Ba0/QLjdGjNNSeMaEMqhVZTC9DKNK4Ww7IijNlKeiK3NftxcBVsR80Lra4wsmyhNeF63pfBQOTztskED3d+zmaPH2r0pg+7s0TPnBAasBbKOFba6/Wd/cVKfOxeTrDNx+imxkSY0Kq+mMp/OeL1d25rt+WP0y+5UjFl9wqVoer/MiHg3lmwrs0zqO4aqvusK11Hdn1W09D3u/DF2GDLdv9mWMTQ7LNnkb7MtY36tQmD5ugDoXUOaFwCAQhAAAIQgAAEILBUAusvtMaZmVpTbPelqf5LinnpHsno8wdVnDV30rL74u3LtIzjwTmN2GzvN+JgJlvIG0JlQqs+41j95A8FyQq37oEdOvvRt781e4hHgFiQTLV8q3qdFaIFxAO566UnS0/HY+k9vZOekzmcxk+0XTgKqMxcE6E15WWB0we9ZMXYWFCItgFbmcu1hdYF+olsLIqfhHk2o9UntNrz9mVRhnDx9+EXIH1iV7j3nT4L+NXoTQutSWzoK50vJgLWQrDQ6rPX86VHzobAGN3UmDD+rl5//i+s8v7OfFljx8S1Sjotvzc6ZQcKDlAs/ZKqYl37sqJDYr7+s66kV4+oGs37w2FyzwyxqZ027f7NMLfNyS4dnfnc1E+jfm3KqJr9ILTWBEZzCEAAAhCAAAQgAIGlE1h7obWwBmimPmoTZOd5SfFvXU+tydX3Gz2TkxP35d0RY+MX62dO/VZ3C6x/rnUyWl0Rzd5KrjJznayr4MykukJrOic7Mzja2l7jx2RqRnVGoxf7p3I17snx0zeZEg1xp5aYlZtrzYzWqAZuXIewMuu1JDN20X7K4segrJvRmvVJtXDl2SathMvbNOPb3TavLPPXAw51v7GpjF9oX4lglRFaHcEoYC2ECK1F9urSAvlD9uaJrU2NiTTes2Uaslm/fqHV9nelP87upFexPT6NhwO5fJJ+GeTGpf/eGeLDedfQPM+6wrVEjdbw20zU0i4bUfPSiuaN+rVZ04J7Q2gNRkVDCEAAAhCAAAQgAIFHIrD2QqvLrd3slPleUpRNR95sVq/Ps1lr2fp2GaHVZCoa4TUREqZTkd3dKMNS/4QJraY/sQ66SkWmgQzOxa0zW3QycvYE5QVKB/htClsxiYAo6gTnE3k2GMn26bEcR4fO5LPRSudaS2i9zR8WNldG64L9VMVPjLGu0Jqt41pfaHVLNegDt7L1Sd/I05uJ7MaZoqZea5jn00Pkcoe22TWRQzszW8kdoTUjxgWshWqhtcTfnpqv0crO1G2t9MUGx0Ryf6wsr+ATWn3+jpTv+IDD+E5r/KFKB/hOjbfujbav9OFWeSHde+8O8qGyd741NN+zrmgx5Z+BKmYvD+ofcBi8XIMbtvs3Q7AZVsM2SgaY7pv16zyzW/wahNbFGdIDBCAAAQhAAAIQgEC7BBBaa/Cd5yUlepGuc7qyV2hNBcHsASeJMHhrbdX3bjsME1rz/RudVpcIyJcWyGyfNqJuVDZX14yM5Ye5a7QW2hTgO1tAdDLACrZha/OL51opYtUSY4sO4/GUIEjc4B6eVmlPZp4uSy0y3J09yMGlqXNsBEpX8Kmqm1tph+/gnyijVcetFpkMj7wwo/v3iVDFQRBiU0AIxU08ZQyKDqY7t8tmTEWXkC6un2psCLE3l93tEXcr+9ngmAhnXcff1g6AjD9yNa/VF06F8ZCvt1t47yz1obpqsTU0z7OubC05z0FPhmv4Omy65WoJrYqTW6fXPiBt8bk37dfFLarfA0JrfWZcAQEIQAACEIAABCCwXAIIrTV4B7+k2LUaC+vu5Qd2ywiYOqymbqtu3x+N5NnJiajKf6no6baRbNmETB0/EVvcytfV9ImpOqvqtWzf5+vMam1SHfxl5pSpz1owvi3DugJIqE3lzrN5RtmQMpShTKL/2nVl85mS/rnmyjzcX4gcKbEwtqM/kuvDD7KX/kJGlW3yc1D2nH6x69QqIWe+se5v9uUqEjT98XN214v8pn0uug5pgt/e1p/1SSou1edi5uzrvy/9/q3cquFMHGdqn4ZktobYZGrqht0CjPDWl/7trWgamRIbcUdFayFvU7qW6thbttbC+tnMmPDfY/xrK1k3Mr+/zXi14iHKtI/u7tEhisdxJn66+sy9tfy5YNb1vGso+FkXtniiVimHbP3uGp002jQtTRJ1W+NZ3agZcWfZ53/yNI3LBDUxZht+bcKuOn0gtNahRVsIQAACEIAABCAAgccg0DGhtV2EXXhJmZ+Qm4k1fz/rcOUjznWlsr3WwVfLstFfs3NZozPOsglstr83+1m37Fhb3nhd8CtC6/LihZEgAAEIQAACEIAABOYjgNBag1sXXlJqTNdpmt/SOG9Pq3/dY891qvcWiy/jd/XpddXCzRbeuurV4nlttr83+VnX5Vjvgl8RWrscocwNAhCAAAQgAAEIdIMAQmsNP3bhJaXGdK2m7Z2CPJ89bV61SXNtk2PX+t5s4a1r3qyez2b7e3OfddWRsc4tuuBXhNZ1jkBshwAEIAABCEAAAptBAKG1hp+78JJSY7o0hQAEIACBDSTAs66bTu+CXxFauxmbzAoCEIAABCAAAQh0iQBCaw1vduElpcZ0aQoBCEAAAhtIgGddN53eBb8itHYzNpkVBCAAAQhAAAIQ6BIBhNYa3uzCS0qN6dIUAhCAAAQ2kADPum46vQt+RWjtZmwyKwhAAAIQgAAEINAlAgitNbzZ/EvKI55uX2PeNIUABCAAgc0h0PyzbnPYrfJMu+BXhNZVjjBsgwAEIAABCEAAAhBQBBBaa8RB4y8p06EMZSITjpev4QWaQqAmgdlYdnoncptc1pfR/Y3sXw3lan8ix/dDebJ3Hn+qPzve8o8xG+9I78T01Jd+/1Zu044rDBvI9cNEWO41/UfzpRNo/Fm39BkwoI9AF/yK0EpsQwACEIAABCAAAQisOgGE1hoeavolZTocikwQXmq4gKYQqEVgOnwiSkMdXD9YX2jEJ8rf2r9PfyeDa3nwfvsxleGTPVGSrNPfVAu17hjGTH3N59G93BSpt7VmRGMItE+g6Wdd+xYzQgiBLvgVoTXE07SBAAQgAAEIQAACEHhMAgitNeg3+5IylfG4J8eILzU8QFMIhBMw2ad+AVREibCXB6kAq774uJRzOT/3Z7Wq/o7unomcn8szW7iNM2ad3yVmaqFVHKE3fA60hMBjEGj2WfcYM2BMH4Eu+BWhldiGAAQgAAEIQAACEFh1AgitNTxU9ZKS3VY8ur8QOepJutN4JPc3x6J2Jc/G8bblLfX/7nbkouvEaWcbbrZCh/VjdkXnx71Jt1H3ta3lYxbPz2QSGitTscvKHFQf9kdyffhB9hJIbrag04+VaejanrIw42Q/71sZhUXXRr1E834qb+LMRfs6M0p6fV6Qs/u2Bb6ieYjEPJ5dy8PBZbqFPZNV6fVV7MjS+SRz2pernZ6cFIwTGoNbkmZ1OhE4upezu16UPZr/Gcho9FlOrC33xWujqP9rOfywl1lLZX6K+4nj2FsJYDaW8f2xHMd7+aMM89Ntea3KDOSyWpWfjkTODuXD3glCa437Jk3Xj0DVs279ZoTFikAX/IrQSixDAAIQgAAEIAABCKw6AYTWGh4KeUnRgtUzqxZjLKRJKrJG4trwSvYnWnRVP2HXuQKtRFuWPzs1JUP7cUVDY+9MxuN7OTbKU2JbKgr7xoxExM/p/LL/9mUWZtsU9ft6O95yHWcNSk4wTVln555nkTrb3/Y22f6tPn/z9Kawfm4iTDqCnBGRXQFWzdU/j/tkK7r0+9J/diY3k91EeDcib8RK0u3sWrR1x/DNNWWcCpJl41THjplfXGvUyeS0YzqzXT6uRXz6pWptlPVvr5MAP8Xb+YvLAOQXvinlIRHfTD1V1d/lgTycfonqvZLRWuPGSdO1IxDyrFu7SWEwQisxAAEIQAACEIAABCAAgSUQQGitATnk5TMnVpmDeOzMutlYhlf7MrHKBgRdl8mE1eKk2pWc1nkN7ccntPYKxEU7+9Y3piOaerdR58XmSqFV9XMkchFnACt7/QJuKrRqATIVyOoIrUn/530ZDEQ+b1+U1tSMmIjIyYnFX2VIvrmTk3NL/K6cR4EQr7JPlTgfJQ1/kEPngKY4WzOX4WsL/FleFeMk2ctWH7nYzYxbuGXeX5e0OjbD+jdCc6mfYqHVl5FctOSTmskeUT8pM9DTB2shtNa4cdJ07QiEPOvWblIY3Bmh9f/7f/8fdZKrytGVh4cH+S//7f+Ww3/7Cx6GAAQgAAEIQAACEIDAShBAaK3hhpCXT0dMUmLP620ZPTuREyvj0xEu4/FDrlNNq0TP0H5coTU+Nr3gEKCqMbNlAkSKttRLkn3riqaeTFCTkZjzT1ZItc6Szxw4lN9Sn9rlF2F9YqQ/QDSTA7nrpQcdTcdj6T29k56dZVw5D6t0gHUAUyIaX4vsZbKWU1G4XFT2MlalA3zjPExECe1JNnZh7Ko2sR/FIzpGuAKE1oX6D/DTIkKrEfWNaG+L5T5xmRqtNe6iNF0HAiHPunWYBza6BLrgV1U6AKGVyIYABCAAAQhAAAIQWGUCCK01vBPykmIEvKgm5d1ZJGrlBK9M2QAtoGqRq/g6bWiV6Bnajyu0qizGA7ksOB29akxnfgUnsBdt1dd29GU0eiYnJ1YmaCzEmZq2Pjdl+8xuqXc/d8Xc/avsNvZUIFRlRqsyIQ2TqJ8Ph1Fd1yt1uNnTN245h8p5+IXWyPYPh3H92lSgNhyqsnsTMTYR+MvHSevxVsegmEzX2Jj8YVPlQmtVjIf2X+onXyZ5xVpPMlo1vKherooDVXs2OTQLobXGHZOm60og5Fm3rnPbZLu74FeE1k2OYOYOAQhAAAIQgAAE1oMAQmsNP4W8pJgsSluoy26tz5YNSIXWW0fgy22vDxZaq/vJC60mozEv6tUSWo3A5TvMKRIk07q0Dvpsvdmon+yWeSWATWW6uyvq/KKireimjmvuc2uMvNCqhMg38vRmIrsFYrFtb8LEZHUORrJ9ehwfJpYpHVA6D58Aav0urglq16ZNRFSrbmt5jVbFvGIcT23YvFgbRaqMnbIGmW30EaQyobUqNqv6D/eTybTOC8GxJ1WMvXka1cXVcx2KTEwZDvvQNqteK0JrjTsmTdeVQMizbl3ntsl2d8GvCK2bHMHMHQIQgAAEIAABCKwHAYTWGn4KeUmpErwk2nI+Eas8a2RB+XX6xPi7swc5uEzFIH2NK4xWjZ89fd1tb9fI7EWCWsiY1Ydf6X7l+qHwcKnCQ7acQ4mmorUwLYyFHGiVHkzmHrTkbJOPxMOoIGziFx9br9C6lamF6jmgLFs7NhIik3l4tsFn+sgdfuURoav9Xj1OdR8Z5ovWaK2qu5vrv66fUrE0l6HsyTSeDnfky2kaA3ZW641ZsL45lwnznnqvNW45NIXAoxAIedY9imEMuhCBLvgVoXWhEOBiCEAAAhCAAAQgAIElEEBorQG56iXFrQmq6oFGJxnJiSkj2h/I4Nm2nE7crM7q60a6zuu52dIuOqswKU+qa4/qLM1kMM/4IyejND/uTZyRGW3Kln7/Vm5vy8bMzi/t39t3VuWN2WdrqdoZiG791+L6rMaNRlDL12dVLfyczDzFHFiWqauazYi0+44+k6EMZRL9V203Nz8h80gzRPvSv70V7b18jdsiDqngXOV3LdafKL96xqmOQXNdbNu9O9dEyMyUFRDRPtPCdpmN1f2rLfwR3kA/GT94Y8HOuM7W0U0+s4VdO8M1ibZkjSROtw69y9cutjJja9x3aAqBZROoetYt2x7Ga4ZAF/yK0NpMLNALBCAAAQhAAAIQgEB7BBBaa7DtwktKjenSdCkE/LVTmx96WeM0bzk9QgACyyXAs265vJc1Whf8itC6rGhhHAhAAAIQgAAEIACBeQkgtNYg14WXlBrTpelSCCxLAF3WOEuBxiAQgECLBHjWtQj3Ebvugl8RWh8xgBgaAhCAAAQgAAEIQCCIAEJrECbdqAsvKTWmS9OlEFiWALqscZYCjUEgAIEWCfCsaxHuI3bdBb8itD5iADE0BCAAAQhAAAIQgEAQAYTWIEwIrTUw0RQCEIAABNaYQBcEuTXG35rpXfArQmtr4UHHEIAABCAAAQhAAAINEUBorQGyCy8pNaZLUwhAAAIQ2EACPOu66fQu+BWhtZuxyawgAAEIQAACEIBAlwgsXWjtEjzmAgEIQAACEIAABNaFwMPDw7qY6rUToXWt3YfxEIAABCAAAQhAYCMILF1oXec/8ruQDbIRUc0kIQABCEBgbgI86+ZGt9IXdsGvWmj9X/IkEoyfiPqb8r/8t/8uh//2l5Vmj3EQgAAEIAABCEAAAptDAKG1hq+78JJSY7o0hQAEIACBDSTAs66bTu+CXxFauxmbzAoCEIAABCAAAQh0iQBCaw1vduElpcZ0aQoBCEAAAhtIgGddN53eBb8itHYzNpkVBCAAAQhAAAIQ6BIBhNYa3nz8l5SpDJ/syblj80CuHyayW2Me3WoKk275k9lAAAKPTeDxn3WPTaCb43fBrwit3YxNZgUBCEAAAhCAAAS6RKA7Qut0KE/2jATZl9H9jRxvNeuq8peUmYx3enJyWzTmooKoEhQv5WCjRdUsW5g0G+H0BgEIQECkDUFuNt6RXvSAbOf5PJ/f9Bd1n0f3ctP0HwzzGDQby07vRPSfEc1zasOv80xzkWsQWhehx7UQgAAEIAABCEAAAssg0BGhdSbj4ZXsT46lYW3V8UHQS0r8ovTs+kEmSZqpybqc/8VpNh7K1f6kcfF4GUHW1hgwaYss/UIAAptMIOhZVweQ+iL09bbc3xzLVvSMvJOzx/7S0BI1+yshtE5luPNFThUjEZkOn8je+aJf0LpOatyvdWKgobYIrQ2BpBsIQAACEIAABCAAgdYIdENonQ5lKBNL2GyHV9BLildoFRHzUje4lodUgQ00dCbj8b0cH29ugYA8KJgEBg/NIAABCNQiEPSsC+5R7/a4O0u/fFQi4uvtVcgi1bZ9OFwBW6ZTme7upmWAor8ZPshhg7tzmvVrcAA02hChtVGcdAYBCEAAAhCAAAQg0AKBTgitOvND0Wk2+yPLO+glJVBoTbdR6lHsjBr3s76Mrg/l7su+TJ6+scojiAysrNncNfcXIkdWKYP+SO5v9uVKlTd4di0PB5dpXxnxN2ubeMThlLnCnorHzu8dgPV9k5+TVQ5iNpbhVTkTkbicwyLzjUT8U9l+bVjms5KL7MxxjHkU+60+yyI/FI1ttqPuX5ltvAHx54ml68MPsmfVySiN31goKLI19L5WFpdeH9zH5UT6Ixk9O5ETt7ix8YaMRp/lJJmL8m9+7WTna2w2vgxbfzpTrTSu444dVtHatbPcfMQGQfMw/VQxD4nd4j7C1p26vm78qji7kKN4C3p05/T6y8yzjHWozyTZ8p4sYOfLskXWmuoxxI7w9ZbxShQ7T+VNXNs7NHMz6FlXFUTmc08GazTnu7M5vnQMHTS03QoJrTmT1U6Y17KN0OqQQWgNjW3aQQACEIAABCAAAQg8FoEOCK0zmc22ZGsrfWm3hawmwQa9fHqFVlO/1RXp9Av2M+9hVs5nSuy7FDk/l6SteTnPi3Z2f/G44r5sS78v/WdncjPZTV7y0xdwXeZAjIgb1b797NS8dbKR4vlKtPVSrBIOmdp3NbOOIwFGsgKuxa+SiXVI1iLzzcw/sutzRvgqsTPrY/ffZaztchh+lgeXVlaY4wddQMMpreDxY3D82eKfNfc61xfHTGixj+q4dO2xM56rWZ5+ya5Fe+3YAmm6vsp9q6HVjZfkmiSm4jiOvszoVa6vkHmE3hND5pfvK3TdaTZJVqM3fj0+iUvEaPGz6F5nidJl95BE5HTvwa7PquNu0bWWiq1ldhhBNuB5YYm39hcBb57eBO/6CHrWhQZSdO9Jn13xwkhLCYT200q7FRZa1Zo4ErmIv2RpYvqN+rUJg+boA6F1DmhcAgEIQAACEIAABCCwVAIdEFozvHwvdQ0hDXpJcQ6zsAfOZ3QGC1XxQV+ugFwtBCXlCpKMuPw1SdZnJMZ6atxmty96Xv6yYlIsMc1/yIh3y6QtOO0qlSbKyC1n0sB8ndixMvVU+YcAO7M+Lq27V7hV1HNgS4Af8kKrK3YEx9+iQmuArbWXqIeVPZ/eeEf8wpL/8JscC7OOrWzSKl/6eDprIyBe8jGVibkE1PzzCGVdNd/ifgLWXUBM1IrPrL9CWAcJrZlZFqzRRdZaG0Kr6lPfa/oyGIh83r6oddhT0LMuNJDs+qzmGt/vQvtrtN3qCq3T4Y58OW32UM9G/dqoH8I7Q2gNZ0VLCEAAAhCAAAQgAIHHIdA9oTXaLh6lgTR+cFTQS0pB6YBki6y1zT6/5TTN2MxmtOZFxXyGU+6a19t6y3SShegXbbziX0YwTgTNWODMh2tWSF7gNGdP9mUqHMTjeIXWLJMG5htPVLMVJ7NXi71utm/WTiX46ZO29Y93624R6+QqD8sAP4SJP6lt9inXhduhc8Jj2fVx9l2ArcG3vxJWjs2FtZADBMpYBHLXTnaLd96XlcwC4mU3+Iui+ecRyjo7n9Bt507JDqsetXOfCYiJYKHV568Q1rlt+xYZK86j31as0UXWmu7evU9YN4zkC7Dg50VysU/wDvN+0LMurCv9pZg5CMu+n3449H+5F9pvI+1WVGg1pXGOQzP+w2A06tewIRtvhdDaOFI6hAAEIAABCEAAAhBomEAHhVb1Xtd8JojiHvSSUlSj1cowGsU113JbnVX91FsttuoamrFQVdBn0dbeqOZkXP/OzTb1C49RP9ZLbz4L70Se2aUEMi/N/picX2j1iprZbdhBTBqYrzM5V7jQ25cz4mvGzuwWZ5NlZmKglHWV0FrhhzDxJ92KbNvmxF9sRzZzOTh+G8peq2KV2nMgl0/25LP3JPFygbJ47eS/2Mj6siqjdZ54Kb7fzz+P0GeIP6M1X6M431/AuguIiRChtchfIazTernlW/ar4k4LpUO52p/oL/c8YnkVy6rYydvqlqPxrVeRtIxDuEiuvRn0rAsPJNnp3cnZwyQ56CmaLzVaCwjapU5CIYe1a9SvYUM23gqhtXGkdAgBCEAAAhCAAAQg0DCBDgqt6gX0jTy9SV/qmmIW9JJSKbSmh1jlXq6tLCz3xTmzbb5U+Lp1siarhdaMKJIVCbLzKdrenj0xOX7J94tdFR7x1GtUV7h1W0OY+ASfmvPNmmpnyok6FTpSWp1tubadRVvSo2uiw82s7fyFsVNQOsB3IrXlh7rij52hW19oNQKTzvDNf1HgOT07FzMlcVEVl5lt4DqTOC+CG/EpG5cmW9AWpMqF5TTL0fi/UiwLieuiLxCmU5Hd3egwLf1TJrSW3QPC74alsVuaaRew7gLuI9VCa8k8Q1iHlA4IiDtFdJG1plBWxo7P1sLnRWRR+hwsyP4vi4SgZ11wKOV3mai1dXnwEFwzNnio2g1XL6O1rS+KFZpm/VobdiMXILQ2gpFOIAABCEAAAhCAAARaJNA5oVW9sNY59KMO26CXlNJMy1u13zizFdRkU5kMJb01XgtF2YN3btOapBU1KneNHOMc3uTZSprdYpv5txGg7Fqo+VIDUxkORSbWNuEiISiUdzZb0FcPNWdbjsni882+9GbnXmWnP+s49qO4pQd8rMtENb8fvsj25xO5O3uQg8vIKVEWmS9L2J9l54+/SNrLHATmz2j1Xx8WMyXRERCXrj1+Ib5coKx3GFHWXyFiWVW8JNvub61SHN5txAGlA7z3gNAVWFSaxLoHFXYVsO6SDH+75Ih7H6kWWgMyUc+tDNx57pmlcafnuehaS9dnnfgre17khc2iXQJFLgx61oWHkr7/mAzWyA9uhmuNrhpuulpCa/7vF/tQv8Wn3rRfF7eofg8IrfWZcQUEIAABCEAAAhCAwHIJdEBotU65LqqB2RDT8pcU8+JbMlhpfVZ1nV02wNS+zNZtzf9eXWlEHz26uuZC5EiVIojtiQTefblS5QmkL/3bW9EfZbcCu/Poj0by7OREzjNsk5qzUR+Z+qyZeoa5zwP9UTpG3Ed+3nZtXiP4LDJficSUtMxqfut0kZ2ubemk06zJANYVLH1jS3QIjqkh6rdfZ5za9VXL4i8fS9eHH2Qv+HrtkxB/FodGOasLObLmE/voXh+YlsR4nIGcztoWhe11FTrftE5r2PrTh81Vc8jcSyrqhZr15dYDLroHeA6880Cvjt2yRRyy7vT1YWvHXXNNsQ7rJ75nxuGRvR+e3fUWWmtpNus88ed/XvT7t3KrujNxk6mH6x4g6PdjG4Jc6uv8wZCBj4SGm7l/O0hhXeeGhy3ormjNhfgr1MI2/Bo6dlPtEFqbIkk/EIAABCAAAQhAAAJtEeiA0NoWmny/6/+S4q+duDyCyx5p0+a7bL6MBwEfAdbdusfF+j/r1t0D7djfBb8itLYTG/QKAQhAAAIQgAAEINAcAYTWGizX/yVl0wSQTZtvjWCmKQRaI8C6aw3tkjpe/2fdkkCt2TBd8CtC65oFHeZCAAIQgAAEIACBDSSA0FrD6ev/krJpAsimzbdGMNMUAq0RYN21hnZJHa//s25JoNZsmC74FaF1zYIOcyEAAQhAAAIQgMAGEkBoreH0Lryk1JguTSEAAQhAYAMJ8KzrptO74FeE1m7GJrOCAAQgAAEIQAACXSKA0FrDm114SakxXZpCAAIQgMAGEuBZ102nEyyqRAAAIABJREFUd8GvCK3djE1mBQEIQAACEIAABLpEAKG1hje78JJSY7o0hQAEIACBDSTAs66bTu+CXxFauxmbzAoCEIAABCAAAQh0iQBCaw1vduElpcZ0W2s6HT6Ry4MHmey2NgQdQwACSyIwG+/Im6c3rOcl8V7GMDzrlkF5+WN0wa8IrcuPG0aEAAQgAAEIQAACEKhHAKG1Bq8uvKTUmG4LTacyfLInco3I2gLctMvpUJ7sncf/7svo/kaOt/wjKpGsd3IbfziQ64eJoH+36p0Ods7hV11zKs+6rnlUz6cLfkVo7WZsMisIQAACEIAABCDQJQIIrTW82YWXlBrTbbipFmPuzhBZGwZb0F0sfikNdXAtD970YS18K0l2gPi9HLd0eBSVqf56+15uilT9Ds+9a1PjWdc1jyK0dtOjzAoCEIAABCAAAQhAYBUJILTW8AovnzVgZZuqLMvX23J/cywFyZULdM6lPgLT4VAu5VzOz/1ZrSqb9ejumcj5uTxDaCWIFiUwG8tO74MclmRQLzoE1y+HAM+65XBe9ihd8CsZrcuOGsaDAAQgAAEIQAACEKhLAKG1BrGqlxR3G7an4/5I7m/25WqnJyfPruXh4DLd4u3JOnT784tlKoss2SVu9eG99j7eUt4fyejZiZyY3eWOqXr7eM/ZUm5nRVqZkuq6aE5P5U2cGdkf+TLa/NmseRsvRI56kuxkj/o+Fim0RaQJ5iF2XB9+kL3IsLwf7OvtzFC/b6xt1hX+Lw9N1c8beXpjtvpPZbjzRU4tIVsJrXK6La97J3Kbiy91/ZHI2aF82DvJCa1VsVfMPeVT1keZ3xTD0y92SQMVZmlcFfVbtBZqLPGoadp/uK+b4OWOHS0up+xDk8wGA6WvB8TzYCCft0+TLNXyeqw6tj8cktVaN+ZWrX3Vs27V7MWeMAJd8CtCa5ivaQUBCEAAAhCAAAQg8HgEEFprsA95SdFiyDOn1mUkAH12BUnp96X/7ExuJruJsGOLSdE1km751iKSK7w4W3WjbLITkZwgZWyZyXh8L8fHqgLnTMbDK9mfqOxSvX38s7luOpShHIjsWbVUo5qfn72ijxEWSwWYkky3cl6pfUld10JbFmOetyMWREWLvSoLNxG6HNHSCM8hvhnJs5OTaKt+lf+rwtLlHYumF24t1khonUxEotjJ1F9VHC8P5OH0SxQ3dkZrSOxpUXAoV/sTXf8145egPqZD2fkSi3iBfjVcsv6qWgtVPLOf1/V11Vqt4qU+Xzaz0Dm6h9dlBX6XXNTnh0My1+sG3Iq1D3nWrZjJmBNAoAt+RWgNcDRNIAABCEAAAhCAAAQelQBCaw38IS8p1cJhXsCLhE+V5WpEPa8wGdfTNCKfanMkcuFkMBpB1xYGtQCpMlT9J4NnhFYfjwKh1Ii/Kjvu8/ZFcW1Gj4hWJJglglMkTHvKDHhsaYK5zpq1xNpYuL6Ns2q10DqUKxE5OVHnecWZpLOxjN/cycm5JUSX+ibOaLYE3Jz/q2IyU4YhK9CZy43QuusR4RPxrKcF+kRoDYm9eIC80BpzCe1Dsbs/lkj7X0RoDVgLVUjzQmsNX+e2y2fWahUvrcJ6tt17+mmKWd14tudYUgbEtxbrsqf94xMIedY9vpVYUJdAF/yK0FrX67SHAAQgAAEIQAACEFg2AYTWGsRDXlKCRT9VOsA6oEiLlnHWYYEwmW/j2/ufZi46W40rDkRKMlptHkZsjH+XPzDJJxp7gEbzscRJq0nhdmhL4Iyal9jSBHNdKiEWWmMhKSqvYAm+Wlg8kLtemgE8HY+l9/ROenbGbzTfIt+cyhdTOqLI/6UxqcU3k+FbJmwlQqvJljTxZQuTMddEaA2JvSrhMLSPINFQbW83P9myBJa/Cnmb0go1FnqSrRvqazfbW43krNUqXvqCXNa4t5+mmNWZY24+JSUCStZ6PQ/Q+jEJhDzrHtM+xp6PQBf8itA6n++5CgIQgAAEIAABCEBgeQQQWmuwDnlJmVf0s7fc6uxKVQUguxXcylgNOFwqteVALu3yAM6c/RmtabmDY9nKinHJ9emp9f7arHHDBTNaq2xpjvkzGY0+y8ndWSSCO+NaW+X3r8z26KdyNe7J8dM3rkhW6hurRqsltAZvuY5FXC16+8sWGPfYQqsW8s6jWqdndz25PFDXpwK2EVo1y4rYqxAOtWhd3UdZ6QE1hOtXd66RDzLCeNBBazkRPFNSITO3Kl83wUu7YcnM6sSzVTbDiTsnK9te6/4vVWrcamn6yARCnnWPbCLDz0GgC35FaJ3D8VwCAQhAAAIQgAAEILBUAgitNXCHvKTMJ/plxDfPVm9lprNFvKju6XQq091dScWbtHSAT/ySbI1WPZCbgeoVWq1ajY745wG6SI3WAFuaYG4ya3N1cnMZrRM5lni7/WAk26fHchwdMpYpHeA7fT3yTc+T0eoXXwtDs27pgKgj+xAzS1zM+jYk9iqEVl+pglz8OnWCA0sHWIK9I7QGrIUay1zTMvVng3zt1kbOz1WPXlhqQX+Yq7HcKrPac/wgh+aLn6rSAdRorRtuK9c+5Fm3ckZjUCWBLvgVobXSzTSAAAQgAAEIQAACEHhkAgitNRwQ8pISLPrZ2WCejM/c4VceMSm/PXkq+vwjJbNmMwL9dSOLhdZUODQiZFo6IH/4UlFGXiwxFZ5GXskrwyZvS3aeekQ3G9VT4sDbb9GBWqbmbXr4k9N/of/sbEnjm55bj1cb6902XhaaYYdh7ciXUysr2spqvYlOsMpntCbs7IPXnNjTLO/OHuTgUh+25cvIrIpf137D4Fzs8hT+jFbN1Cn14N2q766FGss8xlLX19ZhaHPwquau49yps+z5gqMOM1v4LYvnOodhOYeS1YVO+5UhEPKsWxljMSSYQBf8itAa7G4aQgACEIAABCAAAQg8EgGE1hrgq15S3HqjSni5EDnqyYkpMxnVHTWHIfWlf3sr+iP3xHpjkharzL/8W5yL2uRtuYkzL1WH8Xhxtl5aBdOMYWc/ivRHI3l2ciLRlfHW88guU0c1sx07X8s1FtJebzsHXNXiFRuZteVCjqSXAp6LeYgd14cfZC8eJ5qfDGUok+i/dj1We+5+3xjRt8z/piSDPy5ihVTGO2/k6Y2pQTqV4c4XOVUHiGW3xyf1eW2B3PWx7jONsbLYM5/p7F/RwnESRKnNpfO3S69m1qBiePpFbaXPNtJ962zWZFElJTZC1kvIcrfjYTFf69FCedltXX/4fOXOpC4zdYDd+blmWDrHwUA+b58mB93lxF7HDBW3r2U7U/IkhDltVotA1bNutazFmlACXfArQmuot2kHAQhAAAIQgAAEIPBYBBBaa5Bv5iWl5jbxGvatdtOSA3RaN3yVmNexZSpjVQPWZJ+2zmkZA6QZsVaJ2mRgN3tyGfaswxjrwYxs1nWIpTAbm3nWhY1Fq+UR6IJfEVqXFy+MBAEIQAACEIAABCAwHwGE1hrcmnlJqSO01TBuLZr6D95q3/RVYh5ui1PTs31ISxphJuPhlexPdDmG3M9sLOP7YznW1S/4iQisPjOnfjReW3sCzTzr1h5D5ybQBb8itHYuLJkQBCAAAQhAAAIQ6BwBhNYaLm3mJSVcaKth2lo1XX7W4ioxD7HlMbN/1yqUMHYFCJSXE1gBAzGhNoFmnnW1h+WClgl0wa8IrS0HCd1DAAIQgAAEIAABCCxMAKG1BsIuvKTUmC5NIQABCEBgAwnwrOum07vgV4TWbsYms4IABCAAAQhAAAJdIoDQWsObXXhJqTFdmkIAAhCAwAYS4FnXTad3wa8Ird2MTWYFAQhAAAIQgAAEukRg6UJrl+AxFwhAAAIQgAAEILAuBB4eHtbFVK+dCK1r7T6MhwAEIAABCEAAAhtBYOlC67r/kb8RUcEkIQABCEBgYwl0IfNxY51XMvEu+BWhlciGAAQgAAEIQAACEFh1Agitq+4h7IMABCAAAQgskUAXBLkl4lqbobrgV4TWtQk3DIUABCAAAQhAAAIbSwChdWNdz8QhAAEIQAACeQJdEOTwazf9itBKZEMAAhCAAAQgAAEIrDoBhNZV9xD2QQACEIAABJZIAKF1ibCXOFQX/IrQusSAYSgIQAACEIAABCAAgbkIbKTQOh0+kb3PI7m/OZatubBZF81mMn1zJK/Pb+U2/nW/P5Czi1PZlSsZXu3L5HjhURa1kushAAEIQGDjCExl+GRPPg+u5WayKyJTGe7syfmza3mI/u3/KRPkZuMd6Z2Yp132+r70B4dyMWng2bpxvmp/wgit7TNmBAhAAAIQgAAEIAABCGyc0Jq8JPYXF1pn06Ec7Z1HAmt/dC0Xx7tauJ1NZXy0J+pdtD+6lxuEVlYaBCAAAQg8AgH7ORUN3+/L6OxGjot1VqkU5GZjGfZO5Dx69uln3Gw6lqO9E/2FYwPP10dA1fkhK/26BgSijNb/879EHh5EnjyRh/98kP/6L/9dDv/tL2tgPSZCAAIQgAAEIAABCGwCgc0SWqdD2YmF0YVfBKdDebKnXjOLxVSVOft6G6F1ExYSc4QABCDQFQLVgpzOlLWF1ug7RivbdXD9ICVJs11BtVbzqPbr6k8HoXX1fYSFEIAABCAAAQhAYNMJbI7QqkTWywO52H6ttz0ulHEzk/FOL8pYFRnI9cNEvMlBKusnKR0wk+nQLjHQl8H1Tfoiagm3WducrZqO3brPvfN4G2d/IKOLiSQJtHP1qV6Wh3J0EmfqDq7lYhJn6tr9xVm8hx905q7+cVkU9VO89VRf34tf1vvRdteexdoaIxbNZTCSi4M76cWidyi7ReY4GJzLudbYPT8l8eBrXpPpPDcse64iKu4uZLJrylk8QlxGkyiPXSdGBgMZfD4XHeZ9Gd3f6BjPsLPZpCJPyfxC2Ye0u9+W1704my8yJLO+4/mmJUZK1n/R2roW2TNxXrH+clmMFpzaWfYlnOus+8jrhdvO7XVTIyYzCyLr96B7Y7aPwUDOrQWudiv47nPmPpXc/a4jB0Xiow6BdNdE4f0mYpLeb5P1KW+SL/L0rTXe6p98WdiX0bXKSi1ZRyFxW/Dsqhbk/EJrVJYnAmCt06I5Jveg8GdO2Rov9LW6yHDrD+T6puB5Pc/Ndc2uqfbr6k8IoXX1fYSFEIAABCAAAQhAYNMJbIbQOhvLzpHIxc2xiHnRX0RoVf0ZUcW8AFdEkn4BjV8+7002bFaY3JGjD7dye2u/pNqirvvyal5qB9f3kWCrxd/sC269Po0QEgkWvXh7qDXH5EXa8LNY2BlM5f3MZDy8kn1Vx89z/XS8I3snz+T6elu+yLEc91LeeoypjMc9eXrXi2rtXt8cR+JsKLtF53hwORQ5ncjuVio2mLlPh0ORSb0X+VCm89yssnON4ravmUUVGx8pLqtjN/Nlxr1iauIgjXFfKRD1uzdP9ZcYVfMLZV/ZToay8+U03kI9jIX/dH1X2aG1oFikKllbIW3EWVPq3rCV9h14v8rGWm5cVeszzmgMX/eR1Fq69lMO1ffK7Bdmeb8rfbL83ljUx8FltS+iuZgv3CwhVO90yMeo755atj4TITd5Vk1lPBTZj78sVHM7uOxFwmbRPIPixXNjqRbk8v5Pxf2+DEYXSW3yqntQ1f04bI2X+xqhVTu52q/zPGWWew1C63J5MxoEIAABCEAAAhCAQH0CGyC0qsM/LuUgzmJppEarnSkUKFxMhztR5mn0QpxkK2VF0bFcyQc5OblNa7tOxzL+cicnJ+rl3RJmEzEl/V0yN8um2bhGn4l4Yvo0QoJnDOvlPy+4mJfwon5mMh7fy7EqEpjMw2WhQ9mIMk/ljSXqnH4ZytW+lbkbZUyFzrPKNivrrnSOkSTkFZvqLsNcTFrxtdD2W0+M5AW0R4jLoNj1iFiWsJXUhaz44qRq3eXvB+UCYpKlWOIjJTipDGudka1z3avsiKI9NxePmJVt47PDs6YSwS3wfpWNkxDb0vVQfP+I1nTF2p+PlWVxUHz5eKd9hK3JEKG15H6TZEH7s+BdG/blfvhGvpxa972AeYbNI3/Hqhbk0th0r1aZtheyv7sV1ys3X44UZfrPcz+u7+u69+Sutq/26+rPHKF19X2EhRCAAAQgAAEIQGDTCXReaC09IXnerNY5MlpNoCkR5s1rzzboWCy835d4C7J+MZXxWHpPzdZ462U1EVjKRFAtQNbvM7ssPBmEnpWTiIKFW41NP9ViixFandIIZkzlt4tj2TK73+uwq7StbHuzypqy6w62ILReiLy5EpETfdDMQkKrJ0aKbnhLjcug2PUJrVbWZywYhn5xUjS/svuDL1MzElpLfGT66w9GcnZ6LNbu6Ah9Oef4NPcSgd+Zb6Ed9rZufUjfvcmWbVNoDVhbIUJr2L0yy8qK7KD4qiG0lvjbFbB7Mh3qDNMkozXZveC5p46e5b9AczTEeI7Wfe/6woqpgHk6Ozhq3FuqBbmKLyRMRm/B7o1kmgExU7rGAxhYj4lN/3uPjNaNjwAAQAACEIAABCAAAQgsgwBC682xzryp9WNn84TW5FSZtap+30juz4xwms9ovT8+FolFkcFoJNuyL8dPTb2+OYXW2n36sktj6TMg6y6tnVnUj976f6wKbRZmtMa8olIIZ3LX07UPB0kdxDnZJS/mC84xwtG00DqQwbNtOZ24GbxzHygTMNdoDsuOyyBxpCmhtXx+YZmatihX7SOT0erWLA7hXEdorbBD1Yc+Oonr2lo3t6UIrcVrS8Vb8NovvVcuS2it4Dwdy86ers0bievbd7IX7T7Ilj7wMKlYn3ZsXh9+kL2oGLavRnHxl22p0Fodt/YjcF6h1S5bEdWVPbiMa80WxETAPQqhtdYfJ6WNq/3a3Fht9URGa1tk6RcCEIAABCAAAQhAoCkCnRdas6BCM+CqANuZcIVZh9OxTHsqAykVjaItz4lw6hcLd7NClC8zMWDbqJpDlNF6fCz1+izOpAwSpgrqtiZMp0MZ9+ItsAVCq1sGQWnPRmh9kInENW6dw2YC51llW+AWbj2XhoXWRERppl+3VqfvBPBHisug2G2idED1/ILi2TnEyazZMh9lP6u2Q6/VGkJrZay4NiQ1R9sUWgPWlvoSpnztz8vKumMHxVdgRmsl58yTIiscJnWFPffUCl7ZeEiykk0JmYB5ps+pkLhN51ItyBXEf7aszumXpJ659zkZEDOlz+wABlXP8k36vNqvq08DoXX1fYSFEIAABCAAAQhAYNMJILRqhSN+GSzLxMqHiqkl6D3JffxGXt8dyMVkV7YsQU4JrRdyJNEhLJ6TmXXt0fgltuSAlUjmM5mvpQe+mHqm9fqMsvHUAURbM5mOr6R3rDN/Qw9XSU+fzvbzVN4Mv8ipOgiriH325Tn3Mp6KMeblXZ3cHcqu2LZ6c2xKaA1lOs/NyjfX8fCNPI0O7HJPDl9mXFbHbs3DsOz6xaminwj0ResulH1VO1U3+H5frRe79ERe3Cpb/1VjpId7WSfaVxxGp0+r7+UPbaoZTCG22fck//1jKsOqtR8ck2ZbvX9HQXV82X7K9xE63xxGT4Zm2f3GEU/j+61Zn8lhWElsWzspBtdyP0lLQiz9MCyVMd3LlDeZTWUY7zzQz0T7QDpFKn0WpPcg65lS8MxJxeL5fc1hWDpSuyO0/k+RBzUhkYf/fJD/+i/P5fDf/lLzrkZzCEAAAhCAAAQgAAEItEMAoXUBoTW6dDaVqzev5cP5bbR9NPrp92VwdhGd9m1+ElG2P5DriwO5PNqLtvUmB+aYF/Q4S1Nt+bzav0lF16Tvkdwn5Q5m4tQw7Q9kdGEdljJnn+PhkZwo4+LtsBdGFM3U0+uPruXww55EmnH0Y78Iq4Ossv2kW+L94ayuP5DLOHtVH3gkqUhkj2GL46bWYTA7n22x8Bs8R1sIjEjJ6F75q+ZCDR6vZr9JczdG1PbmxJ/WIU2yzLiMbKuIXedE95GM1CFxesGkMZ6t7+jJ1ixdd8m25njZFsVzkI9ORYZH0YF38cJx1mLw+i9080B01YyoAKgeosBeU3rExOT+lVvr0xwkFhxRQfNXwr32q//+UXR4Uv7eUZuVN0s38N6YDK8EaT2DtPRJRVzkAGbmmGTcl9xvMusgWZ9FsZ3NGJ2ourAFcVfLb+5kygS50rrn0pf+4DBTn7j8HlQcM3lf6C8OYj8V3OOce4RpMx3Kzt653Kr7XHwwZnD8d6ghQmuHnMlUIAABCEAAAhCAAARWlsDGCa0r64mNMEwJEa9l+/pCjjOnBM2mYznau5OzByPYbAQQJllIwF+jdSOBRV8qrPvaYO2vU+x2QZBbJ97LsrULftWlA8hoXVbMMA4EIAABCEAAAhCAQH0CCK31mXHF3ATU1mGRScHpTlP9YZwZN/cgXNgJAgitthuTWstr61vW/jq5rguC3DrxXpatXfArQuuyooVxIAABCEAAAhCAAATmJYDQOi85roMABFokgNDaIly6hkApgS4Icrg4T6ALfkVoJbIhAAEIQAACEIAABFadAELrqnsI+yAAAQhAAAJLJNAFQW6JuNZmqC74FaF1bcINQyEAAQhAAAIQgMDGEkBo3VjXM3EIQAACEIBAnkAXBDn82k2/IrQS2RCAAAQgAAEIQAACq04AoXXVPYR9EIAABCAAgSUSQGhdIuwlDtUFvyK0LjFgGAoCEIAABCAAAQhAYC4CCK1zYeMiCEAAAhCAQDcJdEGQ66ZnFptVF/yK0LpYDHA1BCAAAQhAAAIQgED7BBBa22fMCBCAAAQgAIG1IdAFQW5tYC/R0C74FaF1iQHDUBCAAAQgAAEIQAACcxFAaJ0LGxdBAAIQgAAEukmgC4JcNz2z2Ky64FeE1sVigKshAAEIQAACEIAABNongNDaPmNGgAAEIAABCKwNgS4IcmsDe4mGdsGvCK1LDBiGggAEIAABCEAAAhCYiwBC61zYuAgCEIAABCDQTQJdEOS66ZnFZtUFvyK0LhYDXA0BCEAAAhCAAAQg0D4BhNb2GTMCBCAAAQhAYG0IdEGQWxvYSzS0C35FaF1iwDAUBCAAAQhAAAIQgMBcBBBa58ImMhvvSO/k1nP1QK4fJrIbfzIbD+Xo5FxUy/7gWi4mu7JlPpsO5WhPf5b96Y/u5eyuJ3vnRQam45SNoa6eDp8U9BP3MR3KE3ugwbU8TMwM4vEzbfqjazn8sCcpAnveM5kOj2TvPJ5ZfyCji4kcm4l72Ij0ZXB9IQeXFXO+FtmzbC23Y07nchkEIACBDSbQBUFug91XOPUu+BWhlciGAAQgAAEIQAACEFh1Agitc3toJuPhlexPjmVrNpad3kkkmA6uH8RolEaMjX7XG8uwdyLnRsR0rrmXye5WKojGbabDocjpRHa3pjJ8sidKczX9R59NJtKLBV/vGMncpqKb7yqFuNRWEVcotvEkgm1/JPc3xfM27QbXal4i452enNz2ZXR/k4itWTYRv/5IBs/u5KBizmKE4wo75nYtF0IAAhDYYAJdEOQ22H0IrTgfAhCAAAQgAAEIQAACj0gAoXVu+DMZj+/l+NgWL20x0YijRricxYJj/O9E8EyvSYTMXEZpXmjVZleMUSq0+oVPMeKlh0uSxZu08diVzMvOuI2zf3Mic7Gom87NFa+VWTk7rGxbW+ie27VcCAEIQGCDCSC0dtP5XfArGa3djE1mBQEIQAACEIAABLpEAKF1bm9WCK3Z7fjJOEbgTEVKtf394nhX7k2mZqjQWjmGGdSX0VogtFo8+v2BHJ6dyvGu3vNfXC7BEkMTmzxCqxFoPW3ybigSlzNC64XImysROTlxMn7ndisXQgACENhwAl0Q5Dbchd7pd8GvCK1ENgQgAAEIQAACEIDAqhNAaJ3bQ1MZj3tyrAqPerJTJRETXUHTGW42luHRiZhSpslntYXWkjGiTmsIrbEYquzvxbVQTZZoUEZrLaG1zO4QoXUgg2fbcjp5Km8ypRXmdisXQgACENhwAl0Q5DbchQitBAAEIAABCEAAAhCAAAQeiQBC67zgp0MZ9+IDnnxCa0EtVHc4V0w8uIwPrQoVWoPGmE9o3RJT6kBEHcx1c7yV37KflC6wMlprlQ7IlwVI+QQIrZLPDqZ0wLwBzXUQgAAENAGE1m5GQhf8SkZrN2OTWUEAAhCAAAQgAIEuEUBoncubKkP0i5yqg7DU9T6hVeWRmlIA6oCpe3Wo1Uym4yvpHevrkgzRSFjtxTVcoxOv5MGcqBXZVyw6Fo+xL/fDnuydq7G35fJqXyZF2beeuqe+jNYmD8Py2T0evpGnk4nshs6Zw7Dmil4uggAEIFBGoAuCHB7OE+iCXxFaiWwIQAACEIAABCAAgVUngNBa20Op6Om/1D7gaSbj4ZGcxLUB+oORXMTibCo06qzM/av4wKi4U5NFKlZmqf4ou92+bIwd2VNjew6v0n3FthbVeu33ZXB2IRNVozXTRtWVPfywJye3hoI77+nwSI8dmTyQ0UWc/ZtAm4ndxmZTOudadtR2LhdAAAIQ2HgCXRDkNt6JHgBd8CtCK5ENAQhAAAIQgAAEILDqBBBaa3tICa2vZfv6IjkkynQxm47laO9Ozh5MVmbtzrkAAhCAAAQg8KgEuiDIPSrAFR28C35FaF3R4MIsCEAAAhCAAAQgAIGEAEJr7WCwDpbyXDsdDkWS7e+1O+cCCEAAAhCAwKMS6IIg96gAV3TwLvgVoXVFgwuzIAABCEAAAhCAAAQQWokBCEAAAhCAAATyBLogyOHXbvoVoZXIhgAEIAABCEAAAhBYdQJLz2hddSDYBwEIQAACEIAABLpI4OHhYa2nhdC61u7DeAhAAAIQgAAEILARBJYutK7zH/lVWT7/8R//sRFBwyQhAAEIQGD1CPzpT39qxKiqZ10jg9DJ0gl0wa8IrUsPGwaEAAQgAAEIQAACEKhJAKG1BrCqlxSE1howaQoBCEAAAo3be/HPAAAe1klEQVQSQGhtFGfnOqv6G2YdJozQug5ewkYIQAACEIAABCCw2QQQWmv4v+olBaG1BkyaQgACEIBAowQQWhvF2bnOqv6GWYcJI7Sug5ewEQIQgAAEIAABCGw2gQ4JrVMZPtmTz6N7uTneasWr5S8pM/mp35NXv9lDfy8f//mzfBv9aibvvtlOP3/+Vu5+/UHasbSV6dMpBCAAAQisMIFVFlpn4x3pndyKSF9G9zfS0mO6pnfa/7uhlkGzsez0TkRRaoMTQmstb9AYAhCAAAQgAAEIQAACcxHohtBqvZz0H01oFYkyWj+9lD+/eC/y/Uf5589aYrV/Pr38s/z9qzv59Qck1rkilosgAAEIQMBLYGWF1ulQnrzelvubY9mKntd3cvYwkd3H9OOS/m4In+JUhjtf5FQxEpHp8InsnQ/kukFOCK3h3qAlBCAAAQhAAAIQgAAE5iXQDaE1mv1Mxjs9+XD4WBmtsdCqLHn3jWy/Enl796s4eursnXzzncg/yGSdN165DgIQgAAECgisptCqn813Zw8yiZVVJSK+3m7vWR0eIO3/3RBsy3Qq093dVHyOhOAPcthg9i9Ca7A3aAgBCEAAAhCAAAQgAIG5CSC01kBX9ZKS1mj9JC///ELeZ8oDKAH2O/lHks2qBVmn1oBrTXT9rkxVyYGvP8o/X3zU2bLqJ5Mxm+vL+rxonO8//lNM0m2xLc8twTieV4bZ87dphq7K2DUm2jY6v3eut8sr6A+qbNmd2tyUff8Q+c4uy/C9fC/v5b1B+/ytfPzrL/LCYq3m/uN9VT/56+y5unY+l++/F3kfDWozy88pdGy3tERceqIiDtRoRT7IfWbHl2GVxE3qaz1n0aUvKsZ3xvbEvxPv8Vgpxza4ucFavRYW41xnLmbt+fyVja18jKelR4r8PY8t2dthk/eo/NrO+9sfo7rESvk95Ee5r4jP8Huk755SwDuO8Zl938vc396+/V1eee7z9v23ik2oLwfXqZhZ49GWa1r1rKvVtyeDNSojcHcmD0Z5rdVhk41XSGjNTUuVNXgt2witDhlqtDYZ//QFAQhAAAIQgAAEINAGAYTWGlSrXj6dw7DiEgKpMKeEq4/yIqnZagtwX1u1XGNB4Xf1Yt+Tn5Rgq5o+fy7Pv/6b/Przt4kQ6fb9QsQIp9HYvzsZtfpFPR0n+2/9ov9Sprs/6yzcXB+mxmwsjKrs3O1X8rUl1jplEeLPxYh0L6ey+7MSTLSA97sRZz+9lJfycyL4GneU22LEWJtbbJ9kBJGIY1wLN4BLIvRY1/lYpXb6uP6WEcINO1dYyvebn4MexxK4S+NAx05SmsLxwZYWqsSUtIj7jMRO8X4xEMXAxxfp5xVxWNy/KqGhxyuK0URIcr5AWJSbf3EXr4UX8jFovZVzrjOXMn/54i5ibMVm2fWOeBfAtehWWG5H6D0qvq8l8WeEU3dNFMfQlrwruIc4Amrh+piVxl/KquhebIm9uTX0Vt6KlN7f9Jc6xfdfd95+NiFx9eNXf6rxRCtuWvWsqzWIKhuwJ+4WeLuUQK3Omm68wkKrEqiPRC7iUgJNzLxRvzZh0Bx9ILTOAY1LIAABCEAAAhCAAASWSgChtQbuqpcUR2hNMrC0kKCyMO1s1iKhLi/0+cS3IkEu7jUS2H6Rv1qlC7Jiic4Oc7NJ8+Km0sXMYV62MPetUjpdodVTFiErCtmiYSK0FvAvt8UjtMb2/GZlUebGX4rQ+lKmIvLqlcVu9k7e/fSHvHpfLn4bpvYcUjwBcVDmgyjp144JK3NTpVZ62Hx6+Y3c/2jKX1SMX9V/1s+ZGI383Qq3fICVr4UFOUepv4FzqVgzkvlyJHdvCFhzdbjOJ7QqATKQWeaelHyBYETg3H0rE6OJgZkva6LfB9hgTzDgHunlXbaGov59tuXvV87912NLjo35Iqxijays0GrqsxofILRW/uUxHe7Il9NmDw2r+hum0qgVaIDQugJOwAQIQAACEIAABCAAgVICCK01AqTqJSUrtKYvy2/l7e+/qOKsbs3WZJt8WRaVX2zwCaWJUBfPqaw0gL0F3iAIEzfj2rOSEVrNIWA5ntnSAH4hIq/DZbNrbdE3I1yosf/+lbz9+pW8ymT7pdl/ZdmRnvINlmCb3z6dZuHlsyOV3S/kj+00a/fTu3ey1ftDtsuyjAvmkBNa1dZ965A1Jw7KfPBR5EWUUGqE8xzxtDRA1P8nefnNvfyY1BOuiMPK/uPxjCCeiVEde21wyy/wrD/dtRCw3ipifSt0LpX9FJQWMbEZsObqcC26FVZn1oYyc79oSIRM84VPNJ+yGDUWlgitZetDXV4Qf/qjEN5V9pUJrel9xok5z5ccOTbJjoPyNbIuQmtUOuDDoT4cq8YzuPmmK5rROhvL8GpfJsfN0qn6G6Z5vs33iNDaPFN6hAAEIAABCEAAAhBolgBCaw2eVS8peaHVennP1FRNxU13S2nygp0Ihn4RIxIFfvlrsi3eyd70bOv3Z/Flt7KXi5uRzUVCRSwUunVFfXCbFVqj+od//C0SH7MZrLk6l2+/llevKrJKTSZyYekAV7DV9WLtLcGaYfT7yD89mb7bkh96PxWWcyibQ5XQ6sRBiQ/Kyh8kY1iCj7L/p96vVkmH8jjUNXDdLwyy3i+LUSPyN8+tSGhNbdVitVkLAeutItaD51LZT8W9IWDNBdtSch+cV2i1Y1Nn5+YPCLRjwpfB6zcrXGi1bYjqqJp1HXCPzN6Lw+yrk9Ga7naoYqPkthBfrqTQSo3WGn9lRA9ZGQ+vZH/SvAhd9TdMTUMfpTlC66NgZ1AIQAACEIAABCAAgRoEEFrrwHryRB4eHgqv8Amtekvrd95sVq1bziO0+rZ9u1vVs/VTc+Nk6ndqW6qEVmt7brRV3KrR6t3+qlTLT/Lp229F5UjqnyaF1t8kdxCXXZM1r/RV1q7Niita4Mj4KCNI+oTWH0zG7/dv5asff5AfZkV1c0Pn4BMAM78r88HWvfw9U1M38vmnTyLffhtnlZn+vpfv30umnnDF+D/e52r2Ov1nsxUzQlcSe41zyy/X8rVgHfqVZA7X4KxYmnVUNZeKNbNVdW8IWHN1uBbd2Bq5R3nuN8laMzVPPeJnPkaL7iEV8RkdJFjzHpn90iXIvjCh1XxhFdWw3p1Ga0fXs04zGLN1W0N8uZJCqxIOdbFRMQma0+ETuTxo5uCuGo9wT9PVy2hto2SAmThC62LRwtUQgAAEIAABCEAAAhAIIYDQGkIpblP1klKY0RpnXPqGChYxrEOecvU0M1tPTSZnvnRA9jCW3+T7j3fy1d+35Y+//VNefHwp8rPeWq77cDPQHFsLDsNy675+kpdRl6nMWi60arGkti1Gws0cFJTj3UiNVpPRqksiZMUwW6x2MjjnHDudg6cGpbeuarb2rvHBli4N8JtVymH2Tl5Od+VnS9zRsfXeEbC1DVXju1wij9v9V8Roe9yqhVZ3vVTNU/eXL92RxnqduZT3U/UlTLkd2gXplydV8Vh0K2zkHpWpWR2FXFFN1qoY9X5ZU+G3zBcdIffIxM/Z3QWl9oUJrdnx3axqH5swX66m0CoSlQq4O5OHya76h+z07uTsYSK7NZ6/7TRdLaFVcXrz9EYUJnPfHY/v5fi4GVJVf8O0w7jZXslobZYnvUEAAhCAAAQgAAEINE+gI0LrVIZP9uTc8Blc6xe6hn+qXlISodWunVhQMkCLIHZNQLWNNEoTlVemlF9Ui3FXpkogk+fy/LffRH/kbvlPRLD4uudv38rXr17Je9Xy7Z38Q76T7aTTFIrJBtUv+bptdJZPJMiZdmqsv0U1R9+bcSPRQvWuf3JZpclHmfqsmbIDItn6rUY4KrNFHyyWzqeImz4l3Pxk6y8qEVqfBJ7A9vLXW+KzNVztLb/p9d9/L/L+vf53JHLLS3kpP0f/tXmFju2WYTBCUlkc6Nkaf+p/2YyNGJo4Lik9kZJSQtHf5SvrIDX9Wcj4Zf27n9kxai/TZrj15Kc/W/FqBUJRHc40hkPmWcxZC+9hMWC+f/D5y+5Hr3ffvUHHeJG/7bmWc9UFdpP1XchrkXtUVWwmK9W9/1i1knUY6trQ6Yo08V3lt+L4y98jy3iXxHiBba4v8/df85vides+K8p8ObhuJku06llnr9nQ/1dZrHvRQ3og1yshsi7n74ZQPpEYfXKba96UT1XHbfg1dH5NtUNobYok/UAAAhCAAAQgAAEItEWgI0JrW3jcfqteUvylAxa1zV8zctFeuX7dCCwrDnxZyJHClTksax34fZJ3qj6unbFbafY6zrNyUoEN5uG1KrGxyX5L3funP/0p0NflzaqedY0MQidLJ9AFvyK0Lj1sGBACEIAABCAAAQhAoCYBhNYawKpeUhBaa8CkaU0CyxGSVBakewiWMXM549eEUtrcqTkc3PH6zTN4ahUN5+OF0NoU/yb6QWhtgmJ3+6j6G2YdZo7Qug5ewkYIQAACEIAABCCw2QQQWmv4v+olBaG1Bkya1iSwDAFwJu9eTmX3Z7fsgjZ0GePXRFLYXNv6y1/dw4XCel+neYbNqLrVIrxWJTY20W95zyK0Vkf7Jreo+htmHdggtK6Dl7ARAhCAAAQgAAEIbDYBhNYa/u/CS0qN6dIUAhCAAAQ2kADPum46vQt+RWjtZmwyKwhAAAIQgAAEINAlAgitNbzZhZeUGtOlKQQgAAEIbCABnnXddHoX/BoJrf/7f8rDgzrcS+Q/Hx7k//qX53L4b3/pptOYFQQgAAEIQAACEIDA2hFYutC6doQwGAIQgAAEIAABCHSAwINSKNf4B6F1jZ2H6RCAAAQgAAEIQGBDCCxdaF3nP/KrskHaqdG6IZHINCGwoQSaqqu5ofiYdgsEqp51LQxJl0sg0AW/IrQuIVAYAgIQgAAEIAABCEBgIQIIrTXwVb2kILTWgElTCEAgIoDQSiCsGoGqZ92q2Ys9YQS64FeE1jBf0woCEIAABCAAAQhA4PEIILTWYF/1koLQWgNmI00/ycs/v5D3Tl/fy8d//izfNtI/nUCgfQIIre0zZoR6BKqedfV6o/WqEOiCXxFaVyWasAMCEIAABCAAAQhAoIhAN4TW2Vh2eidyG82yL6P7Gzneat7p5S8pM/mp35NXv9nj2qLfTN59s51+/vyt3P36g7RgZvMTX8kelcj6UV4gqq6kdzAqnABCazgrWi6HQBuC3Gy8I70T9ZRu7xldn85Uhk/25PPoXm7a+KOhrkEt/y3Thl/rTnHR9gitixLkeghAAAIQgAAEIACBtgl0QGidynDni5zeHEei5XT4RPbOB3L9MJHdhulVvaREGa2fXsqfX7wX+f6j/PPnfF7lp5d/lr9/dSe//oDEuoh7Zu9eynT3ZwHjIhS5dhUIILSughewwSZQ9ayrTWs6lCevt+VePacjMfFOzlp4RteyyxI1+yshtLb/t0zjfq0FvJnGCK3NcKQXCEAAAhCAAAQgAIH2CKy/0DqdynR3NxVVo5enD3LYQlZr1UuKKR0we/eNbL8SeXv3qysEzt7JN9+J/INM1gUjeibv3s3khx8oELAgSC5fAQIIrSvgBExwCFQ96+rhmsl4pyd3Zw8yib/9VF+Ivt5ehSxSbduHwxWwZQl/yzTr13pR0FRrhNamSNIPBCAAAQhAAAIQgEBbBNZfaM2RUVsBX8v2IwqtInHt0Ex5ACXAfif/SLJZtSDr1BpwZxNdvytTVXLg64/yzxcfdbas+slkzOb6sj4vGuf7j/8Uk3RbbMtzSzD21UQVef42zdBVGbvGRNtG5/fOLP01VV17bBtEZPZOXk535efeTymPCEnRfJ7L27dfy6tXaTXX528/yl9/eeEt5eCbQ96ef4h855aC+PjXX+RF4k9lc76NKRdRxCkdJzPnaNppvIT4zm5jIy+LO/uaIhtVX2Hxkm3nzikkLvNjpX3Mw8rtr5rxj/f2Gi3yadgaVWP7mCK0tvV4o995CTQqyHkyWKMyAndn8mCU13kNXfi6FRJal/C3TKN+XZj9fB0gtM7HjasgAAEIQAACEIAABJZHoHtCq3qpOxK5iEsJNImy6iXFOQwrLiGQipD+mqJaLPraOcApEmN+VyJrT34yhz09fy7Pv/6b/Przt4nI5fb9QsQIjdHYvzsZtdlxfOM62/FzfZgas7EwqrJzt1/J15a46ZRFiD+XSIQVefdyKrs/q5q0Wqz93Yizn17KS/k5EXwTMUrS0gtanLJEMXXNR5H379WU9cFXRnTLC5AWW8cmVbohnpMSsWPFuXgOW/EYRb7S9XbzXOMxJK3JWzaGIwQ6YrrhnxcH02tS23z+ddbCp5fyzf2PWvT3xEuVjXpMq3xDQR8vyvzo4ZW1O/J9SR+J2FqDVV3G5T4NXaNaZE3KhlixePvjV03epugLAgsTqHrW1RpAlQ3YE7ecj11KoFZnTTdeYaG1hb9lGvVr064I7A+hNRAUzSAAAQhAAAIQgAAEHo1A54TW6XBHvpw+xmFYIo7QmmSvaWFsd+pmsxqPlwutSrzLC3WJQGiJd04ERSLOL/JXq3SBV8B672aT5oWzVMhMsnSNoJUVWj1lEVLB2D70KyO0ZkPfY3tu7FjEdjM285zybPXYiSCdFVor5iCloniB0Bpz+s1kNwdwivwgIq9eWfxn7+TdT3/Iq/eugF4UR1qc9mcLR9eo/mY/SFR9ISuSBtjoF1pde7MxmPOjR2h17A6IhXlYJbYHMs7FUdanIWu0hOn97Y8civdoj0AG9hFoVJDziaoIrZWB18bfMo36tXIG7TRAaG2HK71CAAIQgAAEIAABCDRHoFtC62wsw6t9mbR0enDVS0pWaE2Fpbfy9vdfVHHW3OFNwUKrlXWp3O8V0owAFMdH2fZye7t/KtZlMxRtodVka8a1ZyWT0WoOAcvFZlbsqxBaPZmRufl6hdZ8NmltobViDltFpR6sEhHOmKq/v38lb79+Ja+iDOUfZCuAkxa8X8gf22nm76d372Sr94dsZzKVXaE1LUPh829WjC8UWgNsrBRaQ/zoKUHg2B3Qx9YcrFLbwxhX+tSTGV0Us/lb9/dy/fDvjR/c19wjgp42kUDVs64WE4+oGpUO+HCoD8eq1VnTjVc0o7Wlv2Ua9WvTrgjsD6E1EBTNIAABCEAAAhCAAAQejUCHhNaZjIdXsj9p78Wt6iUlL7RaNSozNVVdgaxsO3p+e7sWir6R7V/+qsU7I7waMc+zrd+f0ZqtmVkutEY2F4m5saho7CmO6HKhVduZP0jMyY71zC9hYpVhmEto/ftXCdPsHKpF8VTsffv2d3n1x9+ikgSO7QGcTGaxyoLWPu7J9N2W/BDVpK2T0eovM+AXSa1+A2ysElqD/FiY0ZpmgVfFgsTlC+qwsm0Puc74vdCnBUKrs0ZLmFKj9dGefwxcQKDqWVcLHDVaa+FSO1ba+lumUb/WnFVTzRFamyJJPxCAAAQgAAEIQAACbRHojNDaxja7LPSqlxSf0Kq3+X/nzWb1iYPqd+6We5/QmvldlPmX3bbt1k8t2v6sa6jqnKLy0gFRC3mnDuZSJQuic56sMbzbvNVkPsmnb7+N6qjqn5DSAZHSmtiVMElqdcaHcmXE62ypgtpCa8UcdEZrSI3W3/IHhDkiuFvWQWNJOSV+MFnD37+Vr378QX6Y5WvvGqoh/k3jeWbVzC0oHZApPZG1sTJecvVwY+9naq6W2r07jeoAl8XCPKwc2wMYmzqwuUPfjE+9QmtmjZbE1v/4138lo7WtJxz9zkWg6llXr1OVNRoVThez2WQ6fCKXBw/y6GdhKVFzpycfDu/lpqWdMPVYibT5t0yzfq07s2baI7Q2w5FeIAABCEAAAhCAAATaI9AJoVVtQ3zz9MZ6aZvJeHwvx8e7jZKrekkpzGiNMxt9xlRnSXpqtGa3VGf+HXIwVNrmTr76+7b88bd/youPL0V+tg+XcjNLHVsLDsNy64J+kpdRl6nMWim0ZmrbRhpwYc3Z3yQpjxBQl9aMXVij1VuSIZ1Dta98h2FlhXNf2QeXky1457JhAzNafTFgi7I/9X5NDyDzlGLIl6YwNm5FYntIvOQOMQvwUdbuqj7mYZUViasYV/s9YI2WxNa///u/NnqfojMILEqg6llXt/+oVMDdmTwoZdWT4Vq3v+bar5bQ2vbfMk37tTk/hPeE0BrOipYQgAAEIAABCEAAAo9DYO2F1ugF7uQ2R29w3Xy2TNVLSiK02jUuC0oGaLFHZUiauppqu3SUJirpr1Rdz12ZRlmkz+X5b7+Jbp3dEm5OpNcYnr99K1+/eiXvo/+/k3/Id9Y4KSqToafFLN321x9EZ60m5T7VWH+L6oW+N+NGmZWqdzNemn1q+tKfZOqzZsoO5D63vFjaT9wuzy+tget+VrG4rBqrqqVvbLc+q99XH//6i7yo9KdV6iFBmHKy7Y5EZHkpL+Xn6L8287L6uz6/6N+5ceKjYvdb5IPqeEn9UObHIh9l68sW9TEPq+y6q2L8431Ta1TT9s3lX//0p8e5+zMqBAoIVD3r5gGnslj3ztWVA7l+mKxAFvdUhk/2JDIpMutaC8GP9LOMv2Xa8OuycSG0Lps440EAAhCAAAQgAAEI1CWw9kJr3Qkv0r7qJcVfOmCREdW1/hqti/bK9RaBwJqk689Mx5LKRnWSjOOJKRHw4wv/Z+s/9zZnsNgapUZrm76h73kIVD3r5umTax6fQBf8itD6+HGEBRCAAAQgAAEIQAAC5QQQWmtESNVLCkJrDZgr1TRTs3SlbGvSmIp5zt7Ju9kP8oNd6aHJ4TvbF0JrZ127oROretZtKJa1n3YX/IrQuvZhyAQgAAEIQAACEIBA5wkgtNZwcdVLCkJrDZg0hUBnCCC0dsaVTCQiUPWsA9N6EuiCXxFa1zP2sBoCEIAABCAAAQhsEgGE1hre7sJLSo3p0hQCEIAABDaQAM+6bjq9C35FaO1mbDIrCEAAAhCAAAQg0CUCSxdauwSPuUAAAhCAAAQgAIF1IfDw8LAupnrtRGhda/dhPAQgAAEIQAACENgIAksVWjeCKJOEAAQgAAEIQAACEGicAEJr40jpEAIQgAAEIAABCECgYQIIrQ0DpTsIQAACEIAABCAAgeYJILQ2z5QeIQABCEAAAhCAAASaJYDQ2ixPeoMABCAAAQhAAAIQaIEAQmsLUOkSAhCAAAQgAAEIQKBRAgitjeKkMwhAAAIQgAAEIACBNgggtLZBlT4hAAEIQAACEIAABJokgNDaJE36ggAEIAABCEAAAhBohQBCaytY6RQCEIAABCAAAQhAoEECCK0NwqQrCEAAAhCAAAQgAIF2CCC0tsOVXiEAAQhAAAIQgAAEmiOA0NocS3qCAAQgAAEIQAACEGiJAEJrS2DpFgIQgAAEIAABCECgMQIIrY2hpCMIQAACEIAABCAAgbYIILS2RZZ+IQABCEAAAhCAAASaIoDQ2hRJ+oEABCAAAQhAAAIQaI0AQmtraOkYAhCAAAQgAAEIQKAhAgitDYGkGwhAAAIQgAAEIACB9gggtLbHlp4hAAEIQAACEIAABJohgNDaDEd6gQAEIAABCEAAAhBokQBCa4tw6RoCEIAABCAAAQhAoBECCK2NYKQTCEAAAhCAAAQgAIE2CSC0tkmXviEAAQhAAAIQgAAEmiCA0NoERfqAAAQgAAEIQAACEGiVAEJrq3jpHAIQgAAEIAABCECgAQIIrQ1ApAsIQAACEIAABCAAgXYJILS2y5feIQABCEAAAhCAAAQWJ4DQujhDeoAABCAAAQhAAAIQaJkAQmvLgOkeAhCAAAQgAAEIQGBhAgitCyOkAwhAAAIQgAAEIACBtgkgtLZNmP4hAAEIQAACEIAABBYlgNC6KEGuhwAEIAABCEAAAhBonQBCa+uIGQACEIAABCAAAQhAYEECCK0LAuRyCEAAAhCAAAQgAIH2CSC0ts+YESAAAQhAAAIQgAAEFiOA0LoYP66GAAQgAAEIQAACEFgCAYTWJUBmCAhAAAIQgAAEIACBhQggtC6Ej4shAAEIQAACEIAABJZBAKF1GZQZAwIQgAAEIAABCEBgEQIIrYvQ41oIQAACEIAABCAAgaUQQGhdCmYGgQAEIAABCEAAAhBYgABC6wLwuBQCEIAABCAAAQhAYDkEEFqXw5lRIAABCEAAAhCAAATmJ4DQOj87roQABCAAAQhAAAIQWBIBhNYlgWYYCEAAAhCAAAQgAIG5CSC0zo2OCyEAAQhAAAIQgAAElkUAoXVZpBkHAhCAAAQgAAEIQGBeAgit85LjOghAAAIQgAAEIACBpRFAaF0aagaCAAQgAAEIQAACEJiTAELrnOC4DAIQgAAEIAABCEBgeQQQWpfHmpEgAAEIQAACEIAABOYjgNA6HzeuggAEIAABCEAAAhBYIgGE1iXCZigIQAACEIAABCAAgbkIILTOhY2LIAABCEAAAhCAAASWSQChdZm0GQsCEIAABCAAAQhAYB4CCK3zUOMaCEAAAhCAAAQgAIGlEkBoXSpuBoMABCAAAQhAAAIQmIPA/w/aOZKcf6uxXQAAAABJRU5ErkJggg=="/>
          <p:cNvSpPr>
            <a:spLocks noChangeAspect="1" noChangeArrowheads="1"/>
          </p:cNvSpPr>
          <p:nvPr/>
        </p:nvSpPr>
        <p:spPr bwMode="auto">
          <a:xfrm>
            <a:off x="460375" y="-2255838"/>
            <a:ext cx="9610725" cy="533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data:image/png;base64,iVBORw0KGgoAAAANSUhEUgAABVoAAAPACAYAAADE6sL4AAAAAXNSR0IArs4c6QAAIABJREFUeF7svb1SM73X7rnuc8FUbYqZnZsDeAsIXiJSMju0EzJCZyR2TWRH45SIBPsI4AgoAswZ7F0zweR/pvTVrW+pbbVx25eT57lxtz5+a0ltXb209O/39/eX8AEBEAABEAABEAABEACBAybwfy3+b/r//t//LVr47x/Rf37p7H/8H3T/3/91wK1G00AABEAABEAABEAABE6JwD8IradkbvQVBEAABEAABEAABLpJAEJrN+2GVoMACIAACIAACIDAKRGA0HpK1kZfQQAEQAAEQAAEQKCjBCC0dtRwaDYIgAAIgAAIgAAInBABCK0nZGx0FQRAAARAAARAAAS6SgBCa1cth3aDAAiAAAiAAAiAwOkQgNB6OrZGT0EABEAABEAABECgswQgtHbWdGg4CIAACIAACIAACJwMAQitJ2NqdBQEQAAEQAAEQAAEuksAQmt3bYeWgwAIgAAIgAAIgMCpEIDQeiqWRj9BAARAAARAAARAoMMEILR22HhoOgiAAAiAAAiAAAicCAEIrSdiaHQTBEAABEAABEAABLpMAEJrl62HtoMACIAACIAACIDAaRCA0HoadkYvQQAEQAAEQAAEQKDTBCC0dtp8aDwIgAAIgAAIgAAInAQBCK0nYWZ0EgRAAARAAARAAAS6TQBCa7fth9aDAAiAAAiAAAiAwCkQgNB6ClZGH0EABEAABEAABECg4wQgtHbcgGg+CIAACIAACIAACJwAAQitJ2BkdBEEQAAEQAAEQAAEuk4AQmvXLYj2gwAIgAAIgAAIgMDxE4DQevw2Rg9BAARAAARAAARAoPMEILR23oToAAiAAAiAAAiAAAgcPQEIrUdvYnQQBEAABEAABEAABLpPAEJr922IHoAACIAACIAACIDAsROA0HrsFkb/QAAEQAAEQAAEQOAICEBoPQIjogsgAAIgAAIgAAIgcOQEILQeuYHRPRAAARAAARAAARA4BgKnJLT++/fvGEyGPoAACIAACIAACIBA5wj8/v7u1GYIrTvhw80gAAIgAAIgAAIgAAL7IHBqQuuuP/L3YZNQHUwo7nL7/5Id6gYBEAABEOgGATzrumGnpq0sYVcIrU2p43oQAAEQAAEQAAEQAIG9E4DQunfkW1dYYpGydeW4EQRAAARAAAT2QADPuj1A/oMqStgVQusfGA5VggAIgAAIgAAIgAAINCMAobUZr7+8usQi5S/bj7pBAARAAARAIEUAz7oUoW5+X8KuEFq7aXu0GgRAAARAAARAAAROigCE1u6Yu8QipTu9RUtBAARAoCGB9ZD+3SxosPql+XXDe3H5wRDAs+5gTFG0ISXsCqG1qElQGAiAAAiAAAiAAAiAQBsEILQWoPozo6vemD54UQNa/c6pjTV+fJHyQ7OrHo1FI+RHb4v1fX9Km/cRnRXoPooAARAAgT8nIEVWPgtDaP1zc+zSgBKCnF3/z+yKevwB2afp5p1GB/HwW9Pw3w19Tjf0fggNMn7LlOdUwq4QWncZWbgXBEAABEAABEAABEBgLwQgtO6KeU3Dq2965KKlFDMvV/TbQjhV1iJFiQ0DfxvWw380uTiQRd2u6HE/CIAACOgEpFB0CaG1036R9axr0kP2XJxciJeL3Ee+6KmlF6LZzdJEzf5BCK36bxki9lvhZlH2xXEJu0JozfYwXAgCIAACIAACIAACIPBXBCC07kj+54d+zs7qyFC2oHu9+zuhlYhE5A65UTtsYfdAtEQk645Gx+0gAAIHSQBC60GapWmjSghydZ3iBejXU51O4nBeOIq2vdwfwMvP9ZrW19f1bhw+ll7ovmD0bwm7QmhtOppwPQgcOAH+VudT32bH3vrc0Of9it5HbWwQPHAgaB4IgAAIgMBREIDQWtaMTOR8Pn9vJT9g/iJFbEdcWOkBWNseaFltUay3UgYY8Ptv6Y2lJGBRunevPP8h/1gRs05Z2vehevTtveG26NsXZb+s5urRQCIKR16gtcH4u3F/84gds62yfRuRG5Ikc6q2qbptIT3yOcDU5hGKeAr1t3kdrB9Logct/UR/Sqv7F7rR8lHo7bA5DAZEi4V/a65+7bbbul3ubnt3TYeR8sPbN7X9mNnVx2xAA1oQx8AvcRmy/j9+p8qp1xxef7O2PRt+oI37mN9Pp580rmzrt7/imdMGexZpb36xtzRr80K/T/2PD6J+nz7Yfz2pXMJjRvQgxDL0nTnWt+eY69+xuaWZ/zL3rAW+nPr3NR/kP+synt+eCFbe16+nVl6IZrRIu+SAhFan4WxcTegCQmszk5761cmJXwEKbLs6dX6n2H/10FU/Dn/WQ+qxH9TwkVN0B/QZBEAABI6GAITWgqZcD+nq+7G1XGuNFp8yhUC9kGaLple6s7ZLit/El0Ze2frl8jk9M8GWC0Z96l8+0fv8WkbMfmiLdCF0kNquy+v+NCJq7Xp89f7MhvR2Oxe585wyVI5ZKYx6IteMKCX5PXEhgWg2fKPbOUvvYOXEWw9pSPPGwrjZ/h+azTY0ql68x3hYolCQqYpMNm2je2u4vxshtCft5q/DDi7w2Uq1w2/XD+v3sbLd7jn/3LbIsqlczuG4H/qYuW1wAjQyxkQl5GmBHbwcqtOAiPWIydG8RvoXX5/0kn4vBN/Q+Bc5nHPaEJpFS8wvqfoN1ta8Z9shPGaEch1meR39LscvU/1g9cd51fNXfK6NzaPxeSVdf7P7K83FWC+n54NGz7rUI5z7BHs8abnT9VQCqftb/f6AhdYWdsCUsCsiWlt1yFKFM8d+pvN3Nej0QwKav90u1SqUc6gEfmg2fKBx9YqaqD+Y0pL/aMcHBEAABEAABLpJAEJrGbuloqRK1NJ0kaKLMiwST49mDQllrtjjE7IS4pZny6G9gPflf3MFLn1xrAtI12y1zw8gq3IxehaF7m4k3rsih4/o/emlopgdHnlMYwIn77+VBsLs7/Z17Ca0DumNiMZjzXY/M5o9f9F4YYrv24wJh4nKc1jwcLe4H3qEJk8bigit3q27vnGgb+8N5Yn2+31SWMtpQ8SQyfJVdLchlGu+y4OW7e3LOgMyX/LY84IucFNizITGKYvmf/y2tlGbnJN+mckxzcuC7Z1rbaHVFBmbvDjxif9N7udjaYv5oOmzLjqX+ERVCK3J6Xc9vKLvx7KHhpWwK4TWpOkO44L1cEg0h9B6GNZAK0AABEAABEAABPZNAEJrSeLpSJ1damu+SFGCxJSmny8sOatz0nJ6Ye8XbnxCqRI/1a7pWGoA31b4PIFL5p5lookutGonjpuM7eCJkkKr7Glod5NxgrN+EnoeU3cHnhbJmOzvtnVIeppwGWuHG9HKRJ47+urVJ2mvZzPqnX9Rz4py3mYsGPVJsWR6Oaaxkd5rm5Lre/L8UEaBBtrgFb0/zEjU4A5Lxd4TBVsJX+qQGl+0nrf7MaFVjVjtxiZtKCG0WgcIVvPLiujG4zfV95sLmuhCrO8FjJonSKb3cNor54gYywTnpF/m2LKKaI3Yo35Dxuc//1ybI7TqddR+mfRJbxvt++sIaTGWms8HzZ91ESf0iKq8ny/34nCs3aaLHe8+0IjWnxkN325pzreXlPuUsCuE1nL2aLUk/uAfqQEWiGh1fsj0aTq9pPFYJYBiTbQenOsZPU/GVX4eJ/Ix+ONIK0vleqoI5NX7MBkTT0nDWjVY0XJ+7U4gbPA8uO3b6HmtvOQHtOIPPKvvAR5mHiNW4IDMfEDib0Yov9G2Pg1WS5pfa4M80PYzn51kTpHqodEf0Go5p+smbJtcG5qLmvjQNvXtYE8nP9P0kl7GC/HgZryqiG9PXjS5sNAfynxRZf2QsRdT5kPc2kYWsn8DhufPWn62kB9HTpr8Wc8oOo4atKV6PhXo18jnGyV8PPIMDf7g4lz1H6YtzAlbcE7aTvuBuo85MGazyjUDc1dy/iwYvdPqgxaFHzwBCK2lTVQ+r5lq4TaLFP/WzbrP2wqt9kLVEJY82/r9Ea228BQXCHirQ+JldoRSSaGVCQp39PqvFhUV2TgPvwhqM40yY78J1CnaXhferg5WVDyi1XyZIJ5VtrAyJ/53LmSc09usR6PzZyedxDYjTzHhv19ljkV/5PI2pYt7coXWWBuc37p8rRRPp2GzF7k43UPt9P6Ka8LpJWoK20W05rTBXYPVa7td5xeREzTCwI54TQmtkTHTJFLT9q6UX2ZxzEodYI1P71ybI7TWPmPvfEilkjA5tTMfbPOsC4545GhtOBmyXbwq1U7DWxOXl7ArhNayNmmpNNuJwqkDHCGJ71iqk5gbSd3lonmw2tD8esMPTOK7zSOHBuj362Ha29SrkvBXDz17MW5tb6nE1cGKVjSpQsTrLXDqYVmnWmBbpHoyeXqVszTAoy6n/jHt+xs3shIcBivazK9JJfuu+ETa/qvlDOMSkMoTJt/I3H31+OEISvRrwrbJtSFnbVJGk2urBYe08zb2JM/BEZWNdP/5WdOwp3J+6SKsGA/P57UobvzANHxwTbOrG1K59w0RNmH/XC76GIr5sfcIM9UG401+fbiF0iS9418TzHxzApsDfH6d2y/x498z7xTw8dgkq0f+1/WHozJKzglN2FTzR8J2JcZMkzkw+KzQoIeuMcaRfIasZ1f0qo21lh6QKPaECEBoLW1sfy7UErVst0hhv9/4HnMnmrV+rsRyNPoEO+tvdrRXhtCq5mKRQ1U8XVMCV3XAE9tmzAUWK3WA74Rk+yTlllIHGIJYkkcGU5/oYm+DjvZ3yzqSQquZPzcktI5UxPFgShePIxIvHkulDtDzA7vC8K5jLeWH6tnsHMIWi6r1RDQmRUgjz3D9VtzI9ekZa3wsrddE13qwzXZC61lOGyLAk33UD4Zjaz8xE/CT2PkBfHzLPldajdzXNYOGqQNiYybGsvdtzjeqpZKzWrMGfSKTY5JXcm5Jz6NOHZpv2uPZFv+ZFza5vxpLDeeD7Z51wVW48wxk/vN699s4N/euc4t7/+FFtLaRMkD1u4RdIbSW98IWSrQT10dytHoEFD0XlymUymg6lYScPSj4AZxWkvaQKKP31HeN97667eahB0IUq//mXlf/WFjRe5XEXz9x0ZOvtgEPnzDjF2vqtlU8DdFLnnrLDpKUD1un7d52ifQQQhhhAqw8CbhBHyoBRxNwQ/YPOuqO9fnaUP0QiTGRDXIFx7qlXnukREPbr+w3X+xwiVd2+qyIdNRtOvtmubusv6sfVfz8BPngC4meVnnqBGTfKbaxfocedmy8xseR9lIg2ZaUX49IjwRw+q6XL37tVCc+q2uVELqTj0dm2ByhtckYyZ8TtuP8V3Ogf4wG+mDxjomx+oupwfSS6Lz5oS0tPEBR5BERgNBa1phsPPtyoZaoZZtFCp9fIqcrJxf2vhyKtmhk/VvNaW7qAD3yUbw4ZIEJF5MefT390t1rndJLlGFGshltDRyGdaO2VHPgaxJZwvRXq6UjWlkKMitvZpKHJ39qhhBnp2tw0zfo/d2ujrSwon7XiPWB+O3hRrQy7dyINPX0b5sxkfbXbUqtxb3Gfqj/zi4ttCrRWz/8KpRH9ENbr3m3/W4ptGa1Icw8ba+0n+oRl/ydjMUgJjwb31V90de2njHjZcnif9ia3s853U+1ttYCFTJyWTvjMTi3bDmPWkzs8fxX88E2z7rYyDeeg54I121njd3vOyyhlXF6PpdaCe+crZft1uMSdoXQupsN9nT3mmZsK0u9t1dOoFwWck+mk9vlfVujfTmo2Lb9d3baoxJaU2X6wutyhVZtG1XdFk04VtG02nW+3Fg6+KhAZbfL2iruz8klHyzsx6iKitRTLlhbwUwnGNCK5+ARuWiCbbfb1ZvR1fM5PyHX+TTogyOgRPobdN5d6mPN9/lCIXt6hdZg2ZpfqZcH7AfdZmS+FeSn+N6xPBPi1NsqGk/l6bKE1pT92Vb/3PGgGaGR0Jo7jsSvDkfwTNnI9Q13631jobWUj0dm3a2E1hJzwpac/2QODI3RUB8s3tGoV31sIF3Ann4fnFY1EFp3tLf2PGAlpX5f7VJb9iJFb1Mof6iTa4/9TuNhotWuExEkIF90U5/6Hx8yJ6B9erwerMAYTOlyPK5e9i/podoJpfdfsVLPavFvJWioK1ldTzzn50L9brRS6ThRZFU2Gzc9lZ7X0Pm9n2kcY7eB0yaXo82j6mOEqVmHzsKMTNZf/Jv9UQJW2G5uP1z7i63bds5IYX8zxU2fBgP2gl1cq9ZLQ5o7KaV8L8Zz0Oe0d5eci2k/dPvsHzNm3kfblqz/j9/1DiWRgs439kQ5YRsraub4c4J7nN/YukiubLtrG1wL5tkrZ35JMbD6bzTFDRiK84yx9H+nollFtdtzbMRLpQnU5tpqlgjOo7b/mvOKPZ59Prmv+SD7WZczcchrGq0JG5S7/aVWWr7Is3r7OvLv9D9z9Nzi+WWFrixhVwitu9uh/RK4EKRHBmVGtE6n9Dn+oictV6nvBwPLFfg8eaHP6kdpQrxNCK0+IHFRxi+IqR+YqYVAttCa5LGu0ydQnwbTJ7qjifzRZr/ViwipOaKitdhhDzuW4/Xx+szNU6sLZak+NLk25LlNynD6YRbqpFLIWNg1jmiN8LZFIT0CpWqpHF93rypfqhDLX1libZ6nKyy05gjp0fGgfdnooZqIFjd+uG4htBbpV1s+HplxGwutqfHEXraolCqxOYG1KXcs5NouZx7J+UGW265gH/rU71/SE8sZfRZJReO0xRY32n9UoobjJwChtTs2LrFIad5bf67P5uXgjprAPpjuow7YFAR2JVDYTwPb/3dtJe7fL4G/edbtt4+nWFsJu0Jo7YDn6OKBaG6e0CrEu3fj7awptKpy7DdauwmtUVE1NxJPf6OZeGuSK7SmebjOkIqgtPPZCvOI02X5C7xQ2w2xhSvhIprSjiZ2xI+ETQ1RJWX/gPM3KWMLES/IJEM0StnDFQi1N3D9PvUvn9yoYfUig0VcKrupw7US0bl59rXSC9hb7DP67VgqdxxZ/pM7Nov0qy0fj8zZTYXWYnPClpxzI1p3GTPZEc3ePvzQeihyRquDFPUoAm+kjz5/IKq1A78wutVECK3dsVeJRUrz3hYWQpo34Ajv2AfTfdRxhKZBl/ZMoLCfQmjds/3aqe5vnnXt9AWl1gRK2BVC66F7FNvq/Hxu5WzKFFqVyJeKoLJztLaZOkDlhjIiG2sxzJezMLVdKltojfLwO4I/R6sePu/JC6v1Mdj22Pb8SI7cSnDx2tSKqtuiv5yCbxtfRn3xqOUUs5p/44jWUNtkkX4bavauIsY9KSy8ZWf0JVeANpqhRdSy9APRuSk+ZrwHdyVztBbuV1s+bnFhidCZEMi2Bp4/2znzeAIP/l2VeaWJf3tsEPSnbJvn2i7DHjkifXa70mkmmF/p22pdoVXkD7u7UDsBym7jOfTHNdrXPgEIre0zLlVDiUVK87YUFkKaN+AI79gH033UcYSmQZf2TKCwn0Jo3bP92qnub5517fQFpUJoPRkf4Fv6X4ke52b+HDuidbqZVyKCL3+eP6eeHunH8lqd0/M/f1RlNCefI2Z5DggKHZKTOnHbEkTYKehn7DT5Z/OwgDxhrm5XTn+Uk+mHu+hijV5Gf7qi5chqW6LtKTupU9/rExO1PFLX4e27qXJzck01KcPLMkOUrfq3gz1VGVW+oWD0nPT1wPd6Mm3Rn/pAi5CvpOzfiEuOWOab9RTnxDhq0paS/Ur50bY+bqLQD/Da0MXrG93K+TJn7KrxUHpOyM5f+0dzYOgwLJdDg4hWNpYfXunuXTtshRsLKQRO5kfLHjoKoXUPkAtVgcVnIZAoBgRAAARA4GAJ4Fl3sKbZqWEl7IqI1p1M0NbNVsLhnGpY9OLda5VPUtzSp+n0sjo1vfqbjO7SI7NYftC774cqH+lguqS5OIbTLVOPDmOF+q6J1Mtu+VkP6WGyoA+VIHswpaUjKMvrbhbVgQYsb+ojEzU9Aq/oMhONpTC9Rbt01G6iZTN69Wc2pIex3jbJTLWN9dHX9ghTI+l5U5taBy6k7O91qybMtqiP231bexqHYfRpurqnr8mY+FkGaqt/YKwwrq93cgu/fk3VXyUGsZyc3/TIfCjh+0H7N2EoHdnxtcwt18lxlMjPac8JfGyG/LpJv3y+IeeNnXxcDXzNhlV7+wOaLsVLp+DYbdIHb136gRCsEe4hYTlz70HOgY7Nasj9/oDuGduAXY1DCfpTml6OaVwd8CKfRfZzI+e5hmtAwCIAobU7LlFikdKd3qKlIAACIAACp0gAz7rjtHoJu0JoPUjf0LaWDla0fLymM8+in35+aP38QDdMafrj098OEiMadXQEkmkAgkJrvaX86KDs0iEWhdib0AVEsF0o4l4QAIE9EYDQuifQBaopsUgp0AwUAQIgAAIgAAKtEcCzrjW0f1pwCbtCaP1TE4YqF0IrrTY0Z8c8Jz48QoxW9DuPZ3VMlYPvQeDQCWQLreshXYnEnfQ+2tBsRjQaYXx47bue0aw3qnOYHroToH0gAAInSwBCa3dMX2KR0p3eoqUgAAIgAAKnSADPuuO0egm7Qmg9SN/Qti/ntI8l034+d09Tz7kX14BAhwiE8m7aXagE2cGKNhev9HZb5zHuUHfRVBAAARAAAY0AhNbuuEOJRUp3etvdlgZTK3W3S2g5CIAACOyNAJ51e0O914pK2BVC615NllvZmmazHo2qY7JT9/3QbLZBxF4KE77vNAE37yZLycsiVr3JNGn4wPK39qnKN9zp3qPxIAACIAACEFq74wMlFind6W0XW6p2z3ny13exO2hzRwnUh5pWHdDOKTDy+vMLzPMyiAUb9cbyLA9RgrM2MPLzxw/oNNcaVl0dJYxmt0sAz7p2+f5V6SXsCqH1r6yHekEABEAABEAABEAABLIJQGjNRvXnF5ZYpPx5J462AULc+nqCyHq0Ju5ax6QYOlh5fFKKqSIdWB1cIURYWzhV55zYIqkm6AbPNanPSPG2o2tM0d69EMCzbi+Y915JCbtCaN272VAhCIAACIAACIAACIBAUwIQWpsS+7vrSyxS/q71R14zE7UmF7R5H1H6JIgjZ4HuHQYBKaZeeoRWFWWqi5++v9UdkYKpFhnLvlsPh/RKC1o44qy4k5X58HVJtFiQrx2HAQqtODQCeNYdmkXKtKeEXSG0lrEFSgEBEAABEAABEAABEGiRAITWFuEWLjq9SJERZpcr+r17pX/sAEv2saLNnLRB+vfrIQ3pkS4mPRp/sJvr6DZfuiFRvIiYM79n9y2JHlQ5fP8xTS/HNJbNMvEMaDr9pLGoVNbr3q+ETGP7s9b+2AGfevvKRtf5olmt7dv9Ka3uX+im6l/NTQhWLJJQdt2wV55No2VEbFrGRdtso8WxYlNHSqpt7SH/VD58+3ZFPY2/vR3e3VKv6IhIzt7MvF+Nq9h9pk+bW/Dd8fJe9hDVgNDKxU+6p8vxmKgSYf1Cqu4fPiGWCa30eEETlmrAiWpltnsgerqnl5txa0JrzrzTxguQsL+pKWxKm/dbervq0TgxJ7M7Yv4Qqkv4MPFo+lgdoTk/d77s9/v08cHmZjdNhF52fZ2cxbWI6Sb+nn7WlZm5UMp+CZSwK4TW/doMtYEACIAACIAACIAACGxBAELrFtD+6Jb4IqUWnqjfp/7lEz/QVS1ua1HJyiPKtxd/0nQjRR7r31xE+mSCgYjUFOVdcuHpOuPfRFIoIyk6DN/ods7KEu34VAtxLgbO6fHbLN+8X7SBtWlyIbc8e7ZA64d3/jIFmH+UYBfPJ7mVaXkbXuheMdQKsfmRzTvanw1nxPXXqE0TTBI23arP1U25frdLGwMiIOvX6x3VNmb+OawPa/Wwtv237vsPzaK+eUd0c1MLk1XZS6Lnpj6t1WqNp91sYd3tEVqFyLqk95HwrUpoVTlXgykAuKOKlzfaNVxonc+J+IsCK7WAss/jN8/52mZEq2tXfd5pL8rc50/1mD+n5wbj94ZWlS/7Ujh4+zh8oJfFh8inG5wjfLau5/zc+bLZdfUzQvfK8PgzfbeEIFd0LKGwIgRK2BVCaxFToBAQAAEQAAEQAAEQAIE2CUBobZNu2bLTixSfuJAQHCIiYSVOsmgsKVjaC2UhCNQCi7OQVgfrWFuOyRZalRxqC0/2/ezfD0RLbYu+KwYP6Y2IRMCeEITZAT+z5y8aLzRRuZR5PIKeKjoptCb7k2HTZBmG1FFHv1Ui9K4g9tBGr0B9Rd+PZhSoK7RqPuB5MeDvufUSwHeRd9z474uJS7nC01YWsoXW9ZCuvh9lTlbfC5dF+EBc1oCI0HrteeHBfP/17pfmPXG41l6F1uC8sxXJ4E1xoZUJvJljw3lRI18uONH6PgEzow5T7TReDPExkzFf5l9nvyyrK8/19/SzrqwdUdp+CJSwK4TW/dgKtYAACBwgAWdRwRZTVzf0eb+i95GKLDnAhqNJIAACIHCCBCC0dsfo6UWKtoVbE9FsMZT32DpZ3N5KLxbEVEe6GkKo2t7vnkZuLKRl3lKeLkCLihVFZYhSvvuN08512+liL4tqvKOvXh0xu57NqHf+RT09ereU6XmbTEFPFW3+JvJE1Sb7k2HTZBmiNSGb7o5hH22062C/Lb/p0cqJmye01v7r2wod8s30uIn5tL/OXOFpKxvpQivZ0b9+odVOM2LUGxNaq/QXchzq4n8kV+xW/fLclD/vlKpRH1Om+Okd89rLKj776S+oAi9qki+xqq5kjL/InC/GTHq+zL/OSrHhpJ/xR7vqlkk/68raEaXth0AJu0Jo3Y+tUEuHCTTJ09Lhbp5k01Wuqipn23pIPWur0UmCQadBAARA4AAJCKH1f4mW/ftH9J9fOvsf/yfd//d/HWBrd2tSiR/5u7Vgt7vT7fcvuPlvrpf7avu/IQRERRA3Usof0Wrncb0U+Va/nngkrPsClksNZuoAiUZb5co/AAAgAElEQVSVH7w/49ApJbbxnJy83+f0NuvR6PzZTJOwmznquyMRrc7v3ekljcdWqoboIVoZNs1gUje2jS3Ve2qjxpnZ9vn8necG1j95Qmst9Pi2aId8Mz1uMl4eWCksRN7YtPC0lauqsT0Y0ILMFAuqj0VytM5l1LgUYlmakqevnohmFflF9hbRmp53tiIZvCk7otUSWvU5mQIvtVJpW5wxHaljo6eAseyRO1/mX6f7tPlyKdff08+6snZEafshUMKuEFr3YyvU0nECdfL4FvJldZxNt5vP8lw90HihRbwMprTkOdnwAQEQAAEQOCQCEFoPyRrxtqQXKT7By/qbHX2ZEkEsETGUGoBkrlU3J6yM3moU0fphbGF2BS5PPtT1mtbX1zJvrMzTSVLgGUzp4nFEo42Vj7aU6aPpF6xKbFE2dG/VnwybJstItGFnDvtqo6pnQIMF0Z1KC6G1v6nQ6suZ6xVas8ZNjtCqtuALsT1XeNrKRCpq3Zt31Ypo1Q5j8h8U58+Tq3K0Cr1bP7hMy9eammO26px5U/68U6Ayw99coTwd0WqNF0/aBVYFL0fL2xrNL6wOw7JzUleHcJlpVPRUDtWYScyX+ddZTKwXJDkvFtLPurJ2RGn7IVDCrhBa92Mr1NJxAvVbfgitHTclmg8CIAACINBRAhBau2O49CLFE62YOOxK/RZT4sp6aOa9TG1fte9PR3gp3pmilBIcNKHWTYWwJnEmj5R7tAORDNEjEnm6mxcI7i/38oCuWGGBw7DMg4T0/mTY1N6KzOuvy0jZdLe+awIbP/BMvlRv2M/sNmpRk+8j9fpeMPp6+qW7V3E4U31Qm5n+IpVjWLDw+Kb3hcMHmaJkjk8rMVIIkb02D8OSrLzCaUzc4+ddyWhUjceCrMOuuN9ZeXJ99tmb0Brbwr+7l/tKSM93Tcavth72vDxJCq2h8We9YHLn7PoAudh8qb/EiF/ni2ht5u/pZ1079kSp7RIoYdeTElp9W2Jexgt5+t2AVu9yO4Fut58ZDR/GJALe+jRYLWl+febki+LfDla0nF9Xp5PykzfVR76h09ugPxjMttmOIx8WTl4jv+hXR1+GHFDLDbWe0fNE9Y/1wYzma1rWw2RMHzI4sOYh2xHMy2TVG7mu7pHou3i7qqIR+zSdXlLKpj/rGUXbKSthk/QD948+DfpEC96xPjsokT7Y//c9PhPyF9Vw43uXN9uyUvub9r3P9nxLl+5lpj8k+7llmTF/qbtp57wxBoM48CHTn6uE9lURws777rs9mqJj1j5II+YXls3tetS2JpbRIPwx38Z756zKrw/cNomxwrcUpVis2IG71thI+IzBtsWxERrjWf1SJ2cn5m13zGgzpydiO+v5w4rI8NVqMRnyeYttfbq4aGMsVUvzOU23asP5sd3fbyh9SwIQWrcE9we3pRcpalHfp/6HPIlay48nZwRxGJL6XTmd0uV4zE+2F3MHGd/rOSxD85qac9y5Zkn0UNdF6jlu5YclKeAI0Un7/bkJ3F8Ji9WCoDr0ylkT0JCGNKc5y1GpPcP8UXs7GDVj+77NT2+DuTbQBa0cm4p2J8uoNhqVDnDYZxuZmDmhi415CJbqe8yHzfWNsrXFIuCb10a0Jhsr1ri5fePb4+u9XLqwpOdnZfUG1ltWn7b3Rj2yVJai/YZ216GWgOpZM9q/K5zfRFXULKubn1ZHozNPOzxi7fb9DP3GCc8bu9al3583393SG5tv2Vo3OCenxm/8d1wVSRysw7SD7rt6f/h8FJgv+/2+WKeTFOEzrtN+Jfv1hYi/p591JS2JsvZFoIRdT0podR7scqKtJnFbHNESaW/Ym2f5o0oN7n8qT9HPmoa9G+2HHxNi67/Zghyb7J7PpWCreYu+pSEUQRkSanWn09/Y1Q8o9WBiE9gznTNRuXp7uKH59YYfAsQFZW3bRtOyqh+mil2IqZr8emuaPdyIH9HOaYXaJMle92oP0+APvlybqnYl22n/wBD/Pn+WYo/ev5i/aHl/PuQ9lbCi+m2dOml/77N90B/sfgX6uU2Zg1XYX0w/tN/UC6Ga8VMv9nP8mZW5TTtTvtiozMCsro/ZYHqJqF/I7U38t6yKrtD+Vvlz/RY+Z0yzseTMWVpusFJzTVu2qQ4+8YyVFU2qk3tjLPRFcJWDV1sYpxaujfwjYy7lLhQZ47n9ypm35Sq2WqjzvgbmWuXaaZ/I81Wj7oAfGj/4jWfEmmZX8nlQCSkyCmiHOU08+7VIlsyy9vVjDvXkE1BC6+8vS9H6j37/80u9C+RozSe4vyvTixR/rsz9tfCUa2oQ1doIUxdsus82mtHLjVDiYhDYO4F9jI191LFfcOln3X7bg9rKEChh15MTWr0CplfAq9+oVAtyfXH29EXP7K0zFy+0ty96bhmt3PrtGssJ+Ua3nhyQ6YVuWGwMuZQrRNRXVt/xNvfqqABbHJW3hMuq+1/3s16UG28WPawrm/hESyXIRoTWbWyaaqctviuRvRIK+dYGETEn/CPhL+/yLSELhHVyg7ET7mv+/u+vvUKz/qa3Fo52s0dS0M72l7TQGqrL8WffGE2M25SNfXX7eYYn7J/ZjDajEd/25R8fCb/gL7JFVIGvvb4TVXPGoXfO0k67LTrXFLeN679qjPenbKzUinFsftvZvtn90mwfHRtl+pU9b+fOtdX8nhivWuRM3FdTc+GIztZDGr4SLRb6HCqeb7NvqqLVi81pxhBuMD+W+a2GUgoSgNBaEGbLRaUXKce34G4ZaeHi/VvHd6ukCzbdXxtFYI17CNZujHE3CLRFYB9jYx91tMXHX276Wbff9qC2MgRK2BVCKwuW8S0gne0YutGsbQtV9Kq9vUUTYLUtSMPNyDl5kpVeVPxIiqN1lCDb4v+uC62BrRJBUUNj5VsYG2KRvfjXoqxSgmxIlPMKrQmbxtvpRhQ6dcgk3JVA5mzDsfxlc0ETR1DTrvGKGNZEYbMLbS3bxR4Zgna+v/yB0LpL37fYquePaHWT6tsbsYRl2XV39PpPRMPzf2/mdH3m+p/uCTnj0H3EmHNW0bkmV5DMtU3OWMiY35z5oql9c/ulRVxHx0ahflWic2rezp1rK5ap8ar5ZcxXc56dTGilO5bfQfi+ityezah3/kU94yWW+Yxu/IyxTnnWn/fJssr8VkMpBQlAaC0Is+Wi0ouU41twt4y0leLZb4rqxPWda+iCTffVxnBgzc6YUQAItEJgH2NjH3W0AidYaPpZt9/2oLYyBErYFUJrhtDq5HoxVQ8Z2dinwXRJj6Mz47Rye/upnvjcdoOm4kd9P8sbeklPSybSmKVGI77kpSzv3fPkhT6rfCxuAnF2abCsRGRhvSXajMjVW8pzwz6O6Ey1fwuRw9iW7hM1stu5m9Dq9ZeUyJL6XhigjqKdTulz/EVPWi5KJ4pRjwbWo64DkcO+acm3vTrfX1LCTcgfPP7sycGkt3fXvg9iPCPz9Xo4o56MTveOjxy7/qxp9jyhsUgEbX48p6/mCK3ROWuLlzrRuaa0bXKYyQZlR7RuY9/cfmkWi46NUv3KnbcD7Xfm2oplxnjN8dWcfnKhdU53ryrfLnvJcEGvb7c0P3+2dguEdnJ4XmTa86RxQEbVUbf80PxY5rcaSilIAEJrQZgtF1VikdJyE1E8CIAACIAACOxEAM+6nfAd7M0l7AqhNUNo9W3fNbzCyMeqnWLJL9Lz2vWpf/lE7/KkUduzmgqtasv6etiTh8O4CePjQqtaqLL79GTcDYXW3Eg17yL4h9azB7rhSVrZYWNyi00bQmt2O3cTWr3+okd5ecQzPcoq6G+GcCJZaVF6ldiY3c+AgOEVpJnxmvpLhnDj1PVDXn/O9Yct+175no9n8BFg5t5KCa2xecS8V4ty3VJoTc1ZReea0rZJjRXNHrlC61b2ze0Xb0/G2CjVr5y6msy1TYRW54Wbx1dz+imF1nlvVh/IoQ4X9HHfclzHTi8WacHVScWB9D8H+/PvdBsGobU7ti+xSOlOb9FSEAABEACBUySAZ91xWr2EXSG0MqHVKyxZ2yTlac8hV4ot+EMHW4m18BUXScUBS9sIU2b77Ui2nHyOQpTRcrQ2TR2gicnb5MX0pm5oIHLk52j15Y3155JtnqM15S+7fm9FfyoBLuG7W9kjFfkb8ZfW/DnbH/JtbJxCGuUZGPVKLJJbk/1jLWV382WMsNeGhiqdQBOhVX+p4xnD3bFNDjNhk2yhdUv7mnmYMyIro3NpiX7ZgmBk3k4IlszXnr4emj1/nLne56sZ/azGjkfgbGNOM4ZwgzniOH87drpXEFq7Y74Si5Tu9BYtBQEQAAEQOEUCeNYdp9VL2PWEhVaRF04/mdvY4m6ddM4OYVmOrumMRa8+Ez3efdMb3dKI7dX/mdGwNxa55rwHScmFnfOdfmjIhi5e60OyQieYuydhByIAqyglbWumIRbbJ0if07OeK9IjLGeJGqqParFs9zkawVhHGHlPow9EWhonWCdsWolr2e0UUcK3b1fUk1G3xr+1/untsP1lzqKY9YhU2U7lTznfb3MKeuWPAXvkc87xl/b8Ob+dmhiWsHEjns4zhOXeeqbz+ZwfhGUciGeJnHG/6BkR3cy3RqTNJ42E1jrvspiK9Dnrmy4+x8RceLAqO9e0YZvkWEnObyYLFbnobWvg90F+v3LGRtXgatu6ev4Yc0CyX9vV5e5+kH4w6TXwCXP3QcxXU3OhfkCIuFa8bBzxx6maa/WI093GtWNiez4MPa+O87djp3sFobU75iuxSOlOb9FSEAABEACBUySAZ91xWr2EXU9YaO3TdHVPX5Mx8dSIatui5Ss/syE9jBf8VHC+/XS6pDlbDXIhVv+OFTGlpczXaLtcKNl8VUZ/QNPl3FloinLkVv5IzsB+f0D38n5VtyFAekRgPRJ0sFrS3be2hV/rp+hrvfgVKOwUCUQ/6yE9TBb0IVNNOjxiOQ/7fRo8LWnOhGvnuj5Np5fVSdSif3WaBCOiNcemqXZKgLV9+zQYsBOyRXqD/oDog/0/8xkrL27MXzhHVveN7k9P9MgEfFVn6PuGTKq6Gtkjn3PIX1rx5wPouzme9Yi9wMPFGh8hv6hfXqgDgfQIRenpPMpVzTkZ4zAwZ3XGNqmxUI3PCIstfMawZMP7G82lqTkgMddm1ZU51zbxCRqql3a5vhp4dlZtU3P4moZX3/T4PqIzH3cpwG49p2n36zZOPq+O83dj53sFobU7JiyxSOlOb0+zpfpLs9MkgF6DAAicOgE8647TA0rY9bSF1sACrA130XMitlH+KZcZS81Qiss+6ijVVpTTNgEmtE6IVvLFgFHdD/3Mnqn3ckEbJhy13RSUDwIgAAInRABCa3eMXWKR0p3enmpLj+8E8VO1JPoNAiCwHQE867bjduh3lbArhNa2lJD1kK5E8lWec3E2IxqNZDLHQ/esjrVvHyLoPuroGPYTbq55CJYPxHo2o94IQusJOwm6DgIg0AIBCK0tQG2pyBKLlJaahmILE2C7cyYX9e6bwsWjOBAAARA4WAJ41h2saXZqWAm7npzQGsp9upMlPDdXwhzLxXnxSm+3Ii0APuUJ7MOm+6ijPBmUCAIgAAIgAALHQwBCa3dsWWKR0p3ennhLf2Z01Xuh+z3uFDxx4ug+CIDAgRDAs+5ADFG4GSXselJCq5NnlKcabekNLDsg64HlfzXzuhb2gZMvbh82deuQOXNPnj4AgAAIgAAIgMD+CEBo3R/rXWtKLVLM31YsZ/OS6EEc0Mc/Mtc52Xmro4dEmmcIGHnQjQ6J33G9SNm+35esCN/hiuLcALf9q/sXuqk75LlmQANaiLMiZJ/Ne8xDAd287uZOOeN7LVd8jMN0+knjqo01JNVP9heHhWMDkULg5b6lNdWuzoj7QQAEQKAlAqlnXUvVotiWCZSw60kJrS3bA8WDAAiAAAiAAAiAAAi0RABCa0tgWyg2Z5EiBLxLLnoqyZCLgp/qwFVx+CStfmnOLuAH5n3SVIuc5NfTin7FBfz6BRcCezQbvtEtP6RW/P1TBVeshzSkO6KbeNl2+1L/ZhjN9iuRUu+jzGtK9aGy9j2hflbb83kE6VimJxPb5bbnMKfHb9MOZj/TNqjE2Jd75KdvYSyhSBAAgcMlkPOsO9zWo2UhAiXsCqEV/gUCIAACIAACIAACIHDwBCC0HryJqgbmLFLSQqvVX3uLurNlPXQ4kyW0+jB6tr/b7RORofWuppz2O9dIkfTDjjitxGWPoMzueSBaaodsGuLsjhxS/TRwBdIE+Fh0x1vRUhAAARDYjkDOs267knHXXxIoYVcIrX9pQdQNAiAAAiAAAiAAAiCQRQBCaxamg7goZ5ES2p6v0gZURxsocVL2rNrWziNcWcBrHRHr73xEaA2V7dkyb6cby2m/IUCy9k4uaHo5prEmrJoRrVIs/mDpCN7F+Q68nwtP16TouyMHux/etGoRTrxh2W04CPdEI0AABECgCIGcZ12RilDIXgmUsCuE1r2aDJWBAAiAAAiAAAiAAAhsQwBC6zbU/uaenEVKTkSoG7k5pkuZSiA/itIvtMbKZtT8kZ61AJrTfnUNz4X69cRTHPjTC1SJWmk6vaTxWEuRIAXajRbRqlt1Vw6pfqY4QWj9mzGGWkEABP6eQM6z7u9biRY0JVDCrhBam1LH9SAAAiAAAiAAAiAAAnsnAKF178i3rjBnkZIUKu0oSRlVqYRWsv8tW/uzXhNdX1MVEWvnaGXXpcr2CK2qPpK5XpPt16Ji9ShRJyerTdnORRvYrk/rNa2vr+l6Fw6pfp4/m1HDobpYvl3kaN16vOBGEACBbhLIedZ1s2en3eoSdoXQeto+hN6DAAj4CPzMaPh2S3O+Zw8fEAABEACBQyAAofUQrJDXhpxFSlKotARHtcW9Sh1Aapt9nTeViaHu89sT0Zos241otetPtt8nYnoOzHKIhg790vLD8oO/hkRzfgjYDhw8bTT6SeYBZK4NROuZeFwd1pXnIrgKBEAABDpPIOdZ1/lOnmAHStgVQusJOg66fNoExGEOHgbawQw/syE9jBfENrL1B1Na8lN7j/XzQ+vhA00WH7y/4qPlRjvWbqNfIAACINAxAhBau2Ow1CLFzAvKnrlLoocejasd9FPavN/S21X9t/50SpfjMbGfMHWEqBIZ1eOb3af9ZrFyixIpUda8zy57SQ/UqxpTc1f15rR/df9CN3WHAn00f1/Z+VJrUVmImfXvN01c5s3bjkOPRaJG+mmX67cBE7IndKFyynbHTdFSEAABENiJQOpZt1PhuPnPCJSwK4TWPzMfKgaBvyQgojuE3tqnweqdeFAE+6yHdDW5oOX7OT3La/Qf+n/Z6vJ1WwsTH4/ylaJEEAABEACBLQhAaN0C2h/dUmKR8kdNR7UNCSCatSEwXA4CIHA0BPCsOxpTGh0pYVcIrcfpG+gVCCQI6AKjGb3JfjC/3v3S/Npz8u2RceWRIy/3tFqO6Pp4Q3aPzGroDgiAwKkSgNDaHcuXWKR0p7en21IeZUsrfsgXPiAAAiBwagTwrDtOi5ewK4TW4/QN9OrkCaxpePVNj9X2OSaaPtP5+5zET+GQ0MoiXV/p7ldd54L8Wc/oYTKmD7m9rz9Y0XKuHzoh7rG3v5klWVveWE61hzEteJkswnZJc135NL530xnktslsww/Nhm90+3hOzw83sm5WdqA/6xk9T1QbwykVmvSbtTtaJs/Tpud56MvTiK2/6dv1Mlil6rz6fqR3lZ+WRTjr/z75sQUAIAACf0UAQutfkW9eb4lFSvNaccc+CbDfO8/n2o6ofVaOukAABEDgAAjgWXcARmihCSXsCqG1BcOgSBD4WwJMZL0hemJRqaIl7rYun9D6Q+vZA01oWYtsdkeU8Kfyudr/tq5fi5MauLhbC5BW/lNVxmBFG9ZgmS+sSleg8qvJOjcqR9lARlA0bFPVRCZIPn/R52JBH6o/Vl1VkKusY7Da0Px6w/lyUVi1YYd+p8rUhVvFxPc33oRMVvE6RVoJWin/Eb7ycr8J+8XfOjxqBwEQOBECEFq7Y+gSi5Tu9BYtBQEQAAEQOEUCeNYdp9VL2BVC63H6Bnp1sgSkgEr1YRDi8ITEoQkVrz4Npkuaq2hGg2MtztaHUNS5Xuu/1Telhda6zEpYNYTT+iAM+wCK/nRF76MeFwHZOQ65bdKF1qveWBz4NVUior8/1QEUXFit6yTtADEdVbrf2qEWqTK1qFaHEdd6TUFUZ6EEWcHquj5II1GnuI9oqiJlDaEZORZOdnpBx0HgjwmcmtD6x7hRPQiAAAiAAAiAAAicJIHf39+d+g2hdSd8uBkEDomAK4TWQpsdjWhHtJqn/fpE0ypaMiDu+aI7k4KjcxqwznNAq80FTRwxVLtGu98nOIYiTnkJPgFTT6mgRatWHAcreteF1ur0YtMPkv3WInxZqoJomblCq8bCa78mdZISnJVAXwvQx3sw2iGNZbQFBEDAR+DUhNZdf+T/pReViAb5y/ajbhAAARAAARBIEcCzLkWom9+XsCuE1m7aHq0GAYdAvZ1cimOV8GZt1ed3elIH0IxUhCfLk1pFM6qaUsKkJ7ozKTimxMHU91u0qQK3xb0ip+oLfX588EhY2kFoVe1IlunkaTVN76RYMCJ0/QMlWadMN8HTw0rB2fEvjEEQAAEQ2DMBCK17Br5DdSUWKTtUj1tBAARAAARAoHUCeNa1jvhPKihhVwitf2I6VAoCbRAIR7S6kZ3+w7CMg5zs/KNbRI82EVq90ad6xKsvH+oWbarIN7pX8WICtB79a6dkEKUn+82vyixzi4jWcCRvZp1ORKsnxUMbLowyQQAEQCBCAEJrd9yjxCKlO71FS0EABEAABE6RAJ51x2n1EnaF0HqcvoFenSwBJYjVAqAQTy9p9SsOpRIfv9Bq/l3P/8nlQ35IEgtyjOU0XQ+viEVCsojY8+fUYVh1mf7o0PzvU3lWXZfI64/BxM5tqkW0Nuu3xj9SplRt6R8PLdXs4Y3GTbHKrzOUozWUkuBkhxs6DgIgsFcCEFrL4nYPyixXfnKRwg6kfLul+flz9YxjteM5U84GKAkEQAAEQKBdAsln3RbVBw+Q3qKscreIdeZnda5JuZK3KslIP+jbvbtVqdVNJewKoXU3G+BuEDhAAmsaXt0QPalDksTBS5MLLU/rz5qGPSGasjQBg9U7zZUKa2xVtyYu46CqEZ3Z/9YEXHay/cXrG93OR8SOT6oOlLLSEuhRtOzQpuXoms5Y+56J5qxRensGK9rMA9+r1AVOmyImsq5ldfWYqGmkQdAETP73c3qWgnMtDusRnzn9zilTtFvnEz8My8w7y6JaTVZUCeWif75+sBpF28g6ZOvl3s7ze4CujyaBAAgcNQEIrQXNKxcp1NKiKblIUYskfbeKfCZDbC1oZxQFAiAAAiDQGoHks65pzew5OLmgzfuIzvhz8ouejGCppgUWuD6Vyq9AFc2KYFrHNz0yRpXG4N9l2qzc+uoSdoXQui193AcCB03AnIBEVOYznb/PmdrGI06djyYu1qKouEpf9Pysh/QwWdCHSFJK/cGUllJMZf/+mQ3pYbygj/6Apss5jc5MsVDcZU6G1T2iRBpMlzRnN8oPr/NmIfOisu+f6JEJsvr3kTbFTJXqj+gTiwpmHWai9JLuvh/oRv1btrVpv3PKNERmyWY6vaTxWDegKYbHWOXWefX9SO+K/3pIV6939F4p8Qft+GgcCIDAEROA0FrKuD80Gz7T1+eCPlt6iZZcpKiIVu1ZX+2c8aUKKtV1lAMCIAACIAAChQgkn3WN6hGBO1+xYKlG5ZW8WLTtIAJv1mtaX1/XO3W5EPxC95t3rjuU+JSwK4TWEpZAGSAAAiAAAiAAAiAAAq0SgNBaBi97Mfh2+0j00N6iaZtFinjJa708rF50yr5rIqyRV57vltFzqPO3xLS6f5EvRtn9qWvc7Ye+XSVmvfWhkbp1jBfWWpvtF9n1PfULaOMa56BRPU1QfXfJKOBY/bG+x7a7enfnWLt27INYnbps99fYuL6gLbjXQxrSI11MesTfkWs7q3J8iEWWUcAPc+7P8UEevWbs/vIdRprnn2VmCbOUYrZwbG7Wo3ZuxeqrdncFeIkS5U6zyxX93r3W6Ul88wf/m7bri7sI2/l1S29XwmdYnY/fKugiZy7x94u3LDKnse99c0fOvLGb3dO8VPmhuc37fTVG9ZR1+pxpp3FjQ61H44jdYvWY49Q/36uxFp0zZCWpvrLLtnnWBW3liWDl7fx6ot8/D3g5IKHVAcj8aEIXEFp3mwZwNwiAAAiAAAiAAAiAwOkRgNBawOZVJKlY0LYVnZK9+PTmHK+W0mYqG37tJ88Br6JWfHno+eL4kwklQrxyr5GLfrKv4YqKtqDVD5BUdVrpdTxtMtI1GSkaiGZDlVLJynfHxcA53b3+oxtSbZAiRNUmKw+/LPuySvWzu39wdsH6032vxIskRykoVXUpgckntJvnDNj2NdvsKceyUdo/ZBmVD8X7XcoHw35zVotzGVx39wJ/CTn9TNqiVsmo2j3lGUP8MrajSu2wajTONlqqrD71L5/4rizlm+qlhOrPYPBJF49sfGtio0xdNvy+oM/xmNQYy59Lap8174n7kt8HVnT/9S1Tsfnnjd00OD2dWZiXEoGrVHSe9DM588fCfnnEbPt6Z4rd/XQ7QvNUKT+NjUd9hGQ/63IGJvdzlr1NO1dFTyWQU0Zr1xyw0Mp88YFoKZ/5JRCUsCsiWktYAmWAAAiAAAiAAAiAAAi0SgBC6+5410N1SGW7i6bGi5QqB1wkz5pne2DOotq5RtVlREQO6Y2IxmNtkfszo9nzF40XprhrWMFuk2fBZwt74n7PwSJO/yzhRx1KqsS20kJrsn7L/7z2yOTo3eppC8s+kdwSQTPLqVtuM82owx52Vp1FfD4lsK0AACAASURBVDDhN8Si0Lfxz92njKqEZD+b2IKNrc2IRux8iJDQGrsmOc7clylVlKv2gqUai3xa7NXRlOz/q5cimvfYBwx75xLzEGIRFRmY13Rm5IpF7tzR1oFEGbxSzHPmD69gfkXfXOhmnDPbYWwTN8d0ET9N9VUbV42fdbEx6RNVIbQmZzF2IHXtQ8nLsy4oYVcIrVmocREIgAAIgAAIgAAIgMBfEoDQuiN9GTUpop8OTGjl2iOL5llYUaU8JJWuemOZp11s41URXMEtxs62chlhJhet08sxjY2oV5ZO4Y6+evWpyuvZjHrnX9Szomi5FUJtMg4U1e1lCy0ewcQXzeRom0zEIRHVy4SZXh1tt6N3SP5WNJWv0Kg9MjkGxDVblEqKJpnlCJNp7LQ8fjk+FLN5zv1GP3w+mPCbHk/30cA/d3YGt4CStmDjZyehNTnOXEFdTDEB0dMpz3+KedKOntQA3rQevjFEcv5z0OtzR8tCK9uyr4XHGrxSzDPmLyOlA6/Hd6aITB0QbUd4nkqOx5w5I9XXPQqtvD8v99UOjRaGdmaR7f5myGyEb2Ki4dutcbbL1mUVtiuE1hKWQBkgAAIgAAIgAAIgAAKtEoDQuhveYJ4/Jw/obvWwu7eLBpERjfbhnEoQ9URwJsUfLXXAdPpJY5nrzt0+zoSsOd2+qUXtOb3NejQ6f3bSFRj32m3Kjj5yBRNfX7yWiAidu1gup/5o3+WBqDkcQ6Jn0239IiejFJ418dQfRczlVhG16KSNyEhPEPDDIj6Y8BuRVznPP3fxgdi9qX42sYXqD49iDAhf0WuS48wvtHpFq6p+meO5yg/qRrIrBvG5xBfRWgu3wTHEhFZ12nzQEPsVWg1eSR81+x3uQp0Chs23z+fv1YszV4gVpejtEH5mjle9riJ+mvSvusbtnnUBOsjR2nD6Ygd7qnQ8DW9NXF7CrhBay9oEpYEACIAACIAACIAACLRAAEJrSajtRqekFimGiKK6pQREtTXejpDaSWj9ID2yLCS0VlGigyldPI5otLHywqba5N0+zcQk65TkYOoAN0L1Z70mur7m+WYNoZDrQgUjWgOpCKr6U33XhNYkR1kXTTf0rh0Tbef4TIkmZ5nlGCPHEvaSdST6nbxfi3IM+mDCb0RE67yOYg75Z8kpwior2c9sW1jiiFdoTVyTHGc+oTX1Nyt1gDqUSYusVNGS8bnEEgJ1LvzFjZmepIpK7wVOTjfmjn0KrRavFPPU/FH5kyp3QIMF0Z2ej1Q/xKzi7mtHeJ70CbE+cTs696T6qo2N1LOu2ZBkfeXJRqs85Kztr3f1Lo5m5ZW8ut3fDNu0tI2UAaodJewKoXUbq+IeEAABEAABEAABEACBvRKA0FoSd7uLpvQixV5Q1qdSV6kBvILYhyd1QDwaMSkQ6QLhmZUD1BaBMtrkbk9ek0iNy3M2yI9PMLEOu+K66szYFmn0JSBsbO8lifoz+q4L6Ia44RHTBCdti7ZH3MixXaocezG+a3oCJbYpP81pY841Mb9pwnV7+8fvzO9D2qZGFKPcpm2nBEldEx9nnlyfPkHX+JuVI9hzfQ4D+xrDX3h6gDpS1val9NzRstCq568NjlkrlUE1t6Xnr3r6E2kS3LQKOXaL15Njo9ScwdqZtoXoTfpZ12xE8vbLnRciRc0XPRlidLPyyl3d7m+Gpu1knJxo6NmGRjzx8+6fEnaF0Lq7HVACCIAACIAACIAACIBAywQgtJYE3O6iKW+RUouromd2XkTz+/50SpfjMS3YldMNLemBeuMPCYXdK7f+Vn+a0ur+hW4aXMPFHhrSkOb8vzxnrPwIISjeJhWdaaZpsPKzWlv/ifTvLSZVGgV1MrhkxCNt67Z580Bu5S6h+llh+fZIcxSNi3Eycy367buRp0xHeVvt1v0sr45bemPRjdKvdD80EW/vg7F+9PhWaVF5mqvlJ1o6ha3cQd6Ux2nEo67DtrDHu9uiwWpDF5Oata/NuiCbrIv61P/4kPmd9flFawuPoCca/rvhc4uYiqa0edfsPljR5mLScL6pW1+Pz/T8EexTdN7Yxbra2A7yqstvNNaCaWmYn07oguWaNnxUCa0hu6l2+OcpEc0afybkzRnp+Um1JO9Z18w+NePI4ZDNitzxajWvVA9DI5fvjoU3vt2cj+rb9bmhcaHWDSXsCqF1VyvgfhAAARAAARAAARAAgdYJQGhtHXGxCkosUoo1BgWBwMkRWNOM5Rg2Vaw/piDEsa8n/zZosUVaCK3xa3K2UftztP4xgAOuft+8fFH+DM++27G7SfCs253hIZZQwq4QWg/RsmgTCIAACIAACIAACICAQQBCa3ccosQipTu9RUtB4LAIeHMg/3kTEwfX/Mxotrkleo0cbsOvGVF6d3D3BLu/Nc9+ebnbvlXv99uOEszxrCtB8fDKKGFXCK2HZ1e0CARAAARAAARAAARAwCIAobU7LlFikdKd3qKlIHAoBNpNCXIovUy3o3uCXbpPbV6xT14xwX2f7SjDE8+6MhwPrZQSdoXQemhWRXtAAARAAARAAARAAAQcAhBau+MUJRYp3ektWgoCIAACIHCKBPCsO06rl7ArhNbj9A30CgRAAARAAARAAASOigCE1u6Ys8QipTu9RUtBAARAAAROkQCedcdp9RJ2hdB6nL6BXoEACIAACIAACIDAURGA0Nodc5ZYpHSnt2gpCIAACIDAKRLAs+44rV7CrhBaj9M30CsQAAEQAAEQAAEQOCoCEFq7Y84Si5Tu9BYtBQEQAAEQOEUCeNYdp9VL2BVC63H6BnoFAiAAAiAAAiAAAkdFAEJrd8xZYpHSnd6eaEvXQ/p3s6DB6pfm1yfKAN0GARA4aQJ41h2n+UvYFULrcfoGegUCIAACIAACIAACR0UAQmt3zFlikdKd3p5gS6XIynoOofUE7Y8ugwAIcAJ41h2nI5SwK4TW4/QN9AoEQAAEQAAEQAAEjooAhNbumLPEIqU7vT3Rlv7M6Ko3pktEtJ6oA6DbIAACeNYdpw+UsCuE1uP0DfQKBEAABEAABEAABI6KQC20/oookv/8Uu/if9L9f//XUfXzGKJkSixSjs6ox9YhCK3HZlH0BwRAoCEBPOsaAuvI5SXsCqG1I8ZGM0EABEAABEAABEDglAlAaO2O9XMXKevhP7pZyH71p7R5H9GZ1s2f2RX1xh/qAppu3mmkX0BEoTKMvxvoBrT6nRNLK5ouf03DfzekmqiK6U83tKQHq21Looce1c2d0ur+hW6M9rvXqD4b7R2s6Dcj8anZfo9/cKa39HbVo/Hlin7vXnleVf7x1NGIR79P/Y8Pon6fPth/SXDtOTbz95mM6/S29ys7O/2Tbfa2cyNyxlJ/StPLMY1to4lO03T6SeOkTVLMfmjGmCrXrFjW/sJ85H10ZvqnxjzHP+lnRrPNLdFE1eXz3ZqXoqjz0VM7xOzrfrebP+9aFxsXjo9YPhv2/z4NBkSLhTIQcwthDx8jIsYwx09d1qy81NgNtVPZxv5eb6vN0e6XPiep/sXHsfTdxHyQP/Z285MUu0N/6uU+6w69H2ifSaCEXSG0wqtAAARAAARAAARAAAQOngCE1oM3UdXAnEUKX2CTEhSlQGULUdX3SswwhY5wGT2aDd/ods6EW1H2pxJa1kMa0pzuXvX6feUrMU2KW54ITiFGXFbCbSW6fNaisXuNLJfqa1g/JhdSCJL1kCUMhawfb8M5PSuhmAmjl0/0Pr+uBGZd0DFZRnirvsk8rYagKL8TApnOxe0z68/PbEhvt3MhnvPyPjUxXdiNVGoC63uz3z80m21oNOLyedL2j9+x9uUykz5rvyBg7Xy940J52K6UbCPX2bkvvNC9fMEgRCmP2GoIkMpvY2PFb9+S/lyP7W3ritu/FkzDPuTrjz6OUv3dGHNUeEzkjF27rtS/Y+30zilyvou3WXtxFJ0Pmow90VLum3uc9w7laZjzrDuUtqId+QRK2BVCaz5vXAkCIAACIAACIAACIPBHBCC0/hH4LapNLlIsAYmLYyrqkilMzvd8KS+iS5WolCqjarcltAqFzxCwpFRglu+tz8xJmhJqmH7oXCOF1A8l0LF/PxAttWheW7SImSDdBp/Iaf2tAY9K+LSFZ00IvX2zhEy7z7JDrtDKdFURbex8rDbq/WZRtM/n7+QGAXtsn2MT5Y+aGF75qP43RxxmgtMVfT++04hy7epvI+8/j2gdEdeP+ce8lvMjovFY48buef6i8UITrbPs6/HVHAHN58+aOOwfW3l1GT7g7YNPrK9Z7CS08kDNWuT29qPB2LXb4hfNzZc2qv/ZomyWnTPmA3vwRcaecs2k0Fp43tvisdTKLclnXSu1otC2CZSwK4TWtq2E8kEABEAABEAABEAABHYmwIXW/+d/0e+vyNH6n99fOkeO1p25tlFAcpHCBaqIqOYRsLjMpEf0pcqoOuYRsnLKrwQ5ElGWTDizDn8Kbl3WohwNkYTVO7kQW9utyFDXDnXkYsxG2UIr2yqsKZEuSz2aVMpKOm9bxLGFVu3fRsSor8+yQ1lCqxJo5D3e7dbBVAsZQqu3fZbwL+u2xTHnBQETQq++6ZGJ5jLiN23XiNCqbrbLqlIosGjOO/rq1RHb69mMeudf1NOjgxv5e4MI7aA/J3zJSduhUbIjhAP2r0VIO6LVFlrr9AEiRUCdfiQ6fp8shj4fyLaxnaYklcqAVWan0KjtEhSQs+yc69vqhdSY6gwZv/xlxiHMe208t7YpM/ms26ZQ3PPnBErYFULrn5sRDQABEAABEAABEAABEEgRgNCaInQ436cWKXmRZlLg1HKy6lFT7vb0UP9dIUvUHy+/qjYi9KRFzjpyj+cG/XqqtpRX22ylWGXnp821ZroNfmGF3/dyz/PiCpYJHlsIrcE+ZwqtRpScJezW/b6jVz01hAEuLrSG25dmVvmHFclbRdZm2zVDaK36ZLZLCdU8gpjb8pzeZj0anT8baRhy/T3tS2l/zvIlX1SxJ3o2Zv98obUWKIVQHhYwWZmqTpFfOTEmsm3sRvDG22Kmf7AjxEPzZ56d83w7b+zV0eehiNa25r3c+bHt61LPurbrR/ntEChhVwit7dgGpYIACIAACIAACIAACBQkAKG1IMyWi0ouUgIn1v+s10TX13QWyFNq5BFNlVH1MZQ6gKsoxgE5dp5SY7s430q8beqAD+MwHlfEsLcoM8VnTevra/82es1+aXHMJ6z4UjWkeFh5G5OpAyJ9zhFa7YjloNCqDuByRTF7q30tzolD1pwctVWOyQxmjvg5oMGC6E6lPghsdXft2kRo9aQOYDluVbT1YEoXjyMa8YPB7NQBKfvmbedX0YxBdjljN0doTdh/G6HVzgMcHTtyvEfniGwbh1OIqPKdtkRScQRfVGWxz/DtBmMvnjqgvXmv5UdYdvHJZ112SbjwkAiUsCuE1kOyKNoCAiAAAiAAAiAAAiDgJQChtTuOkV6kWAdNsa79zGj4dktzeTK4HfHl5lVNlyGI+YWsdPmWOOIRdtMiZ5545W5JX9NwSDR3k446TpBugycnoze3qBnt58tjGxO69e/ibbqlt6sefT390t0r7yQXk51oPO/hVx9kpg5Q0YruYWox25diVmv5TNhcOCfb59k1LLSy+1/vxHZtMUTM3Ld66gVDvN/SvmkuTfxZ26bvESSTdUXtL3w65UPb5EXVOfKDpbQI2OCY0A4o4/ONZ+z686yG/Nmc21gOYv1wudiOgPS8ljEfNBp7cqQlD8NyD8zKGx+H/dxLP+sOu/1onZ9ACbtCaIV3gQAIgAAIgAAIgAAIHDwBCK0Hb6KqgXmLFCUmyNvs3IxVTlZVrC9naaIMa9s/kVmGWOj7ylenc0uxiEcIVhdyQW1JDzwqUnzYdTwEjuo/TUlsP45fo1IGZLdFS6Vg5kr0t2HzLoTNMfWp//Eh8y2auSoVgXAb1BUWb8MlBVshCsX7zHPULlSeSpa5QONW5aY06+pPp3Q5HlNtBVW5bSP5bxnlWWfozG9fE2ZSZqLhvwldaPk/s5gm/JOVYdjEyf0resfFZxrSkOb8v7qvKmHaKcsaC8G8m7IjrByRe3dXf7ZzfCb8Vlan25+Nv6evHh+7IrLW9aHBgGix0POzqnEqcrTmjZ0RCbE1NgdZNrK4sjtDbFVUsP974ccibUDN3OzXNuNYCa2x+aDJ2Gtr3uvG8y7vWdeNvqCVNYESdoXQCo8CARAAARAAARAAARA4eAIQWg/eRFUDSyxSutPbfbV0TTOWf1NG/ObX6s/JmH9/4MpA6oadyz2IApoyy49APojuNW0Et/UXPam0CE3vx/UHRKCpbx9Q0w+wKXjWHaBRCjSphF0htBYwBIoAARAAARAAARAAARBolwCE1nb5liy9xCKlZHuOoSx9m3iz/rQkrEBorczAIhKrQ7CaGaczV6/FfvhkzuDOdOhkG9rSfHCiPPGsO07Dl7ArhNbj9A30CgRAAARAAARAAASOigCE1u6Ys8QipTu9bbulQhh5uTcP7sqvtSVhBUKrNMEPzYZvdDsfkZbVId88uBIE9kqgpflgr304nMrwrDscW5RsSQm7QmgtaRGUBQIgcLgEeGJ3N7OXaLAv79vhdsXfskCeOqPfmf1cz2jWG/EcVif50Q5tuN0M6Y3mNFLHqnYdSKf7tqbh1StdLOd79E2Vp9FneH9uNLLHjzEG9Xu0MevJTSlOR47NWXf0+u/Gk69Qa6tV7s96SA+TBX2onHeDFS3n150RByC0dmcCKrFI6U5v0VIQAAEQAIFTJIBn3XFavYRdIbQep2+gVyAAAj4Ca3lQgBLNmJAxuSB1EEX3odVvqTdKPFEHLQxWVP0t2lEmLPkPdOg+n9we1AKYOqgg987Dv67jfftZ0+x5Ql9379UpzO0zr083rg8AD0UwBcbPekZXN778diKv32NI7EzOWUx8vqFPK9KNH6zx9US/VYN/aD18oJvPS1ot53TNXqL8rGnYu6HFYKVd1z7NXWqA0LoLvf3eW2KRst8WozYQAAEQAAEQaEYAz7pmvLpydQm7QmjtirXRThAAgZ0J/MxmtBmNqvxS7CTX17vfPQo2O3chUYCIviN2+iwTk5mQ8jChT/qgy6e8fq5nQ3p9Ibp7Rx6utq2F8rclwITPZzrfm4+ycfVKdxmHgITHD2vzA9FSnHasPux6GoXHWnrOssY8L9iti59a/Tl1XyrxqFk2ZXRjvJ+a0LrtCMF9IAACIAACIAACIAAC2xP4/f3d/mYigtC6Ez7cDAIg0B0CPzSbbWhU7QHXxRMV5den6eqJviY3tPjo02ClRc39zGj4MKYF23Irt+MSixobf1T/rvST9ZCuXu/ofX5N69kV3YwvKyGDRZo90JLeb9/oqjcmVtxACqOO8MuFUtGW6eqeXrwRcZoFDNFEbLO+W97Ray9PJBIHbdzRV+b1Idv/rGf0PBGsRETohgvAC56i4ZGIRdYtJBPG6mZBl0oc5jqRr9+P9H3VozFn4dpoPbyqy2RFKM5c1TKFsqBNRmdhe9l5FFSkcCP7vRD1P/i27TpSVkZATi9pPF5of2c++Ua37yM6i9XVYycBMz8yt7HziEbLN2P99tnStaPwcOPvgxX3c8E4x8ahsbakiwmzr4fNRoiTfNv7zYL3td+XLw+q/vvHUXr8SW4kOF6uNjTn4Z7WuHq9S0Z9psaP6ZMM2YyGNIq86InNWbJ9XqHUEob5NZ80lRydvkFoPcjHWIloir/sWNfb/5fsUDcIgAAIgEA3COBZ1w07NW1lCbtCaG1KHdeDAAh0k8DPjGabUZ1rk4kPungic1fS4EnkLNTTCjAxcEL0xLfcWqKdEykmtvLS0y890ozeeueGcGmIqbxOtZ3YikJTuTRXSxpdnxEXEknfCuyaod4uTFJkndP1xupnUB2d0fDtluZMAOaBd1se6qCzohkNn89proS4q2+6uyei23N67U3oYsX/QbffD0J85moaY/JC975+B2y0eiL6JtKEaGurt2ZrJhKGbJK0l81uS/vZ27rVSdLnz1f0/SgjHlnZz+dSxOTKcdhXAikwmK9NLsThKbF+19vhTXGx8nndjkrY27CxwLaj97SocOb7+Tb2jTX+8kLb8l6dsr3Rx6B1kEOAze0mf/zRbEa9kd/nsyLf2YuY1Pgx7CRSBoixEfik5iym1bL5h6yt/8bcFj/0Qgjy9YugQ5/cTy2idddoir+0Z4lFyl+2H3WDAAiAAAiAQIoAnnUpQt38voRdIbR20/ZoNQiAQEMCTLDZaFt03egyK18rE2+44HhOz3rO0urvTJT5ofX6mV5vqNpWLLYOf9KF2iJsiyvaFmRDcLPKZScMf2nb/XXRzN91KS7er+ji65UlfRRRgEZkZ1DRqU/MtQW+Rpwj+V15lO8FPT2y1A1CTL1cLXk0X32asvj/YL9tQVFnpn9nCG9CjFKCI+9OxCbR7ywWW9vP6sd6tqbeiOjZ8o1KfJYRupUAafhKyMaevKKxfht9C9nR/bvhX1k2PrP4SxFZifs+Nrff9MDEdy0iUxcYw3aI21rdt7l7jRx45t/yb7qClq81On7qlzRSZa3SmPiGWXLO4ikCzPEi3FtPieJLLaBq697JwxBaG03If3pxiUXKn3bgVCqXh+6pnTWn0m30EwRKEMh6EVuiIpRxsATwrDtY0+zUsBJ2hdC6kwlwMwiAQDcIrFnAmpY2wJ/DUM/XWglI58888nXz2KPN2zNNXlRkK5c0aL0mer2RW/PXM1oT0WRSR4QaIp8tIrFoNP1QcXUojR1t68m56HBX28v7fZpWeSBzRCIh1PFt5uqz7eE4TrvrIo3oSlbfyyWteI5NTbxzom/N9ts/aHWRTy/fiPJTEbKWSFcJrx6bVFGgvJ33wcPSeD3b2E8XSrWoRX27//RyTF9a/uBgXdI3vi4v6XMhttVPV+80unbziro2CPQtZEevX9ZCX5aNuc5q5kY2xFoPm9tv92CnWpxn0d4BO0jR0W/rzEPBLFHbL4jmjx/e94spj+Se2+koLLE7NWeZUc7qZsvuHv+vqomlFDjQiR1CayHDSHFNlGamHSlUA8UXKfX40x48Wq5g63uZrsdK6lGqqadbjuYHEFpP1w3Q820IxF5iblMe7ukqgRKCnN33el3WzvN5O9bC5z95SrgDeBpradXa+B1Twq4QWrfzNNwFAiDQIQLV9mP1XHDEE1uUqv/dq3Jd9mlw/0SPLMfrD9EZT/25pvV1j7556OsT0aZnboPXRUS+zfqBJhdyi7ydN1QTn3xCVEzwY6YQD2Wy8jBmHOLj2Z589f241UM0HD1rRkKGxOeNR4Cr+x22kSHWsm3uDy/0ec84E82GD/Tyea+lQtDb4rPJhC64KLum2dWEXng5vh8UbgoJJdQn7VdF3D4SzTZ0XeUNVoPKPuwpXJedaoFH5LKUGHevZmoMwxfjfQvZ0RsFXuX3zLPxmeX3dv7cWjys2TgRI3YuYi0S2I3mVPYMjL/NHb0+vAYPf0tGhDcdP4E0D+6PbJYvWUSl849H8OVj3n4R4IjhocWgzKm77UuVP5r/IbSWAK9FYJcoLlBG1iJFCX0BP0zv5GixA6dStFysGnnST6Xv6CcIbEXAv5tkq6JwU+cJZD3rmvQyskOvSTFFr9VEzfqMiaI1NCxMpCp7lGnuRMAFOwek3MGuJewKobWhWXE5CIBAtwiwA3Sevx+N6LHoVvKfNc0eJvT1JA7C4kLL15PMlSnEmteLJS9vvV7T9XWPnyb+cnlPy/ktvekni2viyIaHvk7o+3FJt3RGZyx6c3IhoyVl5Ob9PZ2PRkQ86m1D8xE7L+eNvr9e6OXiiZa310LgdT7+LcBm2z13sUOrvs9prgl9SWEpYv5qKzbLccsOtHqWOSgNkcgVDVnE4fL2jDbPkX7rvCwb1dv9z+l59k0XLy/idPfNmtbfr3TzdUe/jz36YdxZ2gK5Td2xiee714t7ujjXcvuq/huCWUP7SaH1fnVB59cslYL1UbyWt1zRN/IFq+hm6SvXXFi7oM2cHZrFfPeGXu439PTVo9eLFV2w2MkRs4fb71DfQnY0/64Oj/oVhzll2tjwe9uODIOHje6TLNfsw412aFXEDtep8SdzNId9Ph4Rzg8Fyxg/bA7qcUGaHQT3TN8yrUdoKGXNWTJtALO1/iLA1xf+A/RzSqvliNg5X4ohDVYiH3WHpnQIrQWMtR7SkOaRQ9gK1MFO2/33j3JyzPpfEvpfLpRpGUoxCEBohUOAQDMCmS9MmxWKq7tKIPdZl9c/V8Q/nBeOom327868fhW+igc6Xdfrp9jurS2rLmFXCK1bwsdtIAACh0/A2VJsN1lG0RjXsa33T+IAKvHRtjD2+zR4WtLj9wOPJFu9C5GMHVQlDjESUX00vae725E4iIqd9s0PdpK5SC+ntGQKqpE7Vd63EuIuEw6v2Onq/QGtlnOWvJMmNBX5TW1VxNgCSuzodfqdM/FXnODOPurto57Lsu6z2pZibdWUbNyDm+xt3DpUcRDYgp0cr4k4dh7P+hAy+dC+lIJPpN+MQbVN37YR/9H7ySOOGVqxtWXFhWkm3t58Dmh6/0gjFh6otkt7bCIETaLp0yPdXhO9sR8Ul6v6QCqtq6ag1dR+kVy2rA6tHcwPo3Ux/xw+0JhBpz4NpuwlgPC1MU3rtAcN+sajTD125GNB1dUf0HRZR1zm2phFLQftyPn62LhjcC4HQsoOofFnRk+LOj/7deSznU7D3labO36EyyiefRqoMR6YPrPmLBatrOWsEG2TEaqyXLO9uo8wNxlwH6/nuMOfy1ULIbTubqvax8pGf9gty1+kSN+10gPYLw2cFDd2hfx+9rKzR+PLlYjqV+PEipiNpcsJ1aOPqXBb9G2e5phUzdWjgYzxrrUxPA+UspnWtn6f+h/sod2nD/Zfqusw+8n6tiR6qH9bklrTVgAAIABJREFUUH9Kq/sXuqlSD/mv2fDtJeEUKzn1sDL4RiLjGaI949QvNqMec9ttyrb297qt7DYOBkQL+dydaqmJ+K9GrQ3Mbx5Z+psMRru+9MobI4Kjy1wexGkzNsZZzDfq+71l89/DC/aDlP8uyfMHd9v0X7GtMcSjWUP+GRvT0+knjRP+UY+zFJMNXUy0MVrNK/WYN9YEetqwqpOijtu3HL/Nm3PtcaFv9U6NS/detdYRYQo580fuPOXMMRm7fvKfdRnPb+uMiap/2iGxGaW0dMkBCa1ODxPrqi2IlLArhNYtwOMWEACBLhCQk648vd5uMXswP58zYTMvj2kXeryPNvJouNdzr/jYXv3HZiOW2/eariMHzrfH8i9LzrHjqbJhdsmds/7Shn9bN4TWXfn/0M/PGd8ZoRb+beXmbLRIkS8Ma2HLn/ZGLKgvje2BKmJ7ww+uvCGeNpuJh5diJ4pahJtl8xDz6sUmfyGjiWV2Pb56jZRETr5j9XJIClOeqFEjSkl+Tzz3HUt580a3bJcCnxO0nHiFopFrZiOxY+JmUb2QNb6rRAydueyb9iIvbpe6H02Y8xlRRuMbIiuxl8n8jTRns7AF6up75eM+sbXuT46t1ajzX/shX3CrB7qyfbze6iW+/kJ01+HttVeKo81JTy3i97+7139004jzD81mG+2cBCuljSdfeCWeGULX37KVqh4/zFU/nFOZjfur1z97yTEtxPiccZbjb/6XV1VqKT5+xCc+jykRM9Su3DlX+ljEZ+LjMNdfQs8G/eVCnHF4Xg6/Bmn0rEuNcSM1lrz4YCKoD1hozThPIYXe/r6EXSG0NqWO60EABLpB4GdGw80ovD3yZ01rYtsO6i3Vu0YTdAPMDq1kTJ+JHvkCcI+fFh6ge2y9+qUk8gktid7ebkV07al9gnaUuZZOmY1Y8eTNWSfoOmqoQGgtPGn4FnWFqmi6SBHCbx1J9UBufuy0oOeKgElBy7Pl0K7Hl//NFSiYdqvyw1kioC20euZCW1QUZrCEriK2sUQLu22W6OUwrw7erKNJ03axGp7BnPdeF1qde6yUSd6to64Ym7Ktry+q9a4YNKQ3IhqPNduzvN3PXzRexMV7kSZnTB+FD3pL2iKTU9D/Mu/X28HOOhCBDQEH9vrD4bEVQ1LuVLOimKt8+dXf/Sm9QmM6b5zlM/G1s959V9shPo95hFbHbzPm3AyfSY1Lw3O2mT98LyHsvmTPy6YfN33WRadxn6gKoTX55PP5dvKmxAUl7AqhdVcr4H4QAIGDJPAzm9Fm5Ml/qVq7XtPse1Jv18nYHnKQHT3yRhlbgrpsI/nD8JJv7T89pSxqxxNnUy/i03OWkZPqyMe+r3sQWksbPSfKfLs6my9SlCg2pemnzLNtTZVJEUml+mGpAzRVx3tQhlpky+7FUgP4Dv/IEyjkAZXshW6P5ZbWo2h57K31sVMDtCC02iKFTwTW2mowlwv+6eWYxp+20CpzFek9skXEBsyrYlQZqZcCAQHMtr29Tdm2rbuNuY5M9Qqtt3f01aujjtezGfXOv6gXi5IOcNxupJl3JcdIJidRqsf/Mu/P+u0W9Qd2IORhsRVImNCqv1SR/FP+WZnJP6bzxlk+k+oFUzUXmocH1b87tIM3PX1It8svKBvjLsNnqoOHZcO8By7tMn/YQqtvDNqp2CqbxVO2NH/WRUa6R1TlNrAPPi0xWTQu40AjWlmQwttt8bVVCbtCaG3sZLgBBEAABEAABEAABEBg3wQgtJYn3kYkCGvlNosU/3bhus9JESkgtNoLVTdSUhNBPZFPerStek+WElp5q0PCQHaE0uEIrTyPpMwTmE4vENiursRZTyqFlG1FTk9za7A+GsT9UtjWBPpUW23bmu0wt6qLnJV62gEhUvG/cyHknN5mPRqdP4v8/J50FDGOJUZ3Hsc0p5DQ2pzzHb3q6S8qXVIc0sjTQnj94fDY1kKraVsx1OP+Wds2LrTGx1k+E7utzEd9UcWpeUz1K9yu8GG8ShwUYzfuc/b4tsdl0zmb9T809oN9yZ6XzZG6zbMuONb5WPiip2p3hPQt5GgNINNTnZSYQesyStgVQmtZm6A0EAABEAABEAABEACBFghAaC0NlS2Sn+n8XW15L1f+douUeIRtSkQ68wqtlhBgR23liH7yGpFDVah4KYHCSFnAz5DSxFzvVlqmDFgnKR9M6oCPKodrTMCoUydYIsc2zL2pA0xBnNthvSaW8FyJdbqNqrZquSFDW7TVfc73WjReSGgdqYjlwZQuHkc0UgehOkJrnGOJ0ZccIx5f9nEKCa3q5UETziJaURPasvxBRloeEFs58P05Wj3ziOGflXFjQmtqnOUzEdWpuW9AgwXRnSbeqeak5jH18ss5xK+KaPcJrb60HtwBqvnT9rnouOQvLsz0HMYOgczcxMm+ZM/L5kjd7lkXGu3uM5AJxq93cjdEiUli6zIOL6K1rRfFDFEJu0Jo3drZcCMIgAAIgAAIgAAIgMC+CEBoLUuaLTyjuRN3qG6bRQpfCEcid5IikhIW9AOG7G2r3hykH+SmDrAPTGLXiBO9v55+6e51SDQXArUvys9oq0eEcdMZrGnIi9QTWbYQ0aoETCU+Wm0zD/TxR+qlokQdMXYL5k4ZyrYf2jZea8uoE3mckctRiS/K/v6IVlGnEAzdiFamvbsHjCVytHoi7nYYbtWt6THiOSQsJDAFhP7mnK1cuVn+UG9pPxS2unj5cm+KhpWoGfHPoHidLRTmM6l1XfOwO70PjecxWag5/j05Wj2pAlI+46blYGNNzstk5sW1xyyXlKMHJYYOwwpE3i/0VAG+eblNodWKYPVEuJaYJ7Yr47CEVvf3i33o3na9VHdt8xvGrhFC6242wN0gAAIgAAIgAAIgAAJ7IAChdVfIUvCQxXjz4O1ahbw/e5Gi58WL5OGu0grw8lneTB4mSmOVGpTn8rylt6sejalP/Y8PEl+Zp7/XgohoaH86pcvxmFjGVMZjSQ98gW9/FCshGIhr30dEM1ZfdTmr64nn7Fyoenl0Y52P1YkMq76y8gBaaQeI4nkCm5lNbYn33VXXk8N8df9CN7UR4naRnOLMQ7ZlYonVbs9BUso+omcmM7M/dd+VTfzf1we01X7Rp8GAaLEQHeIiLQ1pSHP+X93e7DtxonzlqAFGux8ymmMvvlVfibwh32OdSvhfPmc5/qpx4No35g+HwtYYKcEt5gn/DDA185P6/V8fZykm5qFjbM6f0IV1eFd6HnsXKTGSfpsz5wp6IZ9Jjctmc3aaX/j5ERsb6tlpP0/KRD7aM3HNquS83+wpYV5t/nagPz4zI+Qz+gvTXXrL7s3+DROpCELrrlbA/SAAAkdCIPADyUiOfigPvCNBfmTd+FnP6K03ohM868pjSetHmc/WhU9bPjJ3Qnc8BCC0dsctSixSmvc2dNJ385JO5o7AlueT6T86CgKNCRxWZF+8+emIzMbdN244tTl3TTOWh1n7of83z7rdrIa70wRK2BVCa5ozrgABEDgZAvUPhs38mr/1r97qD1ZU/e1keKCjKQIsv9XDy4I+PlSEk3VMdqqAo/6enXJ7Q5/WFrvU9uCjRoLO7UQAQutO+PZ6c4lFSvMGn9qivzkh5w4IrQUgoojTI9BOWo/SHNtMDyPaelpzrpHTVhrrb551pT0F5dkEStgVQiv8CgRAAAQqAuKHE7FtYDzx2pqGDxP6pA+6fDqEROQw1SER+Fn/EF2fCUEeHw8BazxVP8ofiJbviPyFzzQmAKG1MbI/u6HEIqV5409r0d+cj+cOCK1FMKKQ0yRwOAcV+fi3dyJ7XdupzLnhKOa/edad5njbZ69L2BVC6z4thrpAAAQOgMAPrWdv1BuN6Gw9o5m+1ds4CZVF473S3fKOXnuv4rROLb+SygNj/8hi28efJ2NiqbtE3q8NF28XPFfYI9HwgW4W8jCF9ZCubhZ0KYXd9eyKboyDFq7ogZaZZYhDOlg6pToHnMrNpHLGpdvgN5BKq9Cn6eqJviY3tPjo02D1LgRp9uGitPj7dHVPLzdf9PT7SN9a/rr+YEXvWvIoHg06XvA8elX+u50YCDE8zPGMRygPH4R9xCeeDsKwp97+nx/62TzTw0RGsw6mtJzrOeQKs9L9KoNj0CabC5r0xpy5z4dLsiP7ZGHeKOaTcjwpE+g20fMscl9y/a3KzWSnHmDj6fWu8jFnLN6+ETup9kPlTlSnGa82NL+WJ4kHObMFywON+cAe0Eo7pT3oI/ZgquYPmePLqF/lemzqN2JeCvt0vdCi2Yzebrud2gJC6wE8QjObUGKRklkVLgMBEAABEACBPyGAZ92fYG+90hJ2hdDauplQAQiAwCERWA+H9P04p9FmSMPvR5preXbqLc0kRdY5XbME/q939KsEQuMESCZAatF5TOiZED0t2UnEMxo+n8sThJlo+01390R0e06vvQldrPg/6Pb7gYupy/M3euud05cSdWXi+Nc7FUmbLuN9dCZO3tROba63ueTdH7SVPJWWBk+0ZGkV9MMA1Im1qyWNrs9oPbyiG3qi3znj+E2P/PAFVv+ELmQkI2/nyz2tliPOimF8eiL63pFBnKP1Rpq1+/ncEH+N/iuhcDOn67MfWg97JOzB/p8J5kRTecAA6/PkgoniQsy96r1QKVaVYOm0Q55OanFcMt5Bm1zL9jEhnPlp7cO3G5ZjNuSDDdnZJ1srsIypPp70MXOmibAxht7TmkWaAlKR56GxqI1fJjzyFy5621hAu4fzejYjuh1xP5gNe/SlxmXQRwIjKVb/Vn7T44fxVCcge3yajbW323casTnp7daY8w5pbs5pC4TWHEqHcU2JRcph9AStAAEQAAEQAAE/ATzrjtMzStgVQutx+gZ6BQIg4CHARMfn8znNe7oIqi4UQtLX/Youvl6JmBjLNTMVVSoj3nQhk4kaXGeVQqLnZE9eOo+0u6CnRykq9l7ocrXk0ZeGSGKcZGpF/m1VBovuXFNvJITRrDaEPMc+ZbXquzhx9EtLrcCifCcXLJq33lTPov4eJl/0xCIBldi0eaQejwolul8K3lxUnFyQOBm3BAO9DFMY97Wz7r57UmvtCyxK2TzF1fCTkqw4g0BdPELzi54cjtKXAzYxxHjDh2P8m7BjFN02iKHwT4rV/F9m3/S2BBmKqOH1+pleb0hEmrOSZkN6ffmUQr7/lF3eKjl+N3ev9EZzGqmI7Bhn43QzfStezEf8CSXC9dvsZX5oPr/ExhibQ+qXPV6frsRXJso+07kWjdu1BwWE1u5YrMQipTu9RUtBAARAAAROkQCedcdp9RJ2hdB6nL6BXoEACNgEqm3FAbFBbevt92la5Y+0IlZVJN1CK3ywEtGudqSedokufohIzku59dgUagyRxBKacsvg0ZRK/P2Z0Wwz4mJS9v0Bz3FSJCgB+vzZjFDUIiQr4fTmkwbTJ3pkgq8Su1iOA5YyoD+lJxbVKnWpEgxiZTABUESj8oQFVUSq023HnppwSFZUpvQLJS6XZOX6Vd2Ox+8r6vk4ettuinEsGrf6KB+2+mGK3kI8zWInFE0hAkshVNTlCucsunXz2KPN2zNNXmQ0+JktyNovPNa0XhO93sgUBOsZrYloMpEvPYJjUaXA8BxcFrO3zNe83hBR77ry1ZhttAwZGuhI/Y4IrfU5NcaSdhHR7CyyfDO8otc7LeVHx54UEFq7Y7ASi5Tu9BYtBQEQAAEQOEUCeNYdp9VL2BVC63H6BnoFAiDgKmeG2PD9aB7GI/I+1lvBvcKQJRTpgpod+VpXnyum6tcJQavaim5F20WFxErgeiSabeiah+zltiHkNnZezfrfZEQo1lvZRUSq+oj+KIHHjLrTUwqUYBArQ4p9du5dT7cde2r5RntWlLNKFXDP0wiUZRVrB2NfRw7XHM+f9ahR2yZm+8IRprYP5rMTOqtIDWH4gSVm1rlW+zS4F0I8/RCdRRjyANT1mtbXPfrmbxSeiDa9KgWHSp8hchvbUaWy75s7en14pTs9z6ptU8PeQ3q7lRHXumwauacKlDV8K1y/m7u2yRjz5JPW6o2lS+nagwJCa3csVmKRUq634mA+/f1SKj93ubpR0jETaP9U92Omh76BQPcJHNazrvs8D6UHJewKofVQrIl2gAAItE6gylfKcoK+3WpCjP/UTC5yfT3VOTyNKFMZ7Xp/T+ejETHxjeVG3bD8pexgqGcS+Vmd9AL1QUBKcFzespPr60jUDQ/Xm9D345JuyfzO3k5vlCHCRXkk4f3qgs6vWaoCfQuyux3fud9nBSMf65pmDxP6ehJRcVyou9jQfMS2b7/R99cLvVw80fL2ms6UzvXD7rmp8kga4qHKJcpEyhIMYmWw/Jpqm7XMvbuib2KNt4Wxaos3tydjOq4OLRPf3dOGHX4lDwH7vJepElpgVfuV245KUNQ4cqE1ZBPW7yo1g+nDPKWDjIZ2fLABO5U2oMobKn3Kl4ajHl9SjL9Y0pxFcKo2ct+p/U3orGu6vmaR6Q/0cnlPyznbWl9H7Jq208aiJvSGUoKI8atzNl9SsBQYb3TLcxHHfMQ7mUXqN6KHrT7Hx1jcp+PpUlqfcotXAKG1ONLWCiyxSCnTOM8BfGUKRikgUKXJGV/K3U1gAgIgcFIEDudZd1LYW+9sCbtCaG3dTKgABEDgYAiwrfRvtzQaEc2Gb3TLhDIeuabFufBt1OKAGbkrm/pTIaKZ4owQYGiltuGKw3jEoeQrcWCUjOyrxDAjok8eLnQpr+Xt+KQpP1BK5m69FCfZkx45FyuDg07kjUze71qLCT0VIpZa4UkceiWqG9LVzYI+2EnsyznR8z+a0JSeHm/p+1me0s426Q9W2qFTNSu2fX/A89Xy/eK7M/CWMaDLzwV9Up/ujcO4LmmqcsM63TZPmTevq7eAG+23U0sUYRVrR5ij3yYj6r3pOYctHy7BzhpPgxU7PMyMJhN/428A6nHW79PgSfhByN+qA9TehTDODiATkemyH9N7uuMHVvnHoi9697N/L3Mshznzw91kqonBdKkdJhWzjX8cGYfb/ZuQqn/TeIwNiBYLlnsj7NNV6pAfms02dCtTd3Dy1qF5BzNHJxoCobUrliIqsUgp0dv6QMgSpaEMEPATiOd8BzUQAIFjJXAoz7pj5ftX/SphVwitf2U91AsCIAACrRBg+Suv6dq/d3mLGt08tVsUciK3gNXuhj5FhvvvMz+c7vVce/mxu+X2UQKE1n1QLlNHiUXK7i0RLxlG9al3uxeJEkDAR0DfneM/CxHcQAAEjpDAYTzrjhDsH3ephF0htP6xEVE9CIAACOxOQB52syR64xG7BX/l26fS797Y4y0BrHa37Sky3Heff2Y8tckji+jf3WJ7LQFC615x71RZapFS5Wi2alER7+b37ODCJdFDvdOE+tMqB7QRBa8d7sdS6QzfbkU6Em3nijeqnrUjVCYR1feIBofaz75j11aHFfL2kJkjltfDUp6I/uhlh/pi/N1gNqCVceigCTTUTrFTR+ye4dve715rRjpDX1+173PsNL0c09hMkCsbOaDp9JPGavsQN4FMw+PUax5emVOvmSs+bbP5tZZGKsLDPzDkLiWVRmin0YObQQAEukIg9azrSj/QTpNACbtCaIVXgQAIgEDXCchIiktjW/PunTIWMtbCa/fSj6sEsNrdnqfI8BT7vIunQGjdhd5+781ZpAj/v6yEwtS/WQ+44PhpiqzVoYAyvzIpsW49pOGryLKhxEg15hxx0ypTr8N3D6fJUud8P4p87yr1Cj8UUYl6lzQYfNIFT3Fi5YJnbfu+oM9xnf/b2H5u9EVLd8TTA93Qp95Hmst0LAEJ0OLM07YMH+hl8UEf7JZ+n/qXIh+96msteIr6SKV8sfpZi861HU073dKbStUUaLsQpc37VU9sn9B76H4nGVPtHw6RoM20FDdRHuFx5D0Ecr/DDrWBAAjsmUDOs27PTUJ1BQiUsCuE1gKGQBEgAAIgAAIgAAIgAALtEoDQ2i7fkqXnLFJsoUxEbdYRmj6RzRBaPdHgxvcyZ7QZjeqKcU6Z2uGHgklAwKvyIAvRledZl0JrzXJNwyE7HFPmfueHJvXqPPG1olgdRqgizW1RWVxqCa0ZRguLlb5+JcRKzxb5pJ2qNvrb3kxMrTvs3CfF6Q8tMtnBE7XZFjy0CmL9yDATLgEBEOgggZxnXQe7dfJNLmFXCK0n70YAAAIgAAIgAAIgAAKHTwBC6+HbSLUwZ5Fib2vXt41zeZNHYvKYS/OjhDT7MMvqKinWeoXWOtpURbm62/LNbep1W8gUUrOEViXC6nvn3fKFUOvbX2+nBmhBaOXib53Y3Ra8OVYlYkrGunidtFNll5jQqtu55pMtwjJ+kwviaQq06GTHd3KE1hwevqHIbVhHT3dntKKlIAAC2xLIedZtWzbu+zsCJewKofXv7IeaQQAEQAAEQAAEQAAEMglAaM0EdQCX5SxS/BGtcZHNiVidXFS5Wn2i2pUTnRoQWpU4lynOCu1xSG+3c54qIBjRWkW6yhyzVT5UK/pVCoV2XlHXlO0LrfYW+FTEb9mIVhlV+iH84PYtnVaA53n9euJisT8KuKYYt5mV3kHelp0SAELrAcw8aAII7JdAzrNuvy1CbSUIlLArhNYSlkAZGgH1A8kHxfMG/+jY+frfp8FqSfPrBseOrGc0643Ej3d85AJmYRxU4WCRiyMWEfP01SN/YIgZtfGzHtLDZEEfMpCiP1jRcn4tDogxokt039VsHNueFrCbHjmjonf0aJDY3/7SFdy8bao17CCuG1oEcqJVffOw8rHwLpSfY6ejs/pf6WIpF7t/CImd5P6GcduKBaJjVW3rNQLf7HmXjdtnOl9e0OvDmBYf7Pv3aF7DMh3R8v6FCtxiHinTtu6VAqG1OzbLWaSEtn6rHKtJAS900vt6Tevra7qW2+wXVo5xX57XKieritz0HQj1cq+JuizP6RvdqkPlvKkDdOHOSh2gDqFSkaTJvmjPXD1Ha4ZLJFMHGBGcbi5ZI0pT8rlUOVuryONQjlb90L3M1AEay7TQ+mEcoBUXWlM28wmtfvHVhz1bkM2wGS4BARDoBoGcZ103eoJW6gRK2BVCK3yqLIH/n71vV2qlWdbM9S5LnAkOxhlXPMAOkLGxcPEkU3LwZOLhSKbwcLFwkJ4AnoDAQLzAOXMmYmYeYDNRt+66V1arWmq1cjl7/6i6KuvLrEt/nRde4fUM7qdX8NfKnbVZLmEwPb4qx/kAiUvZ1/yXv8QzgmDgzdsV6pldRB/g3MnzlS9Jn54QOIZCsqxiDZJ4UTrgODDyGqYw5dFxP7CZ3MH15wWsn1fAOfCfDUwG12C8kG2WcHn9BXOnoq/IuXavSNksoKV93G5hVTHpyma2GiHv+1vWQMUb+14ifpZLeDv7gpeHc3h+D6xvvfhEJdUGlssBTGNfE+zCJqEZ/Wxg+fgAXzf7IM5MIZh3zN2LIOvtsNfiCjjJDpFr1Vrzzr7LzqbHs2rNbiaXcP2pkyZtgis+Rnxa1aj5epJeWG2O3qe+iWg9Hm1iXlL8xa8+QIWlJ4lWVRxLy+vKc5jynKgiFN4pZOUhNG1yzi1+Zd8xRL+PZ9qZ4/OENchX+dFFEbgeYtYN2TfnIrTfgker/qHUlstb5KvWUY1xKaJVfcwWKRMGTiGveg1g7ENfMWmdeXK0BnPvumvRKGZ2PEuVJCUECIEdEMCcdTt0T48eCIESeiWi9UDKO4Vh2YXmDp5FNdaT+scuwa9wo8i5kJdCAJPNcgKvLwA37yuoM2adFIDeyQpCC2Du4CKq584M0sTSgdVj0OPBCftil+47gGdRRVj9YzqCaVP9+GTD/u2wdsA+lny/fMFZpYMfWC7fYJT4gMLwfr0RHx40EGECo7CnN/9Q8wUX8AnnFv5+FKTH4h7Xzc/mBxhLf2o73D6tEL9W8/bdVHhp2Tm6JI0oruPuLWXH7V9vRLQej05TLymhvJ6+qA4AFlUiQ++V57rmCW7mWLVzmtq5XgMRKgxarU9TvsgzHpWM11s4fxgATy/LiVWAyR8W+SH/8XFG8Ma8Wqs24oCMzsXKkwqg5qo850O5ZSvQrGJdilgcwvDjA0Qruw8zUmu4WMDFbMbnwnT1DHdaHt2IngKyCyLVzsOrpw3wy+7qJ2wfVTEzT7pfpRJB7ufg4cudS04Sx7NDkaSEQBkEUmddmVGol30jUEKvRLTuW2snM17kJZJ5Dt5d89DNxfoWXrjH4D188wsn+9scvh7E7yzkXl1Wa28x5fE5hy/mgcgvmvcAzEPxSX5RZx5010+gQps2y0u4ntVf2ysSePQGLH+XuOcKIsghhbzyRkg2Rta93ojCAszT7u4BXi7m8G6wTAGqiOf7uoGvgUbUom2mvgw7WC0uYDZ70jzuWNs3GEkPxCA+0618OUhjzMVkXmM8LFd7YbELPLCXjvtviTs2nQQj9B7h68Ul3Xi+ra9PeDnXSH1dBzZ+Me8ET34t54PBZgkTmCZCjn9gs3wTHtx2GgifbKm/VS8oEi9Ycvwu1rUHLAtbf3wQ2LMUCJW9+fCvQhV9azFk28IDdQR3mheP8koFQXY/sRC+NbwLt2H5z096Vy+TwzGsbXJUecOz9ybORYU94XlI+fUTfMAQhsMPuJCe5E5hEeVFpNsol9B9KddNJojrzw/8bB+r1BPD8QKeV/WLc+4aFOvHo4/tOTzwPUqrxF3N2dS1zzus/thl6iG05tVLs0l2XMB6Kzy/DTwWW/EhLRNTMVXNXlU/u6zVjH1X2Mwn3FZRA3U4KTAP7VEobYv8qCMWmWu3ob3am7fPsy6c/VPZk30uCi+6YFoOdv693vA9ILy3H+fnAZNoBfjX7y+cnf8H3P7zH+iT8lgalrjkH3Kuxy5/GDszasndtjwfFvemCESkiCELPix+b1NoZSCszpq5ZqZiAAAgAElEQVTjQd6srSiOOiUEOo9Af8+6zkPfqoAl9EpEa6sqOuHOrbQBFRLKu3P9DNOrv8DDN0EksBcVTV8AxnORJ1MrDABWiGWdzJ6FZH7DzS0AjM7gdfAA52v+HzD6vuMetc9nb/A2ODPIS4NM5eOq8HCLII7JG1Cv85VdzjVpDTztwghWjPxNkEuxvuxwVIXV2eMlfN9Lz0w2L5n3UuSVjODDwtQSGHOyhb3cPwDMeSi+TeqItBFb3bMRXfiBzVa8PJx9DUzPSF49dgRnr+bfbU+ZmvSKX6K9ecwMOX1hfK42NpMJfN+vYLqdwOT7XksR4CHypQeL7fHpEv61nTIyyEjDoYgcToaxUGsTD5W2w8A/17ZV6oVBbTs8HcNgCmePf+DhfA3P0wG8sTyYOnEaIb2Z7d1dz+BDz4Wn7x0xwpybhW5zrm7deYs2LyqEW1sH3jUVxFWGsz/VFajZXvYgyf7cNShIVrH/3Yb2Rrkn8L3w5RbWz1Oua5Wm5B6W8AYgP1wxstx6sdSwTK55qYP5HAAGbByJjo43iFD81UrkHURjauut6sf2389bq6h9V310GI5hYeX0Zc+/jd5hyuRh+7AnEoPZE4wk7pMBfNle2oGNmX9UADM/NP8QoD7IObas7Z+Rc1HU3/kDVW5JPr5IUwDzX+A2Ed3bk6dS5xoQ0do5lQQFKvGS0s3ZWnk+bSH1qvZ7noBR6Ak1dnNiEdV9ZxphddYMD+8e35m5kyCEACHQJgL9PevaRK37fZfQKxGt3dfzUUroTxvgflE2vgDbxJtNuGiVZTfLDQxYHljuuXMO8/spXHEvvxe44IWnwHz5t8kyLbTfIEUMgjghr1czJlErXv5rMiasTO0SmCJ/UhZh4SiwAni05mykdYjgw8msJMbM81ULmbJw3GwArrhO6lDZrNQSktBjRREMDz2eh42F5OkewD4dqHxivhBeBWjogl2THjLxWzSlA3vReTxbwWqgiCidQPJ5euP+pux0e/MKb7CSuWYlsWLl9DWx/QEX/3zbZrlYt1O2zgTxfv8+hS0jfEcAd+pDhecDS1LPhici84gG3rcikZyUA5W6JDGp5TI2X3ZC865tMO6B4uZKrudi2bvMA1jZZvYajOvD9MA3cwYbhLw+rvEBSRByD+fSA1USe3+qPdX2rvR5/4RyR5v2m/bqweagzlmrOfuu+BBxbeR0lEQ3//jEiGPrY4Gz5yZe2o32fk8q80OKhUnk7OOEfPUhjtn4I7xeQ5WqRqSe0Tz/Y3t76izp4O9EtHZQKQGRSrykHM9sDy2p9RERLU4zYhHd/dE1zMfDyft6dHMmgQkBQmAXBOis2wW97j5bQq9EtHZXv0ctmT8no+XBY+Wos58xCBr95VLzFtBf6jkR9XIhwznNF9cYoWvmw1L5tHgOAdPjCJNTzyGacEULnFxlVrXbLGMIYKWHmS4uZoY3VgofRdAEMd4KrLb3A9i+PcIDy6WqFZnaAKv+axIEjHT9uriAzycR9r1Yv2vkoTlj5ZnIvPkUmVUVV7P15OhAewHhqSJetJBhbZxISgFum+cL7int83SreqlCdgNkjc/TG/U3X1oIOarXTutibCwc3cE/27ZZ6oYtTGVKAOa9+X0zB/gewJRhWhFUmmcjF89HIlvWrHtaenO1+UP7ba9RlYOt9qz0zFvKxAuhifwWVr46yx50j0PdQxTsvcEiMnPXYEIf+h5lFtwKk5zOByTL7qMfuSRx7BR6MfDQ9ag8fBOYKoI32I/Wp/Lw9RUFtNdq7r7rXevaB4TJJbz6CquxtbRlXr5XtZdvanO2CG/R3CK2pf59+2f0XIQN/4jyei0/NG2WsAGAh4c63UZKzynxu/Y7Ea1d00hYnhIvKcczW5KUECAECAFC4BQRoLOun1ovoVciWvtpGweeVTgno+6dJkg7VfXZfsZX2ETkcoXlFq444YMlU/V2ghBQIb72C6/+Uut7wa3l9UPseO/J3JoqV6z3KTvMzFuhPUOl1Yu9jpVJipgeWyl8ak/V0Es7D2dmxQyGQxjfzuGe6ecH4C93S9zA5uqKV46tPP6sMGmX1Nbl1XKOKULi/BXeRiteoCpORChS4xo+eR5IkXMWZD7eehSrGrANNzrNgUnWVKkaZH8+707c3+R62N7A692rUSjNzSE7ATFFmWvVg3++bZt53/iYLxdwy8Ov67yVRm5YNmcfiWxhG/QGSTzrfMyx82D67E6RXJevcPN8A6+RXMgxXA1bVvPUiczMNRjXh+5RbeX+c7wV5Vple+PdA3zeirzFLE/nw8utlus2tubFmllOHmCm0rrYHrvOdsTsPo2pgApbJDHk0equ1dx915ciJJbuQ8jN8meLPSfnn3nOySctYr3+CGbvn4lzkdv4AL65i+scYDuoUuaIIpQpPefMpBttiWjthh4wUpR4ScGMQ20IAUKAECAECIFDIUBn3aGQb3fcEnolorVdHZ1k76EXaeEVuIXVFHihoO+vF3g5n8Pz6Ar+Mo9IFcYqC0h9zUXBD/5PEhe363M4u2LhyzaJY+UElWGyzyNWEbz2pNxy958H+L5/hhH8NcdV3ne3t3A2nbJ49LC83pdtO7+rKmwTLrbDC8J8n8FKKx6EJyIC5uXDSm+qCKznEWdC/2qEloOP4YUaxhhYSP+XKvglyOzX82eha542gOXj1UgiTjScw3Y1hb9c39d1jkdrWqxwzdtAEhySoL1YS9tgxYMMsszVAet79lHrQOU0FDkuRVEelieUVQbmuYGVyW0mMOCEJSu09ihyriJIloqQYdi9jUSxIGHEnirjyL9ZXp962ocqpQCT3SH2Vfi8iX90LWpzVCTR+vYLvnWSCUGgiiXqIdVYMbHvM07GM3lFnk87P6fIv2rksLTtQutb6bAuDuaft6ED6YW9hm9ghupkCJV5obceXAXmt5X9suJ+nyrva2i/iqxBnjs3tjdKD1DDg5/breadXZGuI3hbvgG8vDC3RphuN7D5foXrrxv4vR/AD9v3Ynsi+3jBcwCfyXQj94yvg8H3HQy+5iDw2LAlIfWm2XACU2UT/n7c/Qy3VlP7rgjzP2PpZfT1rhXgiqf7YHKZH/V4jlsY8Tzj8X/+cF57XfD/9u2fZ4/Rc3Gz2cDVFfOev4OXi1tZjK1OjaF/6HD29pToHb29nBrR2lE1kFiEACFACBAChAAhQAj0GoHf39+d5kdE607w0cMmAtLTSP1xuICtXi2ceWqy6uCsWvPziiUNhQdY8Pyq7P9fP8kHh0NYzEWxrPpfLF+iKMRUkzLy5fZCEmcqTJQXmZG5Wy9YhfAp+w8z5+efBwBF4kXkdd6vVZEVyyRYJXKeP1ZORQ/nrcOBVfhyHR7Ou5HpA+wQaTdk2rbDRA5ETsgALOb3AmMsPjGMZVg1c2rlXq3zZ7h5HcD1p6rMLecGqgiNVr0bhjBeMFLWfvPX8ZAYaYVzzHQLY1ivAa4rI9IwkfZW60wfm8k7rrEwoBRFZZ4+hjBWNoFZ8sxD+W0EjKtnBM+IkckB+0h1N5aet758jp9D5aFoVkJXRX4ESRXAfxtei+ayY96xT2CGq3O6jNXjgqn0EFZLV9msIKauoVrSelV5ta5gCMPFHJ4Z4eoBwpt+xGin2Ye0uZUk9N15DwE+PmA4HMItIx8Z4SZTjdhFkeoh/LiK303bHPO80PH9yjQtdw2G9saBnZeY26S0W72gk1rXtzesXhM8/mFe3GuYj67E/vo5hvGtLMwWWvM3XzC4/pTpFNQ+KvbKv7LIEhubeS4/r1jhswG8QA6mDAW1rlQ/fv1XOE/uYMYn7Fmr2H13M4E7dvaITsz9poooEOkxRkF7vKzSTej7VXA/tmQTa9lcF2p9G/Zk27LnXKw+gLyLDwQ8lQcvdCj2fljcwg0r2sWIb6bPwNnHCG9eiPKI/p0a0brrJf+IVEuiEgKEACFACBACR4dACc/Ho5v0CQhcQq9EtJ6AoXR/iog8jjwX3RUvqHTq/7j33isr2hICg7A6dRuh+R8agY6twc0EJt+SZD00NDQ+EgHMuYjsytMsfY4077vNJ4lobRNd6psQIAQIAUKAECAEchAoQcjljEdt94NACb0S0bofXdEoMQSCYcgy3+UzwBv3EDzSWMeS2ueh1gD33MNM/0dYlYSZ+iIE8hHo7hpkHo91Xur8mdETB0AAmZ6jkWTBc6RRb3t9iIjWvcJNgxEChAAhcAQIbGAyUemMjkBcErFXCJQg5HoFSE8mU0KvRLT2xBiOdRpG+LcMla/movJxesPKj3XGLclNWLUELHVLCCAR6OoaPGJSDYl875pFz8XezTZvQkS05uHVtLWZmkf2Yt/RAp3XaZGwo4fz2GN7OM12IhXJ53gtI5xkWpaL9dGlBDlN/dGsGyPA7jV3M5FGif9TKdga90gPEgKNEYgRct6ztBppCMMxy69vO081FoUeLIgAEa0FwaSuCAFCgBAgBAgBQoAQIAS6iwARrfvQjZVvXw5Z5xRGyCALM/J00nqObvaolr/Yzf+N6JuaVAiwYqF1/mmRI38xf+f1COgfIdBLBLS9Rc2P9pFeavpoJpUk5NiHgcGM161QtqqK+PJvBXZNm6OZeb8FTeoVMX3yaEWARE0IAUKAECAECAFCgBAgBA6LABGte8DfKHzZcDwk0ZpF3jYUhR4jBAiB/iAgUiGFC6n2Z6Y0k2NBIE3I1R8v9Y8CurcrnYXd03Zar2mZiWhNY0QtCAFCgBAgBAgBQoAQIAQOjAAjWv/f//5f8Au/8AcA/vX7C//27/8Bt//8x4ElKz98iUt+vlSsCNsAZsLNBobDC7id38P0KjNHfiOi9Qc2kzu4VvHAwzEsnldQped3PNmGMF6/A68LqnnJcskXa7h9uZbzYH8R6Qlg8geumVuR998Y1muAa61BqJ8ra7yqO11mpExOX3aKBnss9vvNK/zByKnPs4k8lqeVEQarfsP2CwDhMFqhn8HyEgazDxjydAgDzRZrHTK8LtncxwsRciv/+2M4hvX7CkLOvD/LCdzNnkBEmzPbeYbV1V+Ip7qo01rozzP5nldXvFaCmeplDOPPJxnS7oazh/oQagrbf1LGXe22shM5X5/N6QV4M38PriNnHSb2ABC5WO/PX2tdWvsEXh9irIenD80m5H7C1bGEy8FM/qZsxr/fAGbNBgsY5+/S9ES3EEif1X6itV7X5l4R2qvUrIP7SOhcYifg+leclZF9pkIVuad2SwvlpUnrNT0mEa1pjKgFIUAIEAKEACFACHgQsF+cza/y/hBk0Y24WJ49BogP68WFh8g+PMGHzMmmv+iaJIt+YdVII29olk4qqcnVL+D2dKMyONjE5i4bc5nO4PHPNQ8pc/+xuczha9D0d22c+RcMKmImB6NumT0RrS3rwxOWK5Yrs9WMPHINiFb10jleb/kLoSB8NVtlL3/f9/A+/QtsLQp7romw6qVVyarJoPalDWdpVnD1t16fxm8rjYyN9MMgscdj+xCXScMKIxN/9ZUEoz4fXdO+37F96/1gn2Hj3b18wIeOP5gkPNu/FQmO7Ze95C8nbzBiBKlPP8tLuJ5dwHp9Dt8whemgJruEnjawXA7g7GsA158LWL9PQRGvMaJV4cf7UH0OxfOCuYvbhCKA1fM8DLg6o3RcxrDeMrJXyV3bry2D2UdtTz77P3tMy1h9RMi027+MvJRnkH5+N7HJJrbmeya4B/Cc81/w9PQEwTaGnYb1IWxW6mc7kR8utHzRif1mV3xa3smp+z0ikCbk3DVWp30ZwlirRRPbqxhPmtpHKrvUziH2t8cz8ZEgec6Kw41/zEp9vNojxAcZKq3XtFhEtKYxohaEACFACBAChAAhEEBAXOwuxAum4/gmXkK/5uprOqcV6pdt+VJk/L5ZwpK9ZOtf3z8vYP0s+//ZwISRjzoZu1nC5fUXzH9tjybpASO9j9wpmPIJAueTk8CVJ53yAEjJ4HQuitN83m45OaT+cby+5lrBmgYYGRgix2mMUXdMn4jW/eni52cDb48PMJMepll5EHOJ1qq97kEovBsdbzG2g0hSU3g+Ch9G5wVT8+5xwzL95FJOP/Z4sJzAYMY8LetiVO5Lb4LUChDaoZdnjo/HszQUhorF6Ge5hDd4gRnzLlU5dtm+/P0FMzZHjeDOwYzv/cstTNnmXuncV8hInRH1hyg2p/vvCbyNNC9nzHLw2Jb/sZBNqL8r21TEqv3f3G1M7us1+Srw20oyM9AH2v7L222SaM2wSR1XrK1pB6P0II3sAdWaju0TGvEd1AfzZL7k3vOcsIVHSbT6i2qh9hvLqHxrFmOu1Ob4EEgTcqEP70NYrJ9hdPWXe8fXe2KoQGRqL/Kcg+aiTK+x44O/NYnTek0PTURrGiNqQQgQAoQAIUAIEAL1GxFslo/w8PIJH8rFVP42HC5g/jzVCFd2MXyFG4cAVZ3Ff+df3z893nT8hQt4uKmkWWB5eQfwrBOkAJvlBGAaDicF7s2jycdfeF/g1vbWQslgm4i4FEMVssVv0h45d8NIzAEzjm9sDEbdMX0iWvevi8p7NMerNZdojREogfD14XgB8/t6rzGIjWeAxzcAmIkCJI2J1kg/3jB4Fr6uPghFQ+VNmXx9DYfjKm1DkmhNzlfYDRYjRrRuRwAPPHRapl1YLmFwpjzjTSIA228O0WqkkVBmz2zheQp/czJZeGwri2gNhuMqUs5H7Gkez55UD/X4YY9KP1GHJFoxdlutq5RHqyZtwiZNTkd+KOE6S61HPf2Hh0R1PiZE2ugerdpHj8rr2hMt8/gQS/eg0lkE9htt0qk1u//dm0bcBwJpQi61xiKe1foEkntRgmjNOGf3gVvXx0jrNT0DIlrTGFELQoAQIAQIAULARIB5Vd5dwxMLrVzfwovmTcmqiT4+zHieNp83y0BWigbpKbRR4ZKSNORhm/AMLKqxCp9dz+HrQYxX5SXkb84eObbn8gW5fplnLxmvNyL0UoQJsheVewCeE/FCEJYyXOjCIAY95CHz0rxgLx0juPorPHUEmchynomQzirMOFVYJ/Y7vxTa3qVSHodoFRdMgZt8C98sYQJTmZcqYMD6+D8bWN49wMvFvPKSE2kJ8DIYo3hkdIhd9sAuGKnnDdKZ/9FLcDfCqENrn4jWwygj+MEjJE6LRKvY9tzUATUxNYbxxTncr0xvSDNFIoawivfjeLRulnB3LXI6KmK3qUdrlYZA9nX/rZFWMoVD3nyForDPcKJ1ysLqRWqX8WIB5zCC6Zny/AsRrSnsRej/lO3RQY9W4aHPz1YtdcpYJNCFJ5l2RgsSiC+KilzweyvWDwdsIvl8DtEakAFNgJS3W6xHK8YmdUVgba16BoMBpg2aaJV2BgvYVql14h6tuie3u/7VniTWv2/NHmb3plHbRiBNyAXWrZ6qx/ggk9onwntZ1JMatX7aRut4+k/rNT0XIlrTGFELQoAQIAQIAUKgRkB5Pa6feZEYHoIGMhSckZUPAHPm1QQsn9gZrES1FphcfsP9/Ase4V6Eqr3ewPbmG94GZ/A1qL0qa1JUhRK9AIznovgGuyg9nAsiMyYH/02F0tuejEKWm1sAGJ3B6+ABztf8P2D0fWeSlYbe5QvlRR0aK4hIzbPU+m9jLh4bsj256vBkz1ja81W6At1TVsdGFs0Q2If/meOLMK668E8DGbShODkFGlbsNw+pmsII8ztmHC5aA4y6tPSJaD2MNhyCPiVGLtGKDp1WA3ty3lV5TtVLaJiUUl7gPm/Xek+I9+O+0Nrh4n/ddAapfJiVl6HZ1zPciTQKVt49/reKeIzNV+CGn5sgWutCXXaRpADRmpJlM4HlQIb+B4jWSkbueci4XpGjmpPXIHNpNvSujlf2TpMh/ucRoeqjt6qwkrcPtP0jiNaEDpqS/381ApOd0z6b1LcFrK1Vz2AwwLTxEq322lQfseXH8OoDQojAiuw3GWs2tW3S78eJQJqQS33EkWlH7r+R+4QvSsPa4317JGr9HKcO2pA6rdf0qES0pjGiFoQAIUAIEAKEgETAzafJiLCHc5WH7QHOjfye8jFeWOEcbplX0FRUOhbP/HXJLz2U3SDGJPHKI+RH8GblPtX75C85Kg8ou1zxZ2QxGybL67kIu+VFO17ggldgFi8fL1ZO0Vr1boi6TSaanm/+UPW6P/N39WKmip644fDqyRABWntx8gInq1jKAE47GGH8YnzQ8rP6QvJTMpi/m7lpRTip8CzW27kpD0IYucvQl9/VN45OUAlSH4dRtxY+Ea0t64Pn8Z3xIhiL+b346MC85h+/4Z4VMBJsnXwZjHgI2p462gcP/eOGnvc1VaSDVVrejkSeZpfEcYtT+Yot2XuZj2jFFnYKFsPSPFqxfaG94zKLf9nWgpdH5UKVBIEKtw54d+L6ZfmyE3ZkEwFOwayaMKsIS0Thlrq6tyyO9JflgH2EM+OMCJOYvuc3yzcYTNmawBXDiveBLFITIOqZnnE6wLdrYpO6vWHl8T0TLnSl4ySiaJyieSh91Lo2SGPNWzq13+yKT8s7OXW/RwSShBwr4sYK6OlpbFStAS5nHamW2qtS+0h9NvrzvKbOWS4OYk/dI7wHGyqpV4RkRLQiQKImhAAhQAgQAoSAuoAwT9TfijjQyDpWudb4TXutl96NW16UyST4wqSrS5hVnmXMAyMkB+duRchn9c/KVaZIXn4pe7mA9TsjJdnLR4Ao5h3JlxpYwJrnYdVIvsEPbB5ZGgKNqLQJXtuEnN9Ff5zo5R5AZq7U6vFIOD8nMs8X3Dt3lYotdcYXL1+fqviLJ18rRgYBle5RrJ7yhPNnY2SBiB1HeywLo44teyJa21bIBpaXDzCrci+zishzuJ+yfUv+SxCtzt7DHzPDwM1Z1AWCjLycjOx91gsfsdQkbI9hXpysS+13K3fdcLGG25dr4A6f/J/+0qkTY0o2mdsZ208oV95wCOPbZ7H3lOhr/qwV6lFTWcPvzass3iOhiM5XPpcrj/SIguUlvI0YPjU5JfCXKWJQ/d7Aq/RM9Vsw00/dRhDwtdehoUPb/raYCtmm7bD8vs/qw4HYsCVhp6SzPyIwYvauLgxnPK97tC5gwYqI8bxBrv2G+xAypOxfkIoeGVE6EOmB/mgXg+A6idl3yCb16BHsOI4xpDDIxGkc1ocqhsX0tH6+gVeeCoqpTRXYw+831TTY+sfg0/Y2Tv3vFYEYIWdHbZmCDWE4vjVyjdv7gHevCu1F9rq18hGLsRFrjIhWjhQRrXtdRjQYIUAIEAKEwKkjYHskCqLylofysxdSI0doBZZFYBrkmv6buAA9nKs8ozYxp3tsmp6Ruhwi51ogFYFFpsZIXr+uzRdO4wXj1iRkUuHG7u860annftUlsTysbCFtD+CIwTrjyxf4OkdtyKM1IYMK0ZV2URFUnrQB+RiZEzL1Ln/D5HxV6SeObEET0XpkCiNxCQGOgDznjNQs8rWf57ZVaW6OES5/jtZjnEk/ZCZ99EOPxzOLEoTc8cz2dCQtoVfyaD0de6GZEgKEACFACOyIgPAG3MJqyqq1v8H31wu8nM/heXQF8CbC9bnXKg+3ZdHrV8K7UQvdF+Qae2YAf+Gt+m272QC8PsD3/TOM4C/8ZR6yVT5WUajpa/7Ow85jchjPKe/Z21s4Yzn3HJLXJGSZp+vz6C+qqrOX5KvwzUsbwMKTl3fMA632PFNpCIT3LItgFsVmYLwW+WrlWKIwDssTy4p7PcL3ve4FF1K4JV9VVMwMt8LKYNGf3hQMLqmaiZEzFc0DWPPe9ZG3zTDacbG08DgRrS2ASl0SAq0jwNIGyPPQM9YGleqldSEbDkDEXkPgWnqM9NESsNRtAIEShByB2z0ESuiViNbu6ZUkIgQIAUKAEOgqAnpIzfMK4PEPPMBChv6oaski/EyRgTbxxb1I2TMrVWzkUxZhkjlSL0RY41YP/x8OYTHXCjVF5Bi86Z61wpMI1oKgNWQxPB8laXdhkph+NVghpFZ4kh0q5RT/CIYlshA+kYNR/LO8Z/W8kYZgdZXqsZxn1HwC47MQLZ63tho/RwY5otW3nm9WZXIwKhLLx2yMcjEMjVNHc2Zi1NH1R0RrRxVDYhECJ4sAEXvdUj3po1v66L80JQi5/qN0fDMsoVciWo9P7yQxIUAIEAKEQO8RSHk79h4AmiAh4CBARCsZBSFACBAChAAhQAh0BYEShFxX5kJy1AiU0CsRrWRRhAAhQAgQAoRA1xBIFUnqmrwkDyGwBwSIaN0DyDQEIUAIEAKEACFACKAQKEHIoQaiRntFoIReiWjdq8poMEKAECAECAFCII6AETburRpKCBICp4nAqRGtp6llmjUhQAgQAoQAIUAIEAKHReD393cnAYho3Qk+epgQIAQIAUKAECAECAFCYB8InBrRuuslfx86CY1RwhvkkPLT2IQAIUAIEAKEQAoBOutSCB3n7yX0SkTrceqepCYECAFCgBAgBAgBQuCkECCi9XjUXeIl5XhmS5ISAoQAIUAInCICdNb1U+sl9EpEaz9tg2ZFCBAChAAhQAgQAoRArxAgovV41FniJeV4ZkuSEgKEACFACJwiAnTW9VPrJfRKRGs/bYNmRQgQAoQAIUAIEAKEQK8QIKK1lDo3MPlzDZ+LLbxP/5bq1Ogn6yWFFf8bzOCj6mEIi+07jN4m8DZaQUsitjJv6pQQIAQIAULgdBDIOuuQsNS1GsRZ2I0zsP17AxIe0cy4N5THqYReiWjN0ig1JgQIAUKAECAECAFCgBA4BAJEtBZAXXs5GXaAaN1M/sD1E8B4/QurKzW/H1heDmD2Yf+9wPypC0KAECAECAFCoBACJQg5Q5TNBP48nMP2fQp/+Xn9BfPfFVTHYyG5s7rZ070BL9MGJpffcM8wAgBxjxjDuiBOJfRKRCteo9SSECAECAFCgBAgBAgBQuBACBDRWgp4QWS+3B7Wo1V57Q1VuVEAACAASURBVJgkaz1H9vL0eqMTsKXmT/0QAoQAIUAIEAK7I1CCkKulEGfz17w+99g5+HDe3lmNR6D9ewNals0GNldXNfnMieAXuC3o/VtCr0S0ojVKDQkBQoAQIAQIAUKAECAEDoUAEa2lkG//hSn9kiLCEJ+GC+G545vazxKW2ylMpStPHU7JGluhgpsJTOAezh+EJ6z9u/msOZgiep024zX81m62/CHlgcv/Q/vd+LvRvellE5ODP6bhEZ0vj5y8hIGYrPMvOCetpU5w++clPYsv1vB78wp/mOuxNe9KBo4FCJ2qMfhcRvAmvZOHwyF8fCh5mf6eAe6UvsTc17cvcO2Zky5rWE+1J7SNpa0fPz5DWCwuYDarZgDDxRpuX66lTTEZxzCGJ3hS06hsQNqzrQlNnyEZUqs6ZluLxSfMEnix/uO2lNKzi6utJ4VnaH2oORq/S2zAsGO5rrcTYW8IvF0d1XtKDuY+2cS+lMKn1mBs/sm1r7rx2FSb0Qcp+6Pf4wikz7oMBD0erNxuvubOWZTRa6Gm7d8bmgvK9t8HOCeitTmE9CQhQAgQAoQAIUAIEAKEwGkiQERrKb23/8KUfPlk4ZEiZwDqBZITGFC3FYSGRrby/j6rfHb890+LxN1M4PL7XuSltdoDCKIMVAoD53dBslaeRTKUEnj6BYDl5A1GK0YYW3nsOAG80tIiKNLrwghztOVNzrdmriJzko2i8w7NawEXs5kgTYdDGF7M4X11VRF2ivgR5NEFjMefcH7PcglqpBQjqdn8v8/hczaDi/Uv3H+L9nWIp2wPta5Un6qN+d84Pem6t7G1Pant8VTuP6FbRrVZc5I6dj4SMJt5veH27NWnZo8pb+56pf8kbcvG1J5P3JY0gjiiZyaPs6Y8a86/PgRdacohx5Xr35T5B5bLLUzVFxYE3j75UnrXd9OwbNrHAwQ+sflLEALrNfDhSbOpUrs/9VMWgeRZlzMcX1PsGNJSBeipBHL6Kt62/XtDY5HZeXwH8Bz6aNug4xJ6JY/WBsDTI4QAIUAIEAKEACFACBAC+0WAiNZSeLf/wpR8SZFEK8pTyxsWaBI1JjI2MSZ/1T1kPUSq0Yc9pudFzkvm2kSrR2UOsWeTWDnzxcwp1iY6L+mNqpGgFelo/I3TXDCZAKxWA5Ffl3nBsv9fEdACiBCp+eF48tZkbDT/ngcrQy+SEGckr5MDWM5BeFTq5K9F5jpEK1eYQewLou8SvjnZbJGSCBlwJen8xWi8xKrKV4iyJZfs9uk5SrSCS3S4etBDe801qs9hsLyEx7N34+NECm+HaM3B3MHI3j8Q+GD3h9haTNhUqd2f+imLQPKsyxnOR6oS0ZpEUN97k42RDUrolYhWJNjUjBAgBAgBQoAQIAQIAULgcAgQ0VoK+yMjWgOkqI+AE4QN+Cs1I0nJy8EM6shwSdApD1xHBXYBjnRl5iTRmjFf5n1ZpVcIkcdJcqcOla+nx+Z1D98VaVqXYgkSnw5GbiVoY+6SQFhczGDm8fZUsnjJeKPitFk0zQ21D8kh7GT01oBo9Xm5OsVZdGOJy4CrKh4jWusUEgZeKFvyf5iw9WwSrSqdgBXqH1ofPk89ra0RVu/1cvd4FWt4V0SrYcpIzBOyuR7NQnADH+z+EF2v6TmWOgGon3IIlCDkKmk8pCpfGy+34RQ75aaS6Kn9e0OjqfwsYfI2ghVuE0UPUUKvRLSi4aaGhAAhQAgQAoQAIUAIEAKHQoCI1lLIt//ClHxJUURZLEernG6IPPV7lLKHfB5ozJtyAm+jFfc49HvIaekGbI84tFfR7kSr8LB0yWLffFNz4mjE5h2dl5+A8774V4SezLta5XWt0zkIWQSpyXOLyryD/hBv26O1Js1SHqvG75IAswuu2R6U2R6tgmmrvFoZWat7YebKgKsonuPRKvASJHLKlnB6dvK88ny2Ur8sp6qqlO7ZpnwfF/Rm9e838PrnGj6rtA1aqwjeFfGpCHuE3hXmKdlCRKuxDpD7Q3K9JuZY6gSgfsohkDzrcoaiHK05aImz3oqayOwg2LyEXoloLaUN6ocQIAQIAUKAECAECAFCoDUEiGgtBW0HiFatsJRNglWzZC+dj2fwfv8NzMu0zpkpWti5Jw10HE8+64XM/t32arOJ1lBVY7v6cbHUAZj5JubEAUm0ic5r4PFo9ZFy+t+s1AGWR6wi63SvyxTRauRMPXs0cxh6QsR9ROyH5SWpk2SNUgcobPn8xjB+ArjR8irmylAydYCB1+gNsXZSOg3QwPoaYqkDfFW/1frwhvID/Gw2AFdXoOuApQ7we6UrOV28HaJVfciJ6L3CPCHbX1/qCPtvqP0BuV4DNlVq96d+yiJQgpCrJWI2zpONig+C8px7vdFTn5SVH99b+/cGvCwKmzpdS+6zqfYl9EpEawpl+p0QIAQIAUKAECAECAFC4OAIENFaSgXtvzDhXlLqauZOeLjlISbCdLVQYIvYsHO02WHPjFgz8j7aHm8W8eorVuSGzKu8pDoRtbtHq3C4jc+XU6ipOSHbhOclSVM9H6svFN34m5U714trvBCYvxjWB3BCHszcqEE9RQtPmTlYXY9GRI5WtRSlHdn2my7EZI+BWds4j1Ybk7QteTzAQ2kodDGtNvH1oda6lmpDC/k1dRDJvxzA2yFaK+9paTd8iYYwj8vm9ZD34JPaHzDrVTJrvFAgKn81xmyoTasI4M46vAh8LUhvf/HR5AvmenEsfFeFW7Z/b8gR2FlP7OOHUUQvpze3bQm9EtG6mw7oaUKAECAECAFCgBAgBAiBPSBARGsJkLUq46w7bz7E3cfJeUkxQ5Ll2B65zNybdm7UmrQVPShS1v67OzfhUWu2Gy4WcDGbAUv56HhfVnkgLRmsvKEAtowqdF7l02QyylD76k+LKhdfeL6YOW3h/GEAszp1pzNx3ZPYP5Yi4IYw/PiQeWv1vJeaHFxfWoV2rgI2F1lQy5HDP/f17Qtce4SudRDT0xpuX67rOTsFtnTchceY1/ZC5u9Nc8HW0wOcb5UHmqUbhAxiOLUu3byi/OeAbQnvT1fJXuI3ZLdVqo2Qnl1AbNyULWWtUYmN8Ga1dMNSEVzz1WflW7bx5uCIAmyeNeSkO6j0ZM8p3EdNtKbxia4j5FoUtqDb1O77MfXQHgI5Zx1WitqO3DME20fZdvu5N2BlDu3bwegYbMdauxJ6JaK1AfD0CCFACBAChAAhQAgQAoTAfhEgonW/eO8yWomXlF3Gr58VBMrX3B96yV5ouxGWmTNbzJwE0brbvP25O3Mk7VVbbx5On1fzLrPewHI5gGnhwi5xiY5Jz6XxxuhqV3ww61Xfnw4xRwwO1MaHQHfOOtJPSQRK6JWI1pIaob4IAUKAECAECAFCgBAgBFpBgIjWVmBtpdMSLyllBEsUy9CrgJcZcA+9YOY0Anh9g9FqCt78n6h570ow7QGKvQ7h4u6Gr+4mkFEsabeuMp4+Hj2XxhsH0q74YNbrFKYyA8lh5ohDglq5CHTnrCPtlESghF73SrQygekfIUAIEAKEACFACBAChMD+Efj9/d3/oAVHJKK1IJgtd1XiJaVlEan7JAK7EkzJAY68QcmK14fMf3gsei6Jd47p7ROfQ80xBw9qqyNAZ10/7aGEXvdOtB77Jb+fpkSzIgQIAUKAECAEBAIlLheEZfcQ6INeiWjtnl2FJOqDvR0P2iQpIUAIEAKEwCEQoLPuEKi3P2YJvRLR2r6eaARCgBAgBAgBQuBoEChxuTiayZ6QoH3QKxGtx2OwfbC340GbJCUECAFCgBA4BAJ01h0C9fbHLKFXIlrb1xONQAgQAoQAIUAIHA0CJS4XRzPZExK0D3o9NaL1hMyTpkoIEAKEACFACBAChEBnENg1Ev9kiNafnw28Pb7Cy+cTwO0W3neo5sgqlF4/5djAGNa/K5A5rnMeTLTdwOTPNQhR2hqjoLjU1QkgQDZ5AkqmKfYcgRghx4o0DGYfAQSGMBzfwnOo+ErPcev69Iho7bqGTPmOXV/HLv9xWQtJSwgQAoQAIXAIBOisOwTq7Y9ZQq8nQbQyYvThE+BDvhsOF7sRrVy1P0u4HMyAden0t5nAH8nEFhkrZkvVWES0tr/kaAQUAmSTKJioESHQVQSSl4ufJUwGM/6RT51xP5sl3F2LMxGGC9i+Bypdd3XSJyBXUq9HgMGpebTu6k1xSJX2wd4OiR+NTQgQAoQAIdB9BOis676OmkhYQq8nQbQKcGXFwA8PMdoEfSTROl7/wqq8K2stMZFaTbRHz7SJANlkm+hS34RA6wikLxe157r+MVH3dm397Gsdhf4NkNZr9+dMRGv3daQk7IO9HQ/aJCkhQAh0FwE92k9JSQ5S3dVXnmR01uXhdSytS+iViNam2s4kWo1wy/EYxp9P8CRcf2CxfYc6k8EPbCZ3cC1+BBiOYfG80n5nf9zA5PKaPz8cDuGDu+qykE2Aj6cPGI7X8Ly6gr/a3H6WE7ibPQkP3MTvrK/x+hlWV3UP+vPG75r3Lhd3sYbbl2uoI0v1gyQytwb9PDx9CO8pLu+7QWiH0ztIeTDjbc/hQXotS2XU4+jPW95bhq713zYTuLx+go/hGNbvVioJSx4Yr+GXMfTqGWYn63eYQu0tbZiuYycC6xhG3JKCaTAycOJpMTJsEoP9GuBaz88RwoN/xIjMFTMWkx/bjo22mcAd06Nn70h6sGP1rM0ruBfk2OD8CwbRfCfmhS+0X8TTptR9eJ9HYgzR1CxjWFu20XjPkfrz7W03r4NIehhXhmq9Nj1POvZc+nLhJ1pr+zDPteD54dGBcT7Z60XDqSZyEWdmbO/tGPZtipPWa5ujl+mbiNYCOGr3V/cOWqB/2UXc3mrnh2pE7b7knjVESpTTDPVECBAC+0OA3Zde4aaVFIL7m0W/RxJ32k8V8SzPyAuks1wbd6uaS7B5okNqwsLpkKLw1/86uryNu0wJvRLR2tRIMolW3aOW51PdMnJKGUi9iNTlcrzecuJweTmA2Ye+yCzP3LNHmaZAXEIVSeHzMuIvpgMZ8qmIK26nIuee+p2nRBguYP0+5XllU79XF2J1Sdaw0b2aUnPL60dislXEo30J38BkArBiICbkqcJc7XYwgcvve57Pl5FrgqjSyaRLuHv5gI+AfpxFn3jZrzbV6mVjA8sJwOj8QeqH2cTfmhyV7RgZy2VzXlJSGHGqdXecrvJtEqPrPDzCc8WMZZDOMTs2bMTSh7amYttK3rwAwnuBWJtYG3RwYLqXOZ71dWqvdx4iLue2YYvqfgVXf91n+W+rFQys/cR8Xua3jmCMGaMiY3fcc0J72/jiC26Q8+xjfuz05cLVf/0BYgjjxTOs5NfD1PkRszdxj5I5YbX9jf3t8Ux8XEudK3wtEtHKYUjrtemFaH/PEdG6K9bso+g33MvUHmL9tENiouxNfkzxesDL8xZKpPvaFTZ6nhAgBAiBBgiwD81vI9thqkFH9EirCDj1B5DvdK3crdi5+HAuUnDxc/AL5ocm6mO8V6uaCXXe/l0GdYdJzJ2I1qbGsQvRWi1ei6Aavcm8ryaZxwuPqGeqcQPEkvIA0sg6QaaoPtWY8r+r/gIX7dTvvhdhzQupujx7+qk2NTk3HwHlI4I2k0vu8csJKFBEs/3Fx0cg2l5W1gu8T25pH4poZd5W7zIXxM9yCW/wArPZR52nd7OE5fcXzGYmKYsxM3P+I9hOHuH73j2cbZwYGztg42mHAg6jENGaidPA+mBgk9+OTXrIEw/2WDxSc8XaldMuasfuxxGsVyNqXoj1IkgovA3icFAEWmC/qAzZT9Jy4j6y3ygStv4oEOpH2qaHCPaTb55+Uhjefzv7rbtOw/L5CEDMOj+GNunLhS8Mjs2Med4/w+jqr4ioSJ4faXuL4pzScat5e45Bk6aMab12f05EtO6oo80GNldXdXFWvoZe4NaIrNpxDPk4yt4inkPGR5g2U3CVmS71QggQAoSAhcAPLJdbmE5pA+uzaaDOOjQAgqf5mtepJ3mtofMC9YXQMoQaCtlediwqv7MY/BWx/btMCb0S0dpU20WIVi10m5FkN6+Gd6ruTVoRE3b+S/R/2xPFeDsKTyBR2Cvs8WC8CD8DPL4BwEwUSqmIVk8/LmEYrmbt83Zg5OfjQygFQybRGpJbI5KH4wXM76egMiowkms7ApleQHoUL5cwOFNh2nleIs7XNOZV/FyPpzTotOP8xhjWz8zT0NRzHCNJZjmevxGi1YdTlc7ATjcQ+G+bnA9gj8WjwiVgDziC0SJ/g/agh0yv4Xl6BVsV6o78+omaF2K9MFXn2CAKh2CotudDho8ETTw/estZ4wiS07N/o/ecKp1CbJ3myTAcjuF2fg9TeyE2PWcO9Fz6chH3hq68+YMRB3JiCHuLEq3IdXIgGDs3bFqvnRPZEUgQrf8Fv8xDFwD+9fsL//bv/wG3//xH94XPlHA/+mJr+QHOO0a08mgNuIWL2QxAhm+aZyc7k54B7ljUlwSW3ZluX+C6/sPB22zfR/DGItMu9Ds+vxyL9FBa/Qg+i+rvqfQseltEGigJkff+qNsld9JIyVw/4OpET4Um2hlpIDzRdKKV9U4yXMDiYgbcZ8H5N4bF4pM7Oah/oVzhzcJJpUNKUGe1QKG5sRYpD7mwLgQW5n3Jb+/b+Rc8wj2cP6h1oO5qVmqOiF2F5pBMLebRDGaNMi89UJEqsTtclu24e0GsIGcI+ya55aNrgBUOfRvBqoo+FRM2x8HZW9SeNhOYeO0gvVYxWMTGxtgJbg8wNiLPGjBr7GBtTbwr6e8egXfcah/KsyX2WNGz2uPByuX/msszI/MiUbR5h4hWZ17l7zIl9EpEa1MDPDqiNZDjo3pRbfi7QZqNYXxxDverM3i0SRjEC3F18DreuPahJPOBwgLYJUOE9O/i0RqRW11OvakDlrCdTqt0DePFAs5hBFMrnQP2O6ZOKNQvC65eHIJaq/ZdH94YjPgV2JM6IES0BnDaiWgNY4/Fo8pZHLAHFMGItWNxe4bJ3UzmWNY2kFyi1XgptPSMWC8V0Yq0QRQOqf2gmm6AgEw8j5IhNYY3nNwjTwrD4N6hHwoIotVO4eFcopseMod7Ln25COCi50syPh6WOF8YATA1co/7PgRGidnDQdqJkdN67YSYUSGIaC2sI7Zm7wCe7bVVYBiUvXk8WgXJ+gzv0y2PkFBEa01eXfBUWepuxV/iP+v9QewBehtJZLA7gpyn20YSgjv3o49V34VhOIThxZxHRKk9qiYH5X5q5fvn+9vrTfVybXg1GWkVAJaTNxit2P5o5dDjBMzKqGEQnztWZokXKMJYEarmXh+WWXgFmLLo3n8/yTndf9t6tkkl005wJq1Fa0R1JuZbeZk5aS5EP5Xt8vvIp1WTg81fCyv3tEnasvWMuRbSdlXKpnRskzKrxiylj0zPJs5yE5882+HWJNLtaes8pnNbTt+6SNkMxzu2Btj6ewV4emKmIPYstf7F+xrW3hL2FLWD9FqNYxEbO71Ob15j66TJGoivc/s8SOrI2YfybQl11qWMSVsXYuvQarnoqQSw/bTSrsNEawt3mRJ6JaK1qSEWIVr3kDogkJ+0mvauvxtfitQFq0EYr3b5jIcVh/KB7kC0ViRtXhgz9yacTrVCSmEPToyZ2QRB5SlpeRO7RIKFCf9YLL5u84t8Rfz6yI4MojWE0y6pAyLY4/BI2wOW3Ku/eEbsmCvStBN2iRBO3/ULR/pyx5XDX/q8ekaGROfYIAqH1H6QIkETz6NkSI2BJVpTGFapA+wPObr28ETrX80zKVkUDbMhHLBN+nKRItrlekhhjLC3KHGa0jGlDjCsKK3XAxodcmgiWpFAIZux1Dvf964XIvLxaDOUvdlEq06+yLN2Z6JV7RNWnmeTjEUQrZh+nDY+8sfzNy/RpOnG8xJpEwpCGRbR6tFQmmRGyOxNOSHPBT3VmUXix0hxllpI5d42xfbPKUaMNSHNNPrGQ9hZmKD1IXsNpOhwiVaTYHHm4bFBR27miavOvphdsTohCf1gbUrXF1rmnyUst1PgUfW2nAh80eMEdin7+ex81Zg1ID/4ez1YK0IYsd7sOURTvmgeslWdEjs9jLlWs7AIju1Zpyg92h8bEmtAwyK5l2F05CNao+vMNSjUWYc9VH2kKhGtSfTauMuU0OsJEa1aVXQtzybXXPWyllHZzfbc0V7oasJGd3PXwzj2WwyrdtmX4/79gc3yDQZT4R3k+305eYSzlfiagv59x8I0uKJFZjjVM9zxQlHCo/UZzh5ZtXA2z3N4ZeEarCBLQL+p8e6/J7AdiXB8l4TTv8JZl8uQVx+2GFZFrGpfOsdr2K6uTH0FPeliGLEXKlaluxxOq7aLYUXxSM1Vs1+kfQaLo0n3mcoW+MvEoCK16zzKG5jcXcPTxxDGa1Gwx72EMptVIetxPceLYakLStoGU/Ze38slcayK9ln7hX7xNtKDyEnG9puKVE7oAj0GUqchDFN7m02q67q0CcCqKN0peLQyr25WJE2f688GJgOWD5z9q20/hXHqfKr3Xn+KByqGlbx/Vg1KXBrxo7XTkojWgriqsFZZuK5gz7wrlL3pRCuLjtE8ONX+6xKtdch4JXOIRJUvqDwMPeqtmiBaMf1421ikh3FO6nua3c4s9FF779ta8hSC1atne5SaJCfUR0OdsKveBXSHAtdD0yCrgqlhPHUomJzBj9UxolW3hfodrgjRmpy/L6+BpQ/9XdFzN8giWgM2KF5jmXcvOB6zlZdnNRfNrhD62ZlojcjM3s2CRCtCNkPHsXGiRKs//QRqLwx4KfvWgJ2SwLRP7B5hV1l3nQS8doCQs6qfICfudRZI2LL3Iw9KjxiiNbbOI+cBYu61l7H0gG9gS6izDmVU8qODKoQln+F6fbl1o7qwfRZr11GP1pbuMiX0egJEq5Wnpr6V1QdSJtHqz0fCDvg5fFUvmrpVs4P3Hr6llyGMF7BgRZSemFfbGBbPesEjRoLd8WJP4n3V/p1ttBqRMwR4+hCkzXj8CU9PH8AKNj1LUk50wlz778R4vMsFPPMQI/XPHDPrd2sTHS7WcPtyXefMMrwxI3PL6EcVPxJ5SW/glZNabF5rmMODwM6TfkDM1vY6lTB75b4HCOlCyavIzuUlvI0YiamRZhxsLdw1RrTah5G6cOp/N0JxrV1zOITxbV3pO4YRC12rf1fyWXJn4bSCqxybxOh6DXDN3UTlvxAexlxce3iv8h6HTpkce1hVaSJUqgo75yi/nFRF7Sz9MxGwepa526J7QY4NVmHyMXtXYSrp/UJ5TMverMt94HmM3qtQGXvf1j6CZfYT309jex9ehvpYGcJ4/gyrHudo1T8kuqtqCMPxrZHLmp0/ug5850vwfAqtF2NgxJmZ+MhV7A7a8Y5KXBoPPUUiWktpQA/5LNWn2Q/K3hTROh7DE9Rh8qInK2TVG+IZJkh5Hk+Z1y6dXmC3fsJj+UkU74uzRgqwu4Xh3Yn2aCro0WoRjbrMItWXS+wZOCNkrgmnG3gNEsQYj1Z1Xuv5TZukDpDvTCqvru1Eo8gOxNwMLGzPbblUsERrzJbrVRcInQ/ZFWIO+jr8ZPdbxEcZpdOUzNG0CQjZsOOEdje/Fyfe4SpEbuP0rqe9wO0RmH7FXE07wKxV0aZeL4LnsIr+qg9VAVsOEq0WaWjrA7sGVCi9Lpt4BwunksHMvc7heiFyPwfOjNgpiTrrsMcsx/cL5lrqAG5rlKM1gGB7d5kSej0BohVr2W23017akSHGKImqF9G8wkuovqkRIdAEgWOxSc9h1mS6wWc8ITNF+6fOCIGWEChxuWhJNOp2BwT6oFciWncwAO3RNsLsbMlQ9qYcHbz34l2I1g+ROkkSQ82JVkw/sTY+EsVPrNTeh2MYPwHc6Dn6QuG6duXlkqkDDKLVF47MmVaDfDPyISJk1sku4VXn88rEEK1m+LmPgMGvHITOUnPj92AtBHonojVug8a8vB58aj6WXaXmUHWcJu91GdTH2Nj6Ew5AKq9wIHXAwA53NyuN48YJaz2UesC26egdXxhseA2oVGPW/mbuRwh7Q9pTrTIt5y1LEZGQM4oFTz+XtmUv0YqwsVyiVU8zkSJa/8p1F9dRHbUat9mwLaHOOvQGxOyB5/QA9V2D2cvrDcvpi+6kpYbd82ht8y5TQq9EtLZkim63RLTuDWoa6LAIHAvRyr1jZJ7d0ohxD98HgLmbOqD0UNQfIVAagRKXi9IyUX+7I9AHvRLRursdsJdqMxemXoRo9/5VDyh7k/cFb7Vvz0tyOuzdLrAkpGlOtOYW3rLHwuVjNQmSJ4MkVr+5OSS1HPsZpFgaQ5zMttebSNNlkmMpmU1ZrBRIiTl5w68/hNOJIG139GjViyp5CMzo3Kz2ihQUdi7w/Zr/ws3rBECmafN5SKZ0tbVyLAfzjMp1ZoeEp/QjVw8v7JXr0ZoqWOd4bF8/gb4PpGRLYVNHbfr3NPt5U0e4fRCzBpx+nXWCWG9Re2J7jplr28YuJWcUC17wuE4TEsbJT8j79fgN55+zRmtA78+3zu29PjV3puldbQl11uFMircyPFjbdgrKkEt9DHy5xXm3Z3XdoHHbd5kSeiWitYFimz3SNtGKD3doJj89RQggEaiI1lO1SZYD6xXO5/cwPfIQcqTGqVnPEChxuegZJL2YTh/0SkTrbqYYSv3hJTp3GyqRo9WT1ktLteSm6BqLsE6ek5/9E3n54U4U/hR/WsD69gWus9q4k2RYiIr2u4+1fR/BG6+EPoThxwfIBF6eXJpKDkZWPMD51l+gzMQlng+0zgNfz9HUvx/DHJmj8shhQ21cWd5humWkDksbJe+P0huvzsKoE6l2bkY9bYCuO5XWDXsnVcRXWmfh+Zv2PVws4GIm8pozsnP+xeokqDoedQHb2rbfwUxNldBVBUVojmG74u0RzgAAIABJREFU2tWm9BWUtq8xsCQhKjueb4txyVbVKpDbN7AXsGKzIbI1tA82KWSKWQNeW6+Ew9hb3J7etSLIug3pmR5w67DWSI1Famy9FoqrK/YX39jA0xPkrAHVd2idu+eBsoGYjtI2q6UADJyJbdytapm7ErFspRgsGZ3d4K6xj7tMCb0S0dpAufQIIUAIEAKEACHQVwRKXC76is0xz6sPeiWi9Xgs8Cjtrbj3UChNQEiPPi/Vfes8V+Z9y9d0vA0slwOYJvOM9nH+XbArprfam9cXBt2dEOmmNtbkuT7aWxMcjveZozzrjhfuvUleQq97J1r3hg4NRAgQAoQAIUAIEAKEACFQIfD7+3vUaBDRejzqK/GScojZbiZ1OPfu4+eRKG4o5O4S5PeQJ3N+/4d5wsgFGRWhf/Pvhl1JolXPzWrr4WcJy+0UpgfPRblPG+2fve0TvS6MdaxnXRew67IMJfS6d6L1mC/5JQDvskGRbIQAIUAIEAKEAJ11/bSBPuiViNbjsc0+2NvuaOeQKO1VT86bR47MeT0fpnVuAZcezj9Gbh5GKTRqhUDf7O30VEtnXT91XkKvRLRm2EYJwDOGo6aEACFACBAChMDeEaCzbu+Q72XAPuiViNa9mEqRQfpgb0WAoE4IAUKAECAEeosAnXX9VG0JvRLRmmEbJQDPGI6aEgKEACFACBACe0eAzrq9Q76XAfugV0a0/t///q8Kr1/4hX/79/+A23/+Yy8Y7nOQY9fXscu/T13TWIQAIUAIEALHiQCddcept5TUJfRKRGsKZe33EoBnDEdNCQFCgBAgBAiBvSNAZ93eId/LgH3QKxGtezGVIoP0wd6KAEGdEAKEACFACPQWATrr+qnaEnrtEdG6gcmfa/hcbOE9WVGymUHEAZc5Vj58fY9h/buCk8rt3QxieooQIAQIAULgwAiUuFzYU2DFOAYzdkAOYbF9h5aO6Uzk2r83ZAnEK57PQFwjyuPUhl6z5legMRGtBUDcUxd9sLc9QUXDEAKEACFACBwpAnTWHaniEmKX0Gs/iFbt5WR4MKJVakvKcrH+hRVnVsWL3FMLL039NGuaFSFACBAChMAhEShxuTDk30zgz8M5bN+n8JefkV8wP/THxz3dG/B63MDk8hvuGUbs5jD5A9dPZT/SFtcrfnLFWhLRWgzK1jvqg721DhINUA4Bds5cP8G4ev8q1zX1RAgQAoRACAE66/ppGyX02g+iles3t6pkvlGgAHeIVv7GxA9/GK/hV7Cv9I8QIAQIAUKAEOgkAqizDi25OJu/5urjoyARH87biz5Bi7aHewNals0GNldXdeQLv0u8wG1B79+yekXPrGhDIlqLwtlqZ32wt1YBos7LIaDes4C9atVnTbkBqCdCgBAgBPwI0FnXT8sooVciWjNsAwW4j2hVXq3DhfDoqbxV5OAWAVuHWCJ/r+YgQg1HbypEk/3A/vYMcDcAHrXJ/7SA7fwLHuEezh/U31WYopUCoZJNeeayx+sXZOF148pp/N3AeHcPHRMf//zWty9wXU/Yj8H7FKAKZ3UNgV3W7r/TWJpj1f2oyx5GXmYXcVm2mq74TVKS9q5eytqPqW82u+R8dCi9cq7h9uXatEffuih8YXZwsVXedH1q/fh1ruvLxq9+WF9XLsZ1qHVoHuz5Z7iT4dmhtT+GMTzBk7YX2Parv6SE1jfr3fhNw84r+1Z+bBpa43vsw1BLSCeFbSNvPp791Ge/Edm1XaJKKxPCOhZyr2M9XuP3iNSxhzrrUp2o3z0erFzur3kHPjy2/4EWC5Pbju3tD3BORKsBDRGtzS1q308W3Uf2LTyNd3wIeN+/jm8aJDEhQAgcFwJ01h2XvrDSltArEa1YtAEABbjvoFchipJUMLx55G9QkZeCOAP1RZZ/pf10ctr9LCfwNlqJPHeeNuIF/ELLDSsJVJBkr/UMf8n/VESwJO80ooDDxJ55valejsPzAFhO3mC0YqSylQNvM4EJrGRahQzwrabJ+VWEoI6BJIeqecpONxO4/L4XuX2bYOkZy5YPI6/COCwLRi9t2Y+pAHc+OrZn8MjSZSDsp7Y5VzeKRCrpnRCXu/4IUnnbOesTYzNpHXjtQa6ZLVuLUHu/CwLOzNcYe14Q9pG1r0hSfR147D62T3GZKhmlXWofjEz5fmC53MJ0qrz503Zs7kft20befJgNWPupwtSLySC5H968ah6eHpurCFXjo5z6KKbbRhpbzK6LOuswHalzgx9pWp5yPZUAtp9W2nWYaGV2cAfwLEn8EtMvqtcSAjXog4jWBqAd6JE+2NuBoKNhmyBARGsT1OgZQoAQ2BEBOut2BLCjj5fQKxGtGcpFAe4c9LWHKCeMBu7Lk00qGCIFwgddotV8kXWIGEX22uQXH0zKeKGlNvASL5fwfS896zwvgf55tFNsBDM/DKkmpr+E5XYKnAfCEK0eLO2x7Px6GHkxsvjk20w0vdj2XMp+rH6T2Kbsxyb7vBdkl8zKWK7epkm5sXadsJnUGvbJofTvhguniExzqhhbc9aqra8YDtyhUw9pdvcPXYbB8hIez97NjysJ+zDka9s2nDUSnw+ni+09ANGH0JJnP0TYHN/vAWA20/Z5ZoOPXzB7sj7EIdZeah2hzrpUJ+p3H6lKRGsSvei+nnza36CoXhvKsOtjRLTuiuD+nsfaWyg6wrib3ryKFFzsnycNVyz6IhbNgo3giKEWiyKKR3gsYHExg5mKCjMGGcNi8QmzRGRWqYgq5rMRi6Spt3N/FJsuOi56aARvlwOYsfeOhG7jctVRXTAcwvDjA9j/frD/BTeCLmxrYgb+saxIP2ykDXcscSMHUVGH8gNbSicxu5cz4ql79IjGUBRTWG/1x9x05A0bNRBJGYn84Q4GqHVQW5rthJHCan87H410aghgz7pTw+XY51tCr0S0ZlgBCnCjarDnQNDyCJlDWxcCqx/3QLE9WiNEq3yp5Rc6y5tTHEzgqQJtkw1moY4q76yDn32x2QPRGphf8NJgk805RCtyLLsom0F+RfSRIn1dUtzSi9JHEftR8eXq4pQOX+dpKfhlKmE/dug5l9utsh22z4yFqzVNEq0Z6zNGzssbu1ZB3MwbFiRaAx7sSeI+NMeArZlEq8czMobDGuDa9lC01GGsPW9u6rh9uKlHWrQNPlfL49I7H+kl7MMU0Yfo0rMfImxOfFi7ga/BNXzK6IfNcgmDsy8YOBEP6bWXWj2osy7VSf1mXhfCkn/j9vFyW6XSwXZVvl1HPVp/ljB5G8GKh6yU+1dUr+XEyuqJiNYsuA7aGGNv4WgCkIVk2dVgCMOLObyvrioizE5htVsUipU3OhTJ4kUzN4JFj/D4SUY7iPRV8QgV+z6R+m9+EhlRbPK/E5E08Wg8E5z4XUtGPfFrX1q3sQgfYx7yLFW2EZ+j+wHbtEWVHskiGbV3KLt/de+p3tcikYNu5FG+TnL0kfy4Xp3N4WjJ1HjJ+3Uw8mcBC4BoFKS9DrzOLQn7PehmSIP3GgHMWddrAHo6uRJ6JaI1wzhQgKdCVxCePGlvLvbVFUe08i/iMhde2HM24DmoXRLYF1jDKw0xjyCxkIF5qKk6ZGPzwxz6rH9sGoacsexwb4y8GFkEV1Onk3D0gvIUxduPCvcNzUcPB45d5JJyyguy/wu1mf5hF/NJ2gTSrlM2k1rDIaI1RCz7L/R+XDC25nz5X1zAbKZ5RkZwCJLEmmLqNjfw+qcmBw3dRezY9/LUlm3kzCe0B/hemvx2GiBaH86jpKOyN+4JwwnKM3hbDmB69uhNLZPaI1JrCHXWpTpRv1OOVixS6lVXI18yH000L6rXsqKheyOiFQ3VwRsm7S0ZCeC7m1p/Q0QEcCBiH9SxfWAQ9UQR6WeMN8JDXOw4saw+pNXbp0W0loio8t4T7cJ7FhGZiVHyruVJv+Ok5PFGZOlyCTK+SrVmv3/pRCfYxQWtD5LJsa5Mcjo70sYcL4lPSp77bye1TCw6sjnRKj9CI/SfPydPNCVyHRjOBymsqAg1ZueiNjsgkDzrduibHj0cAiX0SkRrhv5QgKeI1kAoN6iKw7ZnVKA/HNH64RausvOTqvl7PenUITiG8RPAjZ5jLzWPCtc2PVrj80se+uL2bb7UenBQpJRTBEzD0hnL8ojA9IGRRcAa0UtR+9GIPAsXNLY8NMxjPwFC+MNXGK6g51tSbpRdJ2wGoYMguRfwpLE9LWLkIM7WrI3PtvsYDoNveBjM4MKq7Puz2QBcXfFif/aLZdxr3rUPH1Hdmm2E9lhnPpH9BtGHQDyQOsBXXV6rQl/t9/xlcQYX4wWc309hyouMuTm8o3sE4sxDnXWIfur9iicbFTnF5dp/velCZejuebS2kTJAqaqsXtEGULQhEa1F4Wy1s6S9JSMBfESM8jSU0VOIiABxbYqkiML2EUMrEkVkfNj0RngEzgY7//9OEVV6hJKciIpAwkTSZGKUvGv5UpZVkU66bt3zrSLZtufwoJ+d9jms/zckIlcQGIAT3o6LtPF9QDc/dmuGhdUJjyzyxdr7Cw4no5ikCMF3S4T+cXOKRw/FPzjUNmxEDSJ0pyoEtLrhUecni0DyrDtZZI574iX0SkRrhg2gAE8RrfZFQr18TwBW7Kubl9D6AOHNJS6dX/NfuHnlDwA7PMKHeLgQ1NbK62mHJlewWKE4OlzuMxuYqHnUHXi/0mfA7m2avsSZZE9VhscKl2L9OJ66108Sb0kTOMWFQsV5arzVhcOsQh8vzIWRJamXluwHE7ru/Zqesh+HrFa2Xr94VN4KuxoNskBayq6TeorqIGxTanq297DIB2p6m6SJVkQROHMxO4RdGIeBzPmlXeitUGdTPjdEL2XHyZA8SViWsQ2VOgE7HyG9/8Ul3Id8yrsfpm2ujmBwvX19RKvyfH8yPrZhlxDqrMN2ptadjKwQ9vwFc/3DXUZfZZt2i2h19hZGRhiF5HabfWm97iZNs6eJaG2G2yGeStlbOprAT7Ty59QH2BJRKMg+QhjiI1giER4JT74SEVWhCCQRkeGmEHPOmkTkhY5P+o6e1m1SLjtffIRodVMwmNr0vUfZ5zzPI6rurNlRWKYndip1QHLu8y8YZOtDEZVDWNhRTBKOKNGajLyx01yY9yRc5A/Os1u/J4uctwn7PcQGSGOeDAKps+5kgOjZREvotSdEq5YMnSk5+MV4NwuIA24lS2dDeQtPaS/p1cdI/Quk2c9wsYCL2QxYU/YFb/414AnDxdc8MJOcyxyXuETrMhF99YHQ/TJbEwMPcL6tvZFMfkZPYB7PM+tLTN9EI+ZXU3/SdTPZu6/NGMbwBE+ej/xKJkaSisuZdjnZ8ptdNLG8el59cU3Li5PFjH5hNu/TS2n7qWZT5fFNz0flaeXXVI+c4cICbt9+u2vLbkR+WeUxU1mCrJjuWeOWIPoHEWU29hp+hjvLptw5ikukPb747xhGebrx9Wfmkg3LkalD7nnJdzErH7RtH5n9FkthmTOuuwcYeYmr7UJfB1oBrcpmzP0yhLWuU25fwApsrPj/VsVh+LFne4iG9gh1Xob2fIASlwt7jdbz83vcNFnTuz2zn3sDVsaQN5CrV2yPbrs29NpcmmZPEtHaDLdDPJW0t2QkgI+Mw4R8s0N8A5urK+6MkIwWQkWyBBDMjGBhqQP8ER4xgikzessbURX5+IqJpMnEqBnR6tMtZ9DgXctXXUf45KYOiETiIDDYOdLGSpdk5t61Pt6m5GGpAxKRMNE1H/ACDRKtCP0ndZ5c7+qdAZ9Cg9vG6I1H+oTthPxZD7H/n9KYybPulMDo0VxL6LUnROt+tFoC8P1IWnIUn5dqyf4P1VftHexL38MuVPsLbW0iy7Ho5VjkxNhhEz1h+j3lNn2yj67pMYXtBpYsz6un4NJpnnVd0195efqgVyJay9tFWz2m7S0VTeDJ0eohiNIRAenIpVQfQYyyI1hCER44Tz5ORXkis3TSrklEFSaSJgejJOnmy9Ea1K32UdAi/Iy0ShaRZ6ZcStmaW/zKjibKjbSx08Do+AnCPR55lNJJjj4c+zWwxkVLpsZD6/wjFvmDWwe2jaewamuPo34JAYZA+qwjnI4RgRJ6JaI1Q/MlAM8YrhNN3VDGTohVQAgrz6bdo57Pq8Bo8S7yZTkWvRyLnDgV5+sJ1+/ptuqXfXRLjylsDc8VS/RTPOu6pb12pOmDXolobcc22ugVZ2/haIK6ONIQhh8fIIIF/J74/ogAbBSKmH04giMWBRCPIvJGsNgRHjL3dh1gJYgoQca1HVFVR17EImmUfWDa4CJrZFQdNNWtkiimYzt6ImZrMRvIiXjRI5Rs2YTt4qIOY9FV9WrF6MN9vdHtSkTD3LyKKKpYtCT7JouJvBFrtEHkj5XnWEVBmuugno2RpzW6ftvY3ahPQqBGAHfWEWLHhkAJvRLRmqH1EoBnDNeBpgliqQMSnqYIx6KXY5HzNK3o8LMm+2hPBzFs03lJT++sa08TXeq5D3olorVLFhWXZXd78+fxxCNQOgolHAWAl4laCgR21a0HR0SNDEKfECAECIHSCOx+1pWWiPorgUAJvRLRmqGJEoBnDEdNCQFCgBAgBAiBvSNAZ93eId/LgH3QKxGtezGVIoPsbm+7knFlo1BiUQBFADupTnbVLRGtJ2UuNFlCoMMI7H7WdXhyJyxaCb0S0ZphQCUAzxiOmhIChAAhQAgQAntHgM66vUO+lwH7oFciWvdiKkUG2d3eWiDjGs0sHQXQqNuTfqgF3ZJH60lbFE2eEDgUArufdYeSnMaNIVBCr0S0ZthYCcAzhqOmhAAhQAgQAoTA3hGgs27vkO9lwD7olYjWvZhKkUH6YG9FgKBOCAFCgBAgBHqLAJ11/VRtCb0S0ZphGyUAzxjuSJqqIgG6uHYC+iOZColJCBAChAAhQBVUe2oDfbjDENF6PMbZB3s7HrRJUkKAECAECIFDIEBn3SFQb3/MEnolojVDTyUAzxjuAE0Fafq52MI7Ky+ZDMNh7V/h5ncFVweQloYkBFwEcm2YMCQECAEbgf6fdaep8z7o9dSI1tO0VJo1IUAIEAKEACFACBACh0Xg9/d3JwGIaM2Arw8vKanp/iwvYTD7qJuN1/C78tOoVBgghSb9fggEcmz4EPLRmIRA1xE4hbOu6zpoQ74+6PXUiNZdL/lt2BG2zz7YG3au1I4QIAQIAULgNBGgs66fei+hVyJaM2yjBOAZw3W86Q8sl1uYTsmXteOKIvEIAUKAEMhCgM66LLiOpnEf9EpE69GYG6UgOR5VkaSEACFACBACDRHow92q4dR7/VgJvRLRmmEiGMAdb7qq/yEstu8wetM9RtnfngHuBlA5kQ7HMIYneFJOpcMFrG9f4FrzMh2vf+H+O9WP+9xQpQQAlhXAfH48BniqB/XItYDt+xT+qvn8LGHyNoLV2SP8uX6qZslkqx1gtaqiN691O4+X7GbyB6putN9tOV28hFxge+JqejVlchWOGcPUgU9vODma6E1JrOaBkTeNyRbOHzS7qzCvc+4qe4l5iObZO0DMBn26tW2/pA2HZZeID5lOR/B2OYDZxRp+Ezbs6uUdWAYO/Z/Pzr3PbSdivQwXsLiYwaxeYrplw5rSdmTs4NQUiwDmrMP2Re26g0Af9EpEa3fsKSVJH+wtNUf6nRAgBAiB1hHYiHeC1Pts63JUA2xgMgFYBSJe9ydHN0ais64beigtRQm9EtGaoRUs4EZIPd8cPznJqkgXQaxcaCSJJCShJjM5IfOpkZuofgDs59yx6gnbv2HkqvfYCUxeGTkL1TwUYSQOAq1I1nAIw4s5vK+uKoJXJ8yYzA/nZl5YcEhhHS93nlyuzQQuv+9FflkPXjFVY+buw9LRE0KOJmM11lUUE6kjTihqJDrD7vVGpowQbUAR6F47nMDbaCXsG2mnShcYTFuz4eqDQ8i2zuDxzzVwjhNhw9dQp9kQhKr4uKLWfczOzTnq3uI/sJy8wWjF9GPln91MYAIr7cNGxmZGTQmBCALYs45APC4E+qBXIloL2JzMvy++57dXvDTL3gyZ+KErnRO0+0WBqVMXx44A5eE/nAb7hv2RzEeSrHy3NpyZDmcJ7F2P3j9q/LPOOqTaaicc810S+XhLzaw109Io6G6Ne0N5nErolYhWtDYBHQblEq01GcmGc4gjZSga4dUJotUjl060ul/XbMLYJZABrL+xMe4AnjWiD0MWewnOnyUst1Pg2Qx2JVo9c8eQghyfhBwY/dttBHFXvxBh+sDI4sNpM7mE73vXG1P1dzl4gVvjw4FNtCbsXVtzGEx3IlpjNpwkWhm5ibRhCxOQpOiT8hRO2LnwyBaE72B5CY9n7x4CtWMHXMbeSU2PC4ESl4vjmvFpSNsHvRLRuqutbmBy+Q33/M6lRR214JmEtTcV6eGNiProELmwK/T0fBEEKA9/ERgbddI37I9mPsni1I3U2fihjXBnpULYEkHsWYcGnHEYD+fCCYrr/gvmh45g1EhN3VkOPafiDfW7jHTA03iSEsOV0CsRrRmawAKeRbTKxcTDgzUPVpNIlJfhD5OtD4Y+a4St26buI+olGZArTrTaJLL/Em+QhtqXOlMVNqmoFehSDW1PzFJEa2DuGLwx5KaBO3Ise1PD9IGRpSK+WWg8f9EyN65KJ5a3if5ChLN3XX+2DcZ125oN5xCtFT4CEdeGTa91fxtf/L+wc0auVkXoggXoiGjN2K6p6Q4IYM+6HYagRw+AQB/0SkTrjobz8wM/f//WaaCMCJYd+7Yex9ibGQnljs/O2tcbPSVVWRmpN0KAECAEOo9Ap4jWDSyXA5jaudE6D2J7AmLOOvzogjv5mtfnnhERie+ohZZCtpdbGYXcwgjoLjcb2Fxd1WQ/XyOmIxi6r0DDEnolojVDC1jAccTTBSwWnzD7mnOCy+/FWSVqhcXiAmazVAqCVOoAk7AV+WLrsGlF3sXksom3CyuMwQmBVvktNW8J3ublVnyp0b/aBHSB8Xpkj6ZSNsRUjZl7KTmajGWHomP6QGOief8ym7C9KQ3b9Bz2WHtX+UT1udg2WBGU2kcHr03Jjw472fAORKtuw8IbFYw0Ac48EnZez/EGXv9cw6eWOqO2WyJaM7ZraroDAtizboch6NEDINAHvRLRWtZw2Nnjj6DYfZy0vQXSF+lD6x/QPfUF9PQ8Ipz1Xss/j3RO0EJyMR5uoZoCxt8N+Mz0DOYY/pz/mLoAmPztIVmNj+wNayioKRpjBB09MPOM5/HPriXhMeGgw4RqG5Vfi/SK2BpGvzHd8XewunCHt2aGXb9AiZ9Ty6HNGgjx3UNLLac1FA4lrORGvC6Ci+87TLW6Bpi1g2ljpFRz9h7PDIvXdbBS8H188DRmH+x/tZQvGHuL1+3w1ZAx16K5JfvTuaT0ovD0tpP1LDBz2WXfK9W/rf30WZdxnno8WLncki/K6KmFph0iWp3ZsfXyAOdaxO2uAJTQKxGtGVrAAo4jnj6MwkDeUHhdNmTuy2TYvUWquUQrVi55AFjed15PXMMb0PJyDX2B0L5U4AhOPZdl09QB8bmXkkNt9HaeWj0nrzOWJDhV7lpMH/wiXeX3jGGidDKG8RPAjR6ewO1FSwVQgGjV0xXkE63mPPxEK9aGPWk8lLdqRfT6vLJ9NsyZVpEfWP7ja0HlbU3YufBorVMH+IhblY7AT8JmbGTUlBBIIIA96wjI40KgD3olorWgzek53At2q7pK2puKaApGcZhCGWdqFVmikanWPTk/h346J3041zpk5VN375NumqL4nXMEb4n87TevofoHW557H5t/PlZDwdSJ+16AuTf72ijN279hcEuZMkamXW0tLmdad6JwbryWRwobzDz3jX1F8H/Ijw/GOwW+tofjgLHcwpTnjRP/MHaCaWPbUhzT8nUdqvdCuVeq98bku7437VnaISlmDxJZ873SAiill+S6SjrApNdOeN8T72e77qu+LDvJsy61KTl8j5mCj783q1QCOX0Vb9thotWTom/X6ZfQKxGtGVqIA167et+81rlLxII2vd0wh58jVhGiVXm06uHKrkerXsk8RgArsq8KI3fIJE9+S8887PyjnFDSqhli8GJtDK+MzAqN2DHMi4/fgzglR5OxbKyxfaRkqezMOsTNv9ee1LUcW+41wkIbcu1d17dOMKorUvwC0YYNxwqt5diw9sLnIVZjdm7q0/8Rg4jWjM2amu6EQInLxU4C0MOtINAHvRLRWsY0wp6OZfpnvSTtLXTv8Ing/VgZOiv563TtGae/GeekmLLHRNQUEKKno09CH9M/HI9KRCFY33hJWZH552M1FEJ3fs25AntXte/WygRSZCKriXA5mIGOW8qCkzIVsDWMfmO2gnnebpOs5eA4EvhJpzax99YvGMygjo5E2KVFlvnqGjTBD2NLSdspVddBrumqELHt5GK9S2PmK0jG5jU1JEsJk7cRrAJpA3Q5HL0g11UaY2Whnn02ue+liFatMDRiH1eSJM+61KZkE602qUpEaxLBaH2Z5NP+BiX0SkRrBvgpwNXF1Qh/qNJP+lzz/aE0qXAFRmyKr51aaoHtM8DdAOo/LcAfWuKXo2lIjiLeBIx2xTd1YA5h+PEBQlp/VTgz5CqUn9WH1xjG8ARPnjSfSrWCCFZfSt3x3TmksGwuR3O91WEcaXmxmBg7e8DlXhGbUsOLBVzMZsITQv7D23v1hKwmfFgbTuO4gO37CN5YGBM0t2Hz/GRFzSrLdPOzqvWhwqDUf4N8mag6a69SdMaWSE17ikDqrOvptHs/rT7olYjWkmbqz/9faoSkveUQrYECp+4HTPUi7abz4fPCEK2hnPSImgICu0yiFZmrX7t0idRb1R884yVlLVBDwY548hiOec8yLo7VHNw2hWpJBAw5SeQUsDVjjGjNC7+tYJ63cfPXcjhcDYTQPiLklutT3m0dojU4mKf1AAAgAElEQVRWF8EO4/d4xOPxkx8yUnVJ5GSSthP4wJNd18H3kUcnpC3iFTNfsf1hiFZ/TQ3n+dR6t/WCXFeYPSO4zyb3PXU+IOq+IPZxBUHyrMs5VD2kKsdEpVzM6at42456tP4sox8AmsJQQq9EtGagXwLwjOF60LTdirYCIDdptA6cW0ihrSTeuXK0qd4msphexG1Kd1x978OGjwsRkrb/CNBZ108d90GvRLSWts3yec3QL58Z3ogGOVMzjE59gxodn2dcOnQ2mpMe7VWEJ1rTtRoaerQmZfXfbYwXenRu+XD18TQxFSiiWygPv2+1pGRC5d03Og6nfUjXvIgTrTn2EarlEItSNLEoWMcjtU0FC+wi7NLwaPXXNVDzwuCX1pG2q2hpvvxReGn5UfbVkGhNzQVHtNZ7jmlTVjq6INHKnnf1gt3DU+sz+YEpEWK/U/8Buy56t6Icrandw/o9bZeZHVbNS+iViNYM9EsAnjFcD5rug6RKLDCnkII/iffuYOfJsft4sR7yZWEHT1sFMdqda9u978OG254D9U8I5CFAZ10eXsfSug96JaK1tLUxoufVzM1eaAiMvalopioFlT02e+l8PIP3+28eIh7NhW4/63hQJfLWp3LSI2oKCBGwRGuJugCB8ZKyYvPPe6o4qxoKgUroP5sNwNUV97jFkBpOm2K1JPyGnJTJqomgerHzSxq9e0O5MfUCYkRrpn14aznEifp9Yy8w04hpHkDoSR0Qq+3hSR3gT9GHwQ+jo1rTSdvxerQ2qOvQKHVAei65RKteU2MKaa9BHR+RGk6LLECuqzTG1YrkuaaNuhXJfQ+3J2H3cSUJ5qzDH6vMXnjOFlAZGlynMXxvZVt2z6O1jZQBJfVKRGuGBZZdSBkDH23TLpFU3dscuqPW9r4GdWeOTSXpkg03nQM9RwjkIUBnXR5ex9K6D3olorWstbGX2jt4Ngo5lhoBZ291eiI79NkuAGJ77ImcijURaL9w+XJWRvPWB8gynQRO1RTAvqBjyARMm9h4cVlz8s/rqYr06CelO+13K4QTMwe/V2WZWhI+W8bIVMLWUjUdYrrDyGi3USHXyl7z+zD1addQwPSH2TuMfhyyHmeXpizlirDF6pJwihjr0Qos9ZhM7xGsTYKo62AU1K0JaZv0j8slUqDtXlMj7aiU0ktqXeEwjhCtVZHE0J6F0WG8f5+N4846zOoQbTiOX3P4ZfnFPR6u+J5Kt+wWl+I6if3A0iqMtwsCJfRKRGuGBkoAnjEcNSUECAFCgBAgBPaOAJ11e4d8LwP2Qa9EtO5oKlYOO4fc3LF7/fEce1MkkTG8J/diKJ+/fD0VBbCs2gjTv2aued8UBTkVzkmv4xSVwQqJBnDzqZtz9ddqMGssROo5JMYLy6oIrV3zz1vYOsW89l1LQlV+99eDwGCvCLJmtmbngMzXnSA4m+CWU8uhjToeceyrQlhOLQKxIo16D5G6CK4O32Gq1TXA1BxBry9ts8DZTsm6DrF9K6eWyQIWFzOYPVkYR2vIqImrdZR2yEnpZbEVHpqxdYXDeAp/G+57pfq3z5Ccsw57xNY4daUmh6p1I2fgOZ+xcyvRzntnAIBgdEyDQUvolYjWDOBLAJ4xHDUlBAgBQoAQIAT2jgCddXuHfC8D9kGvRLTuxVSKDNIde2uSt74IBB3upO/ROm3VY+iwSjsj2i7YH7tdtiR/IE1HZ1R+4oJ056w7cUUUnn4Jve6daC2MAXVHCBAChAAhQAgQAoQAIYBA4Pf3F9Gqu02IaO2ubmzJSryklJltft76MuN2uZeWCKGOTNnIRdkRmU5FjN2wP3a7bEl+Ilo7vXy6c9Z1GqajE66EXvdOtB7zJb8E4EdnZSQwIUAIEAKEwEkhQGddP9XdB70S0Xo8ttkHezsetHMlbYkQyhWjePtu5RAsPr1Od1gC+2O3y5bkJ6K105ZPZ12n1dNYuBJ6JaI1A/4SgGcMR00JAUKAECAECIG9I0Bn3d4h38uAfdArEa17MZUig/TB3ooAQZ0QAoQAIUAI9BYBOuv6qdoSeiWiNcM2SgCeMRw1JQQIAUKAECAE9o4AnXV7h3wvA/ZBr0S07sVUigzSB3srAgR1QggQAoQAIdBbBOis66dqS+iViNYM2ygBeMZw1JQQIAQIAUKAENg7AnTW7R3yvQzYB70KovU/JV5/4Bf+Bf/27/8Tbv/5j71guM9Bjl1fxy7/PnVNYxEChAAhQAgcJwJ01h2n3lJSl9BrP4hWmbvkgyM2hMX2HaZ/U/Dl/x4HXOZlEULIf2NY/67giv+X9ftwAdv3KbQgZv7E6AlCgBAgBAgBQkDRV3/+QOl86j/LSxjM2AHZ3hmdr8ANTP5cw+diC+9tXBpyBWr5LlPi0pg7pdLtiWgtjWh7/fXB3tpDh3omBAgBQoAQ6AMCdNb1QYvuHErotQdE6wYml99wL0nLzeQPXD/pBGc55aMA30zgz/UTwHgNvytBser/mHwP5x15qSsHDfVECBAChAAh0BMEUGddzlzZufhwLj4ucjLxC+bVR8icjgq21UjNYSeI1vbvMsX1WlAd2K6IaMUidfh2fbC3w6NIEhAChAAhQAh0GQE667qsneayldDr8ROtmw1srq6k1yhzHGUvcS9w24JXKxZw4bkDrmctk+0O4Jk8WZtbPT1JCBAChAAh0CoC2LMOJ4SI5via/4L69tidD44lqiTjUEi22sNdpqxekzNqpQERra3A2kqnfbC3VoChTgkBQoAQIAR6gwCddb1RpTGREno9fqLV0S0LBXyA8wMSrQAiHPHJSg/ACNg7eJYhim4qgfXtC1zz0Erxb7wWL6Z1yGX1g+MtKzx55e/auMbfDazGsFh8wkwbzxzXkq/y0JVzYwGgmheQMY7mzRsbv06r4JmjhYFvCZu4yHDUrfQo1jDwtpM5G9zfngHuBlDBMlyAqRd7nDGM4QmelNqCOAEnG2YXa/i9eRVez0LJaF1iZFXpKHBzdkN49eeU/SnsHTu0lRKyO2uOsX4wNh96XrdH3PzNCbDnn+FOhjez3xg+tj1Y+nbso163oTXBeg6t111tOhaeHdMtkymll/tvFfpt4ubXmQ87bS1xmwCxT6ruuP2M4I2tk48aRwcvzZ4wa8Jdv5g17raJpXrB6A2q0Hl3H8c8v880MyUuF5WVeDxY+Xy/5t6oj/1e1zpEtO7hLlNUr/tVVDUaEa0HAr7BsH2wtwbTpkcIAUKAECAETggBOuv6qewSeu0f0dqi12gW4DKFQE3+MILyFW6scElOuHxq+Vr5c5+aN6wgNkGSruD8LkkbUISdJEI5GTGA5eQNRiuWC9bKRbeZwARWIMiTiyqXrHjhV//tJ4y5DK831Uuy4Z0kwzGBk7CQHF/PrmCOrYifWrYw2ara/MByuYXptE7ZwPGtsFEEl0kw2uNWxI6mF7ONPU4KJ41QGg5heDGH99VVRWw5hLVXlzLTr6EfgYhtQ/g5czZLIzsUuR7OoYjBKmwPGlW0mcDl97346NDA5l05fipb2zbSef28IMR0u5O4QL1OU+s2hoGpH329+nScb9MVaZepW2lMEb24azK9Zk3sFLbj8Sec37Nc2vJ39gGCbQZsX/o+h8/ZDC7knpeyJ4xNeu2FEbqaTjFtYlcJzB4R28fjz+/3EpN11qVE4+ubHWEqXznftOpUAqnnW/29w0RrC3eZonptVS/hzoloPRDwDYbtg701mDY9QggQAoQAIXBCCNBZ109ll9Br74jWzeQSvvkLfHml5wIuvNYEaTV6071Za9lShI0zCzs1gpMqwSIuqg78RT9scsHJcesldjWMPS+DzpwEg5MsOpKUxaNS/ZnB8hIez96r8FR/GokUseUnL6PjCLbTIsjZn3RbdMm6qkCaInsQukySSt7UGb45T+ANAGYzjQD5WcLy8QtmTzrRb4KOGt9Kj+G1BzbWdgqcE/dgZ4zqmZNPDv4Mev42mVqP6PStcjnaHruhDyTgpgipMOCOknpqE3e97mrTP8tmulX4xfSSWqMY7OQKg8kEYMU+BilPb+PDkNQHYn9J2mTlrauR5x6d4mX3ny3JPUJ/LGHTzl5W/jiL9ph71kU785GqRLQmNdrGXaaoXpMzaKcBEa3t4NpGryl7C0VR2NE0tmyhiBDVzhshsFMUkz/CIRalIK4j/igQVRCQvReIAoHin50r2p1HKhrD7CM8Ph8Mtu9n8CijSmJ5qlN4N49oqyPkdB0PF2u4fbk2IsuwsrZhx9QnIUAIEAIxBFJnHaF3nAiU0Gu/iNafJUzeRrBqg2UFgHzAFcG1gMXnC0vO6hDAJgkV8Sg0qhFrYbU+byGvPceI1vBFryIDlccZI0y14mOCJKuCf7WR7YJkWKI1Jos7MeMiaYfhBwg8m0wOXkZD6Qe8hc5swszCCfwEuCELQpdJWdFznsDb6Aa+BnXF7c1yCYOzLxgYHtUm5klSC2sPGKI1ZPM+4kyJiZ4/kmiVhNDiYgYzjViNrluVvsIx1zGs1wDXtnef1W5Xmx4worWBbrkYCb3Y9ud/MZSEZgC7arqOrXg8qRH2lFwTtr0E5DJsOyW7Z4+N6q1mAOByMIM600idtxT1/J7uKvlnXUQwD6nK5/pyK4pj7WlO/mE66tHa0l2mqF4PpDciWg8EfINhMfZm3ymCH1Hl+KmIEHxEjxktZX8QduWwP5ano83EkcrO45W4+3vuJ6n5Ju9csfuQ5zd1zugpfwwHBUvPGLyrAr9ZEW33cP7A0gTJdwX5rIpkEdgJIhorawMTpUcIAUKAENgZAcxZt/Mg1MHeESih1x4RrXXob1svbk0Ar16eveSc/cV7CIvFBcxmpkehcQG0LiOpS1ptlTkerRbhoV0O2Rd441KG9kzCEq315Vf3CA5x5/X8b+D1T00a1pc0tyhZ+kLthuPHxjGJI6E7B6cA0aoTDm7IurunpC7dog/MnMXln3tUcMLjDN6WA5iePTqeuboUqfH/Iu0h9fIRs/lat25aCSEfZv5popXnMJZ5JP02o+gya90yolVVWPeSqNh0GM1sGuSLXa5um7wU2mtU2UcMOw5JtadID50qd7HlTY2wp6RNai+baZ1eiNzVAb3HTvnUHoG3aVfv+75dNDnrgjJSjtZM9bV3lymq18xZlWpORGspJNvvB2Nv9v7tRFWZFxCr2K31AXuHiJbkvdATBWEgGCjE6951zDQqqTt8zvlmpGeRwgWffxrCeAzwea7qRnjsIRVlhYg4Eb367v9WpJWHaBVXBREZmJS1fXOmEQgBQoAQ8CKAOesIuuNDoIRee0O0thFmZ5tEM8DZRZDHUuPSGdhfvG0vR/syEric/Gw2AFdXmrcQjmgVodecqZJFuzj9IsN7xzB+AjPPbOByCXYF5QapA/yymFrRL5Es3NYg2bxzsXPa+nPBxi7dzjiVSBGcvESr7yWhzk2putV1mbx0o+csvSxYmPtgBhfjBZzfT2HKvTF3TB1ghMbLWRj2YBEJuTYf8+BAzz9FtH64xd70VAH25qDPgWOqpwfQMBh8wwPDW+VcVi9D2nrd1aarF7tM3fJ1XuV0RnrfWHirD0tO3mEDO93urdQBVRoBmWcZsb8k14TmGROTCyd7+KIQ1VtqH7dsOrzH7Oei0uysC8nmnoFsf329qb159zMr3yjd82ht8y5TVq+H0RoRrYfBvcmoGHszPPk94fPGuKmonx0iWqJEayzCIRJ5w2/Pjkerj2itI7lUWgHlXGDjU+ERLPjKWtTOEn4i15fKyqNhFN7NI9qMD+PqvmLdjZwUW00MkZ4hBAgBQqBFBDBnXYvDU9ctIVBCr70gWtlhbYa+uAVkSuigCeD8IpFTXdlLOtXElx1KU11CVPiNuNl5UijgiFa3f0USiRQBvjxOrgfCRuZfrItSNcnRGpRFU6Z5iXRzkTpesch8n3HvBnecSiQZ6uzi5LnYOi8FKnWElnbB0iWGVMLNuQ5nM+YaeFGpSF9sMa4nPXWEaQ/OepWYVXnZLBl8dhDzAsHNP0W0xsMKnf3Ekjm8JiSxGFmvu9q0/mKXq1vHW/36qQrbE1uLr3ieGdpnFhJzvcPN8ElrLXnsL7W/YNZEqTaxcySqt2ybjuwxJQ6zRB9NzrokNuoc9Hi47mFKgSG6RbS2fZcprddD6I2I1kOg3mxMjL35PVr9BTlx3p/NIlpCd75YhEMqSgFPtIYjufLPLjMFmcgDa0fR1LlRY7lZU3jjixpGItoSRLV6d2B0bkzWZhZKTxEChAAhsDsCmLNu91Goh30jUEKvR0+0hr72ppLpN1EWGnA9r2AgZYBvfHsuYg7q0iSeGC4WcDGbgXnpMNuIJPda7jvrIgMgSDDhNaV/SVdj6N6sSlJ2UXqA863fM1eQIaqtlZ81ML5Ow4b0mL4EauHbTLYqP2Z9UY/JZo7LnkkVG5D9esYRsw/hpIjWIQw/PmSORt/LRFiXGFmV3rFz5jYGE5jAiv+vnm/XXkO7j2/NzbMIMDb/DHea3fpfyLDzj3uP+O3BzivpX7cq5M23JnJ0nGfTuix43eL0cv8d3y/S9jGGMTzBE1uyfF8EXiCv2jb4vjWCN+bVWrURu0RIn+kxF7C+fYHrap/DrnFf8RNVOMS1OVcOW29mf/Y+7rXp4B7T5PTKewZ91mV0W+vQzt+d0UnRplYhloyzuqgYsrN93GXa0GsbWMT6JKJ134g3Hw9jbw6ZF4hK4VKkIrh2iGgJpQcKRkEgohSEyHaO1kTqAO9Hucx8sla6L5NoZef9I5y9r+DK/shtqxqFdyB65+oK6jt+iGjVHBD4EWlH+2TI2txM6UlCgBAgBHZCAHPW7TQAPXwQBEro9eiJ1n0iXwLwfcpbdiyfl2rZEfrRWwgnfzGsfswZOwuBwdfcHzLcnXBi7Hz60o70kqfJDSxZPuOWii7mydJO69M+69rBtAu99kGvRLR2wZJwMmDsLRUlYY6UjvppGtGSzNGqPvipNDjRKIX6TL15nQCsVpx0FHM1PW79Hr31x6jmHq26Q4Uiat00Lj6ZasyxeIcjmERfiIg6h9TNlRVnk9SKECAECIHSCGDOutJjUn/tI1BCr0S0ZuipBOAZw3WqqRvS2CnxOiNMGCciWp0coLbW9Ir3ndHoKQiSKL5DejGMwPBQ6ql5nPJZ11OV8mn1Qa9EtB6PhabsrUkkU50uS+JgR3BFIiDYE6ExFaosEsSM3ghFtmjRF55os/nXgEd5CY9YEHUOqgAyERUhwvrtqDI7v6oetZWKuFKz8PU/hOHwAz5YdwozPfqOB5r4PoInIuYSeCsv5HqWjJQVBR+fVC7ZKnpDyM8wU/jlyXo8a4MkJQQIgf4gkDrr+jPT05pJCb0S0ZphMyUAzxiuQ03bq4LcoUkWECWGExGtBQCmLgiBAyLQrXyebQJxumddm6gevu8+6JWI1sPbEVaCo7O3TuWPxqJM7QgBQoAQIAQOicDRnXWHBOuIxi6hVyJaMxReAvCM4agpIUAIEAKEACGwdwTorNs75HsZsA96JaJ1L6ZSZJBjtLfNpA71LwICdUIIEAKEACHQawSO8azrtUIKTa6EXolozVBGCcAzhqOmhAAhQAgQAoTA3hGgs27vkO9lwD7olRGt/+e//xPgl+dCgN/ff8H/uPifcPvPf+wFw30Ocuz6Onb596lrGosQIAQIAULgOBGgs+449ZaSuoReiWhNoaz9XgLwjOGoKSFACBAChAAhsHcE6KzbO+R7GbAPeiWidS+mUmSQPthbESCoE0KAECAECIHeIkBnXT9VW0KvRLRm2EYJwDOGo6aEACFACBAChMDeEaCzbu+Q72XAPuiViNa9mEqRQfpgb0WAoE4IAUKAECAEeosAnXX9VG0JvRLRmmEbJQDPGI6aEgKEACFACBACe0eAzrq9Q76XAfug11MjWvdiGDQIIUAIEAKEACFACBAChICBwO8vy1PV/B8RrRnYZb+kbCbw5/oJxutfWF1lDERNCQFCgBAgBAiBAyGQfdYdSE4aNg+BPuj11IjWXS/5eRZStnUf7K0sItQbIUAIEAKEQN8QoLOubxoV8ymhVyJaM2wjC3BJsrLuiWjNAJma7ojABiZ/ruFzsYX36V+AnyVcDmZwQWT/jrjS44TA6SCQddadDixHP9M+6JWI1uMxwz7Y2/GgTZISAoQAIUAIHAIBOusOgXr7Y5bQKxGtGXrKBpxIrgx0qWkpBH6WlzCYfdTdjdfwSy7VpeClfgiB3iOQfdb1HpF+TLAPeiWi9XhssQ/2djxok6SEACFACBACh0CAzrpDoN7+mCX0SkRrhp6yASeiNQNdakoIEAKEACHQBQSyz7ouCE0yJBHog16JaE2qOavBZvIHHs5lBEzWk+nGcXv7geXlAPRvwmaPY1j/roCybqVxphaEACFACBACh0OgjbtV7TQ1hMX2HViQ6uH/WVGzhxZI8mzCtaw8TiX0SkRrhpHgABdG+MR1PoThxwf/3w/2v+BeHE3vQ9tI5EX0Yg2/N6883yv/p3koxhai3rdKXxDzdmQXbjVE6MJrtAl4Sjpj2BgPF7B9H8Ebu2RH5qYei2PEouMtD05tvPF6C+cP2mW+klnTkyGf1MFW5NeF4QIWFzOYSehtXBaLT5hVbwrs2WeAO2284QLWty9w7Xmb8OvE38f2fQpsj41h4f7myqL68WNrzU5LNxDXux/L4WIL869BY5sK61XoaPRm6p2Nx9MleHEKY5GyL9afMX9uv1PYRtYLxi5sXWRsRdSUEGgVAdxZ16oI1HkLCPRBr0S0FjQM+ZIC2tlZsHdcfjOvQ4K6U5R/cSo5P+qLECAECAFCgBAofrdi6Scfzvm75l9+Rn7B/NAfHjVSU3/fPpz2NzC5/IZ7yY+I9/SyH2hL6JWI1gwLwQD+/9l7d6VWmmBdMNe7LBFnCM4x9njiAXYAxsbCXcZESCZy8DDxcCRTihgDFwsH9ATwBAQG4M+JGGPeYDNRt657VVarutVqEuePf6m6KuvLrEt/nReu6HdBxPyVeVqVQVq/KfIGdFi3MBJ1sXQI25NbeF2fNURbkFSyiE/lLWBeVEWfoAg0Lt+7/FLyDav5M1ysGaHnfLHYzmEOa7h8MjwfMhd0QV6dWB4Jev5HcG+S0Ym58WeiGBnK287h9PNGEG3WvDhNJshvSZA1H4VYu6dLHlZvy/sNq9UXXF8zX4o8Ljef7lwl9iDtoCH+NB4uPmm8BMmKwcLvx5fFM/kkdmLcxuPF07uyM7m5WS9NeexyNvW9msPzxVp8yfP0qohn285sEjlmg3hMbdylLc2WsARIrheMXRRsP9SUEOgNAcxZ15swNFA1BMagVyJaa5kDO5/v4eN9A+9X+/BolfOIRX6plzpKfVRL4dQPIUAIEAKEQAcI1L1biffqj1tdSL3LyJMyOIRsjx3dGYpk2W5he3amo174neERrip6/9bQKxGtBVrNA+4Qme4F0iSKIGQQisRR5GuIJAuReHN4BoDFgnGoMtTqewWr+w9YbBSRGpho1CgDruGs7T+AB/nlgNOXJqnsdJ8nDhFzC8rnYqQv66uva+DcaICQC/3bdn4KnzfCHd+Ud7I6hfujV/DTmoZd5r25qhcEg9h127hfXrJ4IbHAyOJZArOVGHZZvTv6iKbLaGdTPtFq2HiAwDbnVgVTD3fDy7wxkPZ2UbD9UFNCoDcE8mddb6LQQBURGINeiWitYxDibL3hEThdvTSh7K1nojUdAWW/2DYRXh7Z200UD9PsLpE8/vPtI6SUlQ0pmqfvaLnGScNZcszR5QH+2bUQZBuz+HFOlyIAK25LKkIrFlGGiUIs3S1SfdqRWrpnt+DzbpGaTkqRQFSgOV4uyjJkv43jCipSse08S5EPtw9iaURclkSHprBqG+2Kid7rK6oztWeV6rzUYxN11mFNIuDByvXzcTuAeisDIlo9PNleegfHRLT+YE1tcO2yC8klZdwLpPn/YHqT6qnaBFyI1FFhzNo9WlyYL+FjoqvNb1crmBx9wKTxWDXgtHJasEwE+nIpWgWII+md6ysl7KadJbmYp6hKHWAwmtb8Q4RpE8btjJsiC7nQ7ni2y7l1yEQ9KBCEmnT35+kGlGdz4PLsbuLRC5kia5FYWLhHZPF0mMIOoXcxJgjPaP4BYQEnlWwKR7Qahb+MHC1VMOXzt8ldfw20t4vBbXIkECEAgAv5JaQODoHsHeYAZkREawUlfa9g/nwB62vo1DsFZW9BojUUkVVh3vpNPBEBtd8oHn5b3SGSRzyfiig77Gie/qLlUtFawpAwkWlpXebHiEeUQTYKsbwGbj4KzY3UCjqRVIjU9Bx5Au9A6Wg7NwrQdAqZZLHbbZ4V9yrPzsyIS3zkaxqr3aJdMdF7ubXS7Z7FnNfKdV6iRdRZh+0w9N5pphLA9tNJuwETrQHHsF0hqKFX8mgt0EIW8AKiVWxMkpwyEhzbh0uYjOQb0uOVSE9gXMp4zkr+70fwvJrA9dG9kRpAUqimF2qJ92HhIs9vmvm5gUngRTFSF550iLngjzW5zbAyvVa1vJfw9EcT1rZ5pAk1/mVPfnFyLwlhj1ad1iGHFxYL1U9KFtfkkxdBrN7bkvcqB01kHeKIVp0ewEy/IXK4xlMHYDAVbcKpCbTI7e2iYPuhpoRAbwhkz7reJKGBaiIwBr0S0bq7RWznc4A1i37q9qUJZW/O3UHPrm6uNQu1AUfxhIlWfCQPimjFREgNNJond1f+q5wqjNRdjaOF+jfM/JWnqXK8CLwv5SLV8rrMRIRlI8qUVXdRoAbhQOA6vqBwRUQzhiImXaI1hw3KfvmLIU8t9+7kqU7qFjXP3fdp1YMpix9xicAzh5X/UhgJwcZhBfuK6qys8xINos46bIeh927suzh2jNbtur0ztBaL7xk6SnmXfsxna+iViNYCbeQBL00dwJnWpoCP4ALNnKQhMtL/t4aMUt6EsyUc38FMRRsAACAASURBVFzDNQ8vMFIHuF9JSojW4MHCBHZyZEg80ZchVgyr+ezqzE3Kl8aIX2WMr5OR1AFcLtX/DGYbgEsjsbR7kIVI8PSB/Aaml2qOaFUHkZpbFi8kFsqLMyWLbfIZ7FB6Nw56XnMK6dGK6LuUaHXJ9BTRKhKMZ9ZgZI18b7cAZ2f8Q8cudlGw/VBTQqA3BPJnXW+i0EAVERiDXolo3dEgZM59ce3q9qUJZW+RM7YJc+0iR+uAo3jy5FwovYBdNGzM0TzZu3LFaLlctJaLcyjcGHeHjUSEISLKxG7QN9Gqo8isOaMi7xDRjB7RGvBwz2GDikbL39/Vbls+zx33aePxdMQlAs8cVmqsNg4zrsftPqM6K+u8pIo96qzDmkSAVHUd7LBd1W/X7Z2htbxNlI7hlde6M/1gDb0S0VqgCAzgFlHqXCCzxYxiX2PML7PBgkDam9MvxuUSrfr/1eaNSh0QDNnfgnCM4Dd26w99GcrMzS4Qxnd070sbG8vKqSoPFX9eioTdWKSouNianouRPLDIL5/86Hby14bDJt6atA15vFTKCONCHcEiSS4G9JTDzs0nyy91ht4t2UvI+6hNfcLx+4InAr98Up43Ske2F3jqqzP78pvDIm9fTmiXMBYZdqk2dORX3kxe44KtiJoSAp0igDnrOhWAOu8EgTHolYjW3UwjmoPRLRa62zD8aZS9Re8MgTtPBZnEEZ6IgMJ6DrUhJZB948i5cCSPW3NA3c7NO+khR/Pk78p1o+Ua7zxpe34O1rgewrYWSEUVsyWkvfRPtKaiyGpFarL7uyJ0p7BcnsBi4bzPJiLiQnYS3j5w93c/Wi43z0qblfV+Goq4zNs7L8ydiR603lkL3+MwkZR9RHXiIhD5G3qBF7P9ESumVdRZhzUJjv8H3LrOYJSjNYKg4zCGxRnRroZeiWhFAK2a4AB3Enlb/fuhUPal1/1deQpOYfr2BuLIiX+55hcAmMMc1vy/f5pM/ioPqy3bdLmEk8UCWD7w5mudc+AD2DKl5RWTtb/yxpLxX8Azy9EK8bkp6OJjprAWT4dJZDtZsi/vq/QG5shYuUf1d1yBiyDzjMvAF3fpBP1PS4glAleY4/Ay8mo1Cdxt3ZT003j3mulNnbUQTTjf2ITKDyQxUgnaZT+72BQwonqj7FLkkWswlToRqQHcCQhZ7N/SBSHyNu0n51dpO9xLuFovGLto+ijYg6gpIdAHArizrg9JaIyaCIxBr0S01rSIbr1TUPaWJVpD97hdMBh2FA+GnPNIJMcBI0tGHnA0T3ZuQY/WHaLl+HvKEsTV3o7W8mQJ4Jojza20Bu4YiKgvsRL69mg10mmZc754zkeJYfQTWt6h1AGhCuMqyhIVjRbHLqlb1Dx32aPsZ9MRl4jI15wd7RLtarzz7z2qs7bOIx7aIc2izjq0STCd8urjvFg3t9L5H3i6dOvpoDus2LDbO0MbQbtIGaDkqKFXIloLtFoMeOICiRs2/KUK9+zQW9WYm+iDeT6Gkr6HN6a4F+7QEasrXxvs6kpAvREChMAwESg+64Y5DZLKQWAMeiWitaZZd/vShLK32Mux+ohd2dMWEwHVfxQPiwybNPfZXSJ5mAdrnozEREgNM5onP7dAzspIIaXzTUGEWMBO45FqX3B8J95NinQZGCNni/smWt3ISHSUWCaa0dvlojo0HU7M9zuM/eKJ1vJ51tun0xGXJfYewSr4oUZHXOqZ4DxBFTF47hWE1gS9i2d+Xdfas/A699deXKeos67AJDgeyoM14OFa0FXlpt3eGUqF9c5z9iFn9QXX136kdWnfrH0NvRLRWoB8MeBEtCbQrUS0zp/hYi28Pb0/Mw+X/NFflAUGMKqmGVf7AHajmj5NhhAgBKIIFJ91hOVBIDAGvRLRWtPUun1pSttbPiIJquZnzY+3zyge9lqoomuEZ1h5JI9OG5COslLRNIcWzYOL2qoRLZeP1nqAf4GIKh0dmNflLXxMzmGjouZiEWGGXYiV70Q+ZqIQW+0WkT7tSC3ds5ubdtdITVdmW++2hztqrGY5LJsi0nyMTufp2FDL1JH5iEsZRVkxOrQk2hUTvddXVKewm0QEYrHOzQjitD67uFtp2+6wMGTRBqEwkA9VPZ+LBJHLNxTVWjcCpoZeiWgt0G0x4ES0JtCtQbQWKE9twClitrQ7ak8IEAKEwAgRKD7rRojBGKc0Br0S0Xo4ljkse6MonsOxnF0k3ce7xS7y/rZnf5t+trBaTeBaxYBXV/dvw7M6gIUdhvU5rLOucErUPIpADb32TrSSPgkBQoAQIAQIAUKAECAE+kfg5+en/0ErjkhEa0UwO+6qxktKPREpiqcelkPuiYinIWun8Tg8eYGfUM63YQtfLJ2Vo7f4acwDZO8YlGq1ielzWGddrdlSPzX02jvResiX/BqAk9kSAoQAIUAIEAJDRoDOuiFrp71sY9ArEa3t9d/3k2Owt74xo/F2RYCIp10R7Pb536KfbtOyaB39Fjy7tcp872l90lmXR/AQW9TQKxGtBZqvAXjBcNSUECAECAFCgBDoHQE663qHvJcBx6BXIlp7MZUqg4zB3qoAQZ0QAoQAIUAIjBYBOuvGqdoaeiWitcA2agBeMBw1JQQIAUKAECAEekeAzrreIe9lwDHolYjWXkylyiBjsLcqQFAnhAAhQAgQAqNFgM66caq2hl6JaC2wjRqAFwxHTQkBQoAQIAQIgd4RoLOud8h7GXAMeiWitRdTqTLIGOytChDUCSFACBAChMBoEaCzbpyqraHXcRCt3ys4nSzgjet5Bi8/azjrQOdpwGWeFCGE+Jsu4ev1Gv4CwHb+B843plDdydnB1KlLQoAQIAQIAQuBwJ6fRGgGs9kGNtY5MIXl1ytc/w31NYXp9A3ezDMl07919lnnojqSvuAVUf22xuXCFfV7dQqTBZuMmvMQzGkL8z/n8L7E4dK5xJbO6uPUhV47x8QZgIjWvhFvP94Y7K397OlJQoAQIAQIgd+AAJ1149RyDb2OgGjdwvz0E244odltUmgU4Ns5/DnfwOzlB7yCivIlCobyUjfOdUGzIgQIAUKgPwRSez4EiDxFps0CVXdlX1PzjCjtv/mw5xJ1QpYN4mMk6qwrQZjN4e5YfHjk8/+A244+iKLFMkhNC290B7UbmncZ9XG27gfZ6nqtDQGiPyJaESANpMkY7G0gUA5aDOZI8nQZeOcZtNQk3G9BgH3kvT969d/JewNA3b3MAd2zHdOmN4FpoEIE6KwrBOxAmtfQ6+ETrd/f8P33L/ca5X/she7pEn48lnN3raIAly9vJwGiVXn0BEnY3cWjHggBQoAQIAT6RiCx54MkWsE6DxJelCFStbD/9DkjL/NGtEUILtRZh8ZZfAD9uNUv4uzF/O54CF6kfVUGRoC13cL27ExH43C9P8IV93hGPI9oUleviAE7aEJEawegdtTlGOytI2hG0q04T+zzbSRTo2mMCIFunbDSQLE18gSXyQ/LmDYjUscIp0Jn3QiVCgA19Hr4RKuj2y6/XKEAj7wUM7n+wRWcLBbNpSQVSql/A8s71kpBEPCIiv3upy5QwOmvauaYwSVjvJzbbf0Qx3hfdttUP81vfJ4gvbGkZFyWC3g+nQCLRmXk9c2nCk1lbdg4DwD/xO/8b7qE5ckCFlboro9DCuPcvC6eTRnYkJpM8OfqyjeDGWxgo+Rt9Ku/dE6XL3D1eG7NKZaeIkToe/IbNpSyET/kuQw31trqP5lWw+570oQcy383ZM5juoSXq0c410YQsAsH94RsmI8kGJmYzgA9L70ahT2xRyewOHmBn8sn7kHP/5z9IKXr1Fr311LOjsNEEG4/kWs4MxfPfoI2kN6HsHtE3l50ShiOeyERqsjXYLj6zkRrnkjFfPBDnXXYe1XAg5XL8HHbyQdRrFii3YCIVk9wpss7OCai1UKGiNYyC99n66r7yD4nQmMHEPA/oBFMhMCQEdjHB97v1RyeL9bJj6WYNkPGlWSrQ8gRjsNDoMYdZlxE63YOp583qBx0bdSJAjzw0i1I1gd4vf7yvv7aZKLKLKvy9dnEgXVIBNIQxH8HWM2f4WLN0is43lTbOcxh3YRUCHlOrDy3nCB7d/LNgg57FQRaiOQwDhhOILzLfIQCff5coh8ly2z2Dsc3Rh5DRsowj2Um++cxvC8WoDyIffklliCJ2QwOl0+Gp1Uk1YN1KAbmFcJQ2Vse3whR4nhqB3Vi6ChMpjjeB5bs30kbacJ+I/aTw83WtZwjJ8smGdu8BDg3PCaQeLv4pO3CyKPs2nkW0/BOgtVz4wmCmhfT0T943LyJfNTTKUxPbuF1fQZK35rYT+laymzul6jx9VxTNm4iksbhCO55KHtuLmKvaDwgA+uyZB/F2AKmTTPPIRGtkqh1SXfLShFtUGcd9hDl47Hvi0budDOVALafTtoNmGhldvUP4EHmea8x/ap6rSFQiz6IaG0B2p4eGYO97Qm64Q87mD18+FCRhANBoIMokfTMvmG1+oLr61TVGEybgeBHYkQRoLNunMZRQ6+jIVpznp41TAAFuPvSbZG/fpgNJ+0AQDi6yhfR7xWs7j9gsTGIycBLl0Um5X5vAEgX/8gSRMGDyiTO9IHiE5L2HP2wyHA/3ANsDrBmpJzy5LMIugQBpPLweaGykdyJzoutS9ixkZLz4r/7ZDWeaJXpLzxS+hQ+OdksevJ0P9Fks2hhEsyCSPT+opeOlI20wM0bJxbGgyhME5A5a7MhnQTsogqmEmSMTJY+kPOK6zaj75Cu2T7zdQ38DrgXotXIq80/hCg7deaC2NvQ+yjSFjz9RfeR9h6tQcd6aRSW53QJkRvK8eou/H0QrSo/q5JlMC/pwyVat3N7z+/tDlNjoA77IKK1Q3Ard527M9eOevCjSexoC3yUh3Qc+BI1F3LRUMvlOyySUTNuZI0GWu312EgYdpfLzbO5I6pDBhlBZM/DjmSxTSPszYrTpzjnc3NIR918wfGdEa0WiP7S8uYjXZjfBt42TCTyBQtjkVzB+Rv2lox64g4yNwYGqUhBO9opjmv7uYj3Ijuaz0RJ2XjNaMFsBFcjgDkvzHnvFCbla0c7Bbj53JN2/L2C+fMFrI/udeQZV4eRzxjRpmRvqLyFU3dIBHJnHbIbajYwBGrodTREq0VAvOUPjDa6RAFuvhSDmy82QrReXMLHRFc+3q5WMDn6gIlJtqmXY09wGfqf+715bkeiNUDI6Eudndw7SUgW9MNF9+YX1rFFkMiXeZ4uwPBMFFAEcEBiiCNazVLhWtboZcQigl0i0i6S4l2i+Xxil0mwvIh5U6MIDPtfPxy+kGjN4RbyaAsuwMS4CZkxpCbGLvzUCQWYOvPB6TmtizhhHyaqhfxOgv2UrlFEa8qObc/3kErzukHMJWdfzccPxD7qEq2RPQJjL818S4jQ2N6jOts1dQCCRG320lAxLikH6qzDHqIBUpXj+3hlkOvYzmq3w7x41R4T0Z96+aqVnLULvSKm0UUTIlq7QLWbPjH7SM2oh1SElJcvO/tx0fQ0S0f8sKgwkbrKPBP9j5/uXHP/39z1CiPK2kcQheYRsI2EZ2D+zM9Hs+nXFSNK0dNXPvqruYdZZ10oYjAfAZSLZAutoLgehEOKjZXr2ZiQiROy2hHHdgjZz1zE1Saur1xUksAjFgWZn1P6ea0d7N1D2Y75IcQtqJWLyuRRl08Am412MnL7RbUJOvAgnGm62dap1wACmLOOgDs8BGrodWREK9/pq+c1U6aBAly9dM9Ytk23KFeMaF0Dz+3JXzyP4Hk1gWv+BczwaM15AOV+1zcXnr4gmB8w4o1pHuIir6RP3pV6forDBteP9raTOU2bfI52KgLz4sK/zMscgCHZokSr63kVvGO6lwE7LNa9aJqpFUQO13RqBnVhUfpnzwQPeHX5DpEzCF2K6t+uJ6xaQzEbiRDUCdzihKELbphozXmaYi72qk3KLqxxCjANHR0YmdrMS4wVJifdC2S+/3RqD+8lgOdDFuRzyI7b4YCYC2JvUxf07D5qrIuULWDspZnvkIhW+QFpkyh25V30u740Uo7WwtulSeoUPpppjrrD1B2yem9EtFaHtLMOMfaWPytDhEIg6sErHBeLkJLTzUSRsNzw4Url4XuKN49AFET4bujWSUjcDzERZTtGEKHuaxFHCfMObqaK8e8ibpG/iK4yH4NDkThmJEBJpIu1CIK2kb73e4sIoQcT67i9xe01dR+07yc23jlnkTZzEVfTSJQU+GlwSt8Zc/oRw+d1hLJvOZh6d5vNAN6PWfo/IzYQsxaD7xHO3oVpg4zE6mwjp46zCGDOumwn1GBwCNTQ60iJ1lyFv3a6RAGuLldBb6E40XrNDiJGes2WcHxzDdfOF0vhhRioQKwqFed+b6a8o0ernB8YRZ5Y1+6Xveyhh+7HJGKc1AFNGgEzXYEIXzHDO9BEKxLD3GHuHeTGpRRNtDZk2gxmG/AqVoZItLdQMSTTa8z1LK1FtOZwi4zzvd0CnJ0ZaQ1iXsZuygmbHM6/qOmwppRdtMI0spVkZULoosyj1SEss/07ZE7Wu8dOL9At0erMJWdf5gU7t48aIW4pW1BkZH4faZ86oJtiWNrWw4XbIl5Ajh2jzjr0Mcr0yXOyWKlPni6N8Dl0X7UbDs+jtYuUAQq1unqtrQtcf0S04nAaQiuMvWXPysiHRSuCoyRCKhsdI6M4oh7/CKI1GSmho0TSYciGBtWHM8w8d4wgarxAm+ED0WOJMbL6xMxBjZ0jWj3bsKO/xF0dF+miiEL2Hqbr0eozKnfv99YbQg8W1jF7y9prIGpNkp59ziVJtKqUCB5IBVGQmTll3znV2Ai9aDETXqMYO8Y4bGDaICOxhrDn/1YZMGfdb8XmkOddQ6+jI1rZwSUKTwWzUu6kbxTgkU3TPMRNktI8vH2PukDxKCs0WOUuFUSjHzps/y4mvyPR2oxjXL4sIkTnbrp84olVgUkX8mA1PT25ukKEinWYOV+9MeSQm8+0sYCE92QQY0Hyftz+QG5eKa8F9tUa5dEqFMrz+riX8UbXyUJNPqnvfv2Pe7YVpg7I2p4K1TIuVcHQ2BjRqtdBSObsxR7j3RuwE3+sAKaRHSUrk2O72HmJ4QKXP3ctZPpn41neOoF9K+zRKnQYsuMQFFkcMHPJ2pftyZDbR/MyhfMshz/Y6HUaJDZDH5RSH+NCa77wTNFngZsWRO6f4KSXCCgOddYVnKYccxlhIPb5D7g1i2MV9FW36bCIVm9dsvWRLaaBR6S2XvEj12tJRGs9LLvuCWNv+f04H/WAjbTKR3mo+9klPEUjv9JEKyZSQnl7unfgHBaYeYo2+bQ+sXeB8P3VIVt38GjFzEG9vaHC9R1HBvNeUxLpkreNhLekPKP1eprB/718h/8roweNddjecjLF7oO55/Jp3cwM8ri58JtpLPSfEa07Rgvm5hQe3ynC2bxXBf49uBmqO5Ofrzj0Tuu9m8WcTMw1immDjMTqej+n/uMIYM46wu/wEKih18MnWp0DLkRK1VJtGnAngTYbNJmAfgZm4nn+kg4swfma/5cn4Jd/5gu8uJg1v9iVnBtCIvK782UUnBdu+0s2u1jJUH31eTc6H/vFXckodAGigFXzEd++sMXnY+DJv/QCT3nQTJ3LcgHPqu/ZC3wd33FvVvGXkD+DQ0wmzLyEp5+Z11LJosKtEfI1mg+lwQglascVF2gIOinCdLmEk8WCY9qsmxQ2LXGzLoMBW+K/R/u25+vK/AD/Angb192XH5k7LYX7DFiij01ANn9NmMU11CUsVYggZoeG7XL8bV3Y83I9ShTROoXp25v0voi0Ceg6tx+y/Ubkm8Pa8S3PMb1x8gTj9hOJA6TmIiSOrUtznNw+as8rrJuXq0c4x+wjiiS20tjqol62vGwGM5jNNjxfl/5TegucHwyT6Ru8FfRvhmv6ea1TxU1sq6hxuXDtTOORJ3pzNlrnd/0SxftL5KytM166F9+TTLQPeya3k6gLvbaTpP1TRLS2x67vJzH2liMX/wY9WkNRDzwXleVkYUVaZaM87A9s4mNiyFswRbSmo6m8uTof4rJYYCLBdokgCn2UDpGqsSgTzEdtzBzEpRBW82e4WMsimVFyV9mCH/3VEH+5SBeUbeTD0q31hdCDqW/P3hAy6VcFI2cr9x7NRYHVn0tSXxz/RESmnEiUAEZigfE65pij8sMzu7qHo9c1nIU+dqPsOJwSw/5oj2mDi8rre3+n8TQCmLOO8Do8BGro9fCJ1h71VgPwHsWloQ4egZBH8sFPqr8J9OY5t4UVy6vcgRd9GKywhw8OWO1xzirtun/sAtg+pLsNDrvMBTdjalWOAJ115ZgdwhNj0CsRrYdgaUJGjL1lycWiqIdYpJWd+oYd1fkokliOV0TqAKkiNwrCnasrQx4L9cExMc/mA2CLCKIAUepHykkS9HQCj1c2sc1/QURtYaLZMFE3NtHoR3+hIwajEUBfcHyHi2TzV2U+ksvGKh2xZ9rK5dMpfN7YqXiaQqh7nEsqSioecYmIFnRS6dnrBh9FyXTE5Lg79u3W1p+f7ijkwYq1Y+a00HwwDXyk8PaiaBtEfY/DOR5GJSnmrBvVhH/JZGrolYjWAmOpAXjBcNT0lyPgh5H+ckBaTH871+krWjyOesT6io56YtdGu5CTmUI7Zk60QjHb4bDLXAoFpOZoBOisQ0N1UA3HoFdNtP4wJg9+fv4b/sfJf8DVf/3nQekCI+yh6ysnf19RDwLrkugYSWQ2uSXl/0vPSB1kYKbSSUcr2ZESWvsqmgiHhfDuzEW2uXM1o+sEFKImRHoeSsZAjlbBWHnh4HXmEIrusFeL7+XvR3+VRLqsz+K20aCAiNDz13RhBJplb3ZEoR319AJXj+eRSMG+54LXV/towRQWX3D7MeGRnvkoStNOwhFpwrRl5KiVG7ldlKlYbmaEWHg9pdqUrCvMuUJt6iOQO+vqj0g99oFADb0S0VqgqRqAFwxHTX81At1Vnv7VsFad/L7yOw6NnNwFh6HNpaqBHGxndNYdrOqSgo9Br0S0Ho5t1rE3OiOGqfFdzv3UjNpE3VD01/5spI2+9iNt2Ju1TSTWfuSnUYeLQJ2zbrjz+62S1dArEa0F1lMD8ILhqCkhQAgQAoQAIdA7AnTW9Q55LwOOQa9EtPZiKlUGqWNvRLRWUUYnnaSL67YbsjzqhqK/2iFd56lyfdUZt6wXK1+z8Wi7SKyysan1+BGoc9aNH6dDm2ENvRLRWqD1GoAXDEdNCQFCgBAgBAiB3hGgs653yHsZcAx6JaK1F1OpMkgdeyOitYoyOuxkt9zuuwpG0V+7Ijj258NEfFce2WNHk+YXQqDOWUfYDg2BGnolorVAqzUALxiOmhIChAAhQAgQAr0jQGdd75D3MuAY9EpEay+mUmWQMdhbFSCoE0KAECAECIHRIkBn3ThVW0OvRLQW2EYNwAuGG1dTXglzoysvjmt2v3Q2lBfrlyqepj1yBOisG6eCx6BXIloPxzbHYG+HgzZJSggQAoQAIbAPBOis2wfq3Y9ZQ69EtBboqQbgBcONp6kkWdmE/Gqh45nmr5vJdg5zWMP67NfNnCZMCIwaATrrxqneMej1txGt47REmhUhQAgQAoQAIUAIEALDRuDn52cnAYloLYBvDC8pBdOt2/R7BaeTBZy8/BAxVxfZvfW2nc8B1msgnnVvKqCBCYFOEKCzrhNY997pGPT624jWXS/5+zS6MdjbPvGjsQkBQoAQIASGjwCddcPXURsJa+iViNYC5GsAXjDcuJoS0ToufcIWVqsJXF//Hdm8aDqEACFAZ904bWAMeiWi9XBscwz2djhok6SEACFACBAC+0CAzrp9oN79mDX0SkRrgZ5ygLPKhpPFm+xxCsuvB4B/E9D/tISv12twqSn7OVsgEWpvVF29fOK5Tvnf7AV+eNy2/F0N3fz7FuZ/zoG1ni6/4AH+GfLpcfzf0rKzCqNKBC1DCEg9PkynMH17A/bfN/ZfmMHLj+0N6eP3CprHy2EAoJ9n8pvPmr+J9AU3n6auBD6vcrC0HGKeqTYldhDDEtPHy9UjnFv29grXXyIXLkyX4P+etkfMmMp+v1dzeL5Yc/1gnwNrfZj2IvR18Vy4fr5XsPq6ALhTa0zbVFA/BjZqHhb+U70+U2uSS260ja+HtM1az1nLZwbL5TsscnvJ7Qfcww0cN/PXdu/KX2rfBdsiNR0hArmzboRT/hVTGoNeiWg9HFMdg70dDtokKSFACBAChMA+EKCzbh+odz9mDb0S0VqgJwzgguA4MUhESbZAmGRtht/O4fTzRpB9PKfpuyQLHbLy5BZe12cNuaUJFNnOIIB436yvp0tJyCpSzJFv/gwX62sQRFhadkYO3R1LUlJ6qYJBUppwciLpXc5b5mlV8lq/cTH/wDko4lj+/0YRR1gMDNKvIZs5LQqrU0bG2QSsrystfeq3tKwmEWtiKeek8JBzTmEZksHFzW7zDavVF1xf62D+UnvEtf+GlbQZ9dEA9xzTjyZobTuP4ZZYP9z+HuFKkuqCuHTJVqUDHxtbj9LGDLvB4B9fD1/NRw7+kcFbty9w9fHJ191fEGO/q3Ukc9+KjwGJ9WjtE759tbXvgi2Rmo4UAcxZN9Kpj3paY9ArEa2VTNTInQ/gf5yuMUra3hwHgeyA/sf57CPUgBAgBAgBNALOXZwiMdHI/faGXdytUs5j+8PbWSP7E0SRBjwtpfAzrH+PqaFXIloLjAQDuEduyI36zSVA3XG5d941cI7MIVAaotAiawMElPcc6+oUPm+0d2cR+eLKzv7/H8CD4ZXrEn96WmIxgsrJ6h5YpqxgE2aiD5f4ChFu/r9xIg8AFgs2tPSYZdjef8Bio8jrOBmq5I/i5JB7YVlDhLZDhCGwxBB9ZpvJ6hTuj16tHLil9ohq/72CjxstWAAAIABJREFU+fMFrI20AajnuCewS7Qaemo8hQ1yMbV+zDVj2IwiLJPYeHo0vE9lda8s/lkd4mxW2XpDtEojxGIqrVl8TDjRHyuK1nrBPkhNx48A5qwbPwrjm+EY9EpEaw279D+W1ujV7QNlb5LwDRdKHdhLXRcgUZ+EACEwGAS8aDbLaWcwYpIgA0MAddaVyMzOxbtjEQXN31c/4NaJAi7prkpb9T4uo6RVFHCVvlt1soX56SfcSE7KdbZq1aXzUA29EtFaoAkM4Ba5IRfK8mQBC8OTMTgkhmg1SBRORToefA0h27SzjZA9gyZfQrJbHhDmLAKeBi6R5RKt5v+D6cGr+7Xn5xNhIQwEkXcJHxPtIbhdrWBy9AGTxktYUlNeKLsbem17pPKnAmR2WA7XG9EhWhFYRsPXYyHugQtBqT1i2ltkqVQX5jlhfwVEK3b9uFhKHCz8XGz4MzbJ667LLNGa1SHOZlFEawILISck02WIuSHsu2A/pKbjRQBz1o139uOd2Rj0SkRrBfuUURPym2KFDsNdoOwt6TXmfLDvTFLqmBAgBAgBQoAQaIcA6qxDdy3eHT9udfFwK3oS3U8XDYVsj1c63WIXo6D63G5he3amC3IHHeFQPUUb1dArEa0FOsAArsgZnmPx45aH7Me9PvXg6ZDqMGHDx3q8svO+GkQgy3mZ9XA05p+V3fzCksOtgGgVIdI+UWTjhsNA4cjzfXJsjuCZFW06ujfSMQjhvbB7I72AyBfqE60xUisd0i/G81IpqK9VESyzRJ81h0t4MsPPZZ9ZnTpj59uHPWHyzynMcURr6fqRvVtenRo/H5vUBwcFSRb/7HrA2WyOaMVhEfLuNm3YTp8Rs+/csqbffwcCmLPudyAxrlmOQa9EtO5ukzo/eLfh+Ch7a0G02h+h0zn5XbSU52z0QzYvf2C/4IZrEhTUDeAfekGnE2JC8Q/mF/DM752h2gHhWgl27n09O1PmnFdeLK98Km+8WVPBxz9XjyKPlb6Tq2ITZh0K4eQwR+akV6iEdX1IuNp1Fxp7Yc40wXod2h5w9R8Ce0mwvkP7+g/Ymh6xeglKwvx88rU51IelUF8Ym8bUvXDXJ6Y+Ahaj5j1Slmkxa0XE9jM7UsBIw2eonst4dB9cX8W1M3Y/ng6yB9RZh51ZwIOV61dySthuumk3IKLVmyCz7zs4dmr07IJDDb0S0VqgAQzgarMzN9c80eqQV7HUAZZHa5jE0V6tM5htAC6DBacCnppGgaeo7LGvBe5XBUErFqYO4ExrU5CqOVCavK2h+YbCvSWRx9MRLOBktoTjm2tZJCqTOsAhqUNEK0Ty0rp5W7MkHQLLbB8OWcxSB7iEdak9ZtsH0gaYF+Sc3eM8Wt+s4mT59dNcxaxcpyZ+HjaRl7vv7Rbg7IwXrMvin9UhzmbTRGsBFs6+4cmPse+C/ZCajhcBzFk33tmPd2Zj0CsRrbva5zd8f/+Fv7wcgChsGg7b33UcAJS9FRKtmBz54goaq3tgzCvTpn0OdnGXVWfwbPYOxzyFl3MnYOTh5zG8LxZwIsld/96R+4jq3lWcu3cgl3u4NgAYuffDeeNND2iMnAJpbI2FtNxuNFnOucGVDyNv+pl94GrWFsDiKNb1EOo/5OSwSNTmXc+vl5DrpyEZEbU5Un21sZHmXdWIWk05cri/5eZm7sKldSXssZSzhfy4lkrnp84GOSdM/ZbdT4vD7gF11mGnGIq4zDr2YDvftd2AidZAOr9dZ1tDr0S0FmgBA3iWnAmMx56xPE+9nFW4fKxN107hKXPIkgMgdID46Qq2MJ8DrAMxaNah4Gzq2ctyLIemmac2EMZvEnmeB2kwdYBRLIl7FohDSBBzYUJaYGB8PQ0Qbhg7yGGJ6cNu066gU84+TBzBDP03HkzLKrw2WBjE5RM3Fu7qL56xPZkxczYvZ0+X2vMEc0neNBcx59Ih2GIr9yxGlrQOses2nIcuN/6Xk3/ZlSV1yUrZd8GWSE1HigDmrBvp1Ec9rTHolYjWyiaKSKPTdkSUvZUQrcgc+VzeZDouOaNUm2o52CXZyK8+EyPqZuIVFRViO3fPQJ76EFljFgK19GVixhwQUHUW8rlxMXJqObD56q1LpVXs1LbBfE799H1I2AcvouKl4tL3fv9+F5GvI1z9ugsIHLN2i3AiCDhxZKMjXTwRcqh1aha19VLgIfpB1+bI9OURiggbCb0no9+zEXNrLC72Tpyoy2Dbr/N+mNx37fVVttbbnhaH/RzqrMNOMUSqEtGaRc+tSZR9ANGghl6JaEUArZrkAG++qvEHwuEpPLGx3jnFpcuIlHHFEZ4G6nCdwvTtDVFdLew+7cvnFslSgqRlt8OLUqFniswKgew/l+43j4E5P44bsFCjNf/vnyb2KxSipeQT5KkfKqFxUi1Tsto4+3OPhqWBxgRjS34YixHeA1OYzQA2G5xO9QU/1X4Gs5NjuFmbNqwubelxeJ7iDYuWY54e4Nh9DPdcOJr2yBFLjoXiCdmCtv6l7ECR5I59Jp+PyxK3hbzNNpf9xkxMoj+nOx12KB53c7C6Gwvevgu2RWo6QgRyZ90Ip/wrpjQGvSqi9efnR3hM/vd/w//4n/8BV//1n6PTYT/6YucUZ9/AqG9ZBUuU/CVEKzJHPhd+V6K1Wg52CaXXX7hCskVqRHKzu3dMM5JIv15IIlH+g7oTm3dhrWT3Pl5ItGbz6WPz1RsEqCk3+zIv/0If6P37q7prGm9bJoE9eFzl3c2ru4DAMWu3JURrTA6nj11qeuQ+9KDmg6zNkenLckBA2khjmNH3h9DdXJL5iLk1/edw8t57YmtAOreoqE8jTYpeRwkHmOxar3J0HFwnqLMOO6sAqcr3PTdVJLa/qu0G6tEaibbddeo19EpEa4EWagBuDycM1kx4bP7OCBzhsRdLExATPu5lWjDduk2Tl2nMUKUYYPrcQ5tA7pU9SEFD9oLASGy2F6xokCEhUP+sG9Lsfq8sY9ArEa317bcLTxAmJcreCojWGMkWSi+UrnsgMEy2yXoQhc/34AtxQxDLD7ZNjk07nZUmOk4glZs97NGqiVsLDxNf5nSQqQ0gkMETrUU55J2Cvi5WUbkNolVqTnysNyLccpio3w8F15efUN0FhM1l7baEaGWEYMv6Dwg5THs3cwBbOxyiH3RtjkxfbWyErxYW5RhNHaAcOkxHB4NoRa3HdCFrhVduDchNT3hyy4fCaWNsz2nl6Ytb6/XPp0PoEXXWYSdCOVqxSMl24doxhZ0Em9fQKxGtBZqoAbg9XMY4mi/yZYQN22zdMI+CaXbTlIjWBtetyLWgK+V1gzj1uncEytbt3sUlAQgBiUD9s46gHQICY9ArEa21LYmdU/dw9Fr/ToKytwKiFZsjn4cfz5/hQkXfBD1hM22q5WA37wFO6gBGFobIx0U6N3sslJfXOeCFX4GnwOL8pInvhHm5PsKVWyzEq7OAJVqxOeRDdyHn31yPvdw7g6PTJCZNvtxDwVUQcX7dBQSOWbstJVpDcuiosZ1rekT03NRLQM0HWZsj05fAu9BGskSryBf9R6auswrRIubW7PY5nBJpR3T9E4NA5d98dG5o71TxZMau9drn02H0hzrr0FPxo0y04x26k44aDs+jtasPxQzAGnolorXAFGsAXjCc0bSEsOmO2W8nu/rgIItTOWEK+D5LMMD3Si0Jge4QIJvtDlvquUsE9nfWdTkr6nsMeiWita4dd/lhHmVvMnw26FklyQWzUCo2R3667oEginJtquRgtwhBJ09igADO5WYPFepUqQR0egDtKWv9dqbSLZmpAkIRcFii1a5jEPIsFtYayC3qzj1InL41hdrcl+lcDlZ33oeJq1t3AYGjIv42cR2XY9Gu/kOuDoVlG7I+hvo4MH++gLXMZZLrp6Q2R6qvclzEDHAereH6H7m56d1eecYaes3UlUiuAYe4Ta2vUE2H+Fqvez4dSm+os65gMlx3H7fww+rfDCoSdlhEq39/MQsIFgAeaVpDr0S0FuihBuAFw1FTQoAQIAQIAUKgdwTorOsd8l4GHINeiWjd1VSM6uU8tTnLm65zWe7au/l82t6cHOnsQSPPoZ37nP2oCYZsXvRk3YMvOL7D1EYwSJSNmpVJXuVysBvz47k2AeZ/zqHpis/VyLM+e4Gv4zvuUSf+wrUS7Nz8Gm2tRxvX6XIJJ4sFH1e1SdZDUAWAmq79egqYGgLBehSQqjORkzuc25+ZbqwugpovRt5h4mrXXVh+ydQTSRzTdluOhUxJYdQ4KKn/gKvp4ewFxj6gzDDWjzmfXG0OVbM51JfyZsWvvZL1ma6PgMOISRbHKb0GvuTe4+pSzrZy7YyaZ8ih9NXF3UrbRaoWTp8I2XcH8HJI9ylLfN8Pp8NoJ1sNvRLRWoB9DcALhqOmhAAhQAgQAoRA7wjQWdc75L0MOAa9EtHai6lUGaR/e8PUPRBEa742Qg4CiljJIaR/J6zwWKVaEo51cKReCIG6CPR/1tWVn3oLI1BDr70TraRMQoAQIAQIAUKAECAECIH+Efj5+el/0IojEtFaEcyOu6rxklImIqbuwQXAk5G/1R2gqY2QG5lIrxxCRLTiEcK1JJvD4UStCIF+Eej/rOt3fr91tBp67Z1oPeRLfg3Af6ux0rwJAUKAECAEDgMBOusOQ0+lUo5Br0S0lmp9f+3HYG9x9Ij0wlsWYYXHKtWScKyDI/VCCNRFYNxnXV2sDqm3GnolorVA4zUALxiOmhIChAAhQAgQAr0jQGdd75D3MuAY9EpEay+mUmWQMdhbFSCoE0KAECAECIHRIkBn3ThVW0OvRLQW2EYNwAuGo6aEACFACBAChEDvCNBZ1zvkvQw4Br0S0dqLqVQZZAz2VgUI6oQQIAQIAUJgtAjQWTdO1dbQKxGtBbZRA/CC4agpIUAI/BIEWHXJp8sfUFVRf8m0f/k0tzCfA6wHqHQ668ZpmmPQ628jWsdpiTQrQoAQIAQIAUKAECAEho3ArilPR0e0MsLi7vgLXq//Vtdc9iXlewXz5wtYH93Dn/NNM/502Y081SdIHRIChEDPCGxh/ucc4IVI1p6BDwwndPGu9uvvFZxOFnDSlW62c5jDepDkevasa6Gs79UpTBZvADCF5dcrdHBEt5DK0XmLHqo+Im2OodQFTl3oter8EZ39NqJ110s+AlJqQggQAoQAIUAIEAItERjD3arl1Ef9WA29jotolS8p0BGxmQVcvSTNXuBHeSlt55x0JbJ11GuRJkcItEBAFDb4uCWStQV4nTyiyUDZvbmXVx5xK9xZ4axyvzW6y551pYOwc/DuGL5er+EvPyc/4PZnz3M3SM1hnM9bmJ9+wg3DCADYR+PzzQxeKuJUXa+ldlChPRGtFUCkLggBQoAQIAQIAUKgCgJjuFtVAWJkndTQ64iI1m9Yze/h430D71fdeJBmAVcerZarjvCY2XT4wj4yu6bpEAK/AwGTfPodM6ZZNghsYbWawPUw3Do9vWTPuiJN+h8Uuow8KRINhGyPHd0ZimTZbmF7dqaJd04EP8JVRe/funotml21xkS0VoOSOiIECIFWCAw37U+r6dBDhAAhsBMCY7hb7QTASB+uodfREK3fqzk8X9wA/OvupakN4MIrxQ6VTHlN2b+x5x74nHjEJfubLuHl6hHO9T8E2yxPFrDQ2QuMJaA9ZIRs8ieLCBYvn4uTF/i5fNJpEAJkcbwP0a/1+3QpPJoMafz5ipBSD6NGTO39F8MRg2FaDi3grEXYcHBOX8KzmemPjQ1NGG07/N25xzyydtFxCY4xPbLZpUKGzefyWOPtMiWP0m7MNq1/tw4PzNrBnjZhb1aM3XvrqnDtpua3XL7DIrO3+PvPK1wX2Xd8fatw6YtnFWautj374xnGNm052dLTfbjPz2YAm02zyQb3VHfPcDWNkUn1Ic6rdWCvC+/5wT2jEUCcLzZm8X4wSXXanHVRyw94sHKsPm515Ad22VRvNyCi1Zsb+0h7B8dEtFrIENFafREkO/z+3sLz/R08bt7gLXCHCz8sPiRdHD3Dv7sFvPGtdQrT2S08rM+sO2C/s6HRxouATAMze4FXHlHIIgTOYcPeY3bNg86caP4toLkiDCr9zXg1SjMjBA4FgdSdOfZeJ99uYDq7goe1zY0cyrzHLmeNd6FxEK2NJynjrwZAtMp0AcwAffLIycnI275bOevEojwxQgYlwQSaqPTbSFLznbW5gOf5M1zwhevkoJN5AS+fjFy2VsqFL+GBy+/FU5ie3PJLi9ooTLLC8koKpG3ghA6oS47v2Wv/rkhZTUq7c7T/P41jGp/whpYer2w7sfv6htXqC66vVZBwSnaJEwL/0BxNKeP6wesYg2NOjxbZGiIF3zA5G/G4YOSJ2+YEVq3XDobCkhpKeKvl7HA3vUJ2fjefpftPiX1rCzXJRkDtg/YaxNhmao3kcAbp7bgw9t3cLoDZu3m/jY2JHnHPsXaaoMVh5p8duTmw32tcLppxuG5ZGmIjVcBgvLkHTLSyPeIfwIPzcRKjv1ibqnrdRZAdniWidQfwih5l+9Q/WDB2aTqD5e0NXJ9hzzh2Xj/B8Zf8mLSdw0R91aforiItUGM8At/bOfw734D6ZMreYZa3r9BcvfFdmRcVnqu96ZP7u3QTNdlGPHqGECAE9o9A9m7FeKrJgnMrav/43q7g37ncW9AfMfc/198kQVavCDBGQbTqXHfdvjQVA97kgEvkWQsQLt5Lt+rHWIgYkkHoP1DsI/ACx4knTtIyEjL0cu78W64Pb16GNyL7uhwkmmwy1p1jMmed0x8eH/M+ZRNMu+TIM8efrE7h/ug1XvQmhpVF8ODI9mY2Of1gdBwkgExCX+VbdMNbfVKdE0QAsFgYhMv3Clb3H7DY2B8a4vsW0i69cFtHnpxtaobILo4kGDGP/LDXDmLX5cvS/8CinkzafXZ8BEap+YV0ntl/yu1bCOCThjYZl/uQgFnjOxGtgXnntIvZu5kN8aKJRtoA1HNtMGsxBzbH4rMuBUyIVCWiNWdKsJ2fwudN3aJhVfWanUE3DYho7QZXu1d5jrwxZ4EvWKMJVtWLmxpF9wdQN+9wH2jQGL8XAbYP3x3fwsM1eWL/XiugmRMCaQTydyvtLBSLrstHdZIW+kYgr9e8RIdPtFqVmwdGtDaEyobdVu3wFau6sO35ar10yxdSngqgIUITobfeV5EA0Wp43Nomoi7ADikqG1nEY66PkBeTOViEaDLHYASOqFIt/oJfkSM4Rl31E1+N3Gd2+Wpt9RXz4IjaAAJ/KyS/QUh7Ruf0o4hWJ6zKJZezOCL0yPx4Bal2CR8TXdV9u1rB5OgDJo5Hd3zbQuCCkSdnm40AbdZOftPlLRIyJO2wkl6FlOGK68X7T7F9i9FxRKvlRxLw/Dd/bzaKJkWJb79Ij/nIvpvTLg47wytVdoh5Do+ZjIZoOQc2To3LhV5GRiEsc76PV14qmRy+9X/v9s7QWt5gvvfWvTUPVtXr7uK06oGI1lawFT3U7JvVvE/NiBQ3Miuwh1tk7Dds5//gXMVtM+/aB+EpK/ZE4544m8HsfSNDvN1ImXQ/4kwO5Nsyx3PbJPBh59u/hfCunM5ewikTnP6myxe4ejzXqcKipLSYyx1L58BRmMLsxfiYH5NzO4dT7vE5heXLKxw9GenDPAuZwcsLwLmBSVS+Ftih+3IxDs3NTHHG3xXKcIzZFr8jzQFujp8aXXLv7h3sL6oz533A06l1V3jjNvW6nog0b80Sku9wUs8wW8LDJbtja7uOYpMaH2un2HZFuxE1JgSGj0D+bhUmWnUqNzfFpD4/xF7wYH3wjJ4v0XdEk2fKnIX89VCeFdMZvLzuuXDtHtWf12teuIMnWqP5Bjtww24HuFxchjyWB5w83E6MXKDqpZvnS5R57FyvOYw3l1B/hCxSFaCDNhImtPiY6uU445GE80YDizgRa1t71oo8pjqFgpvvNoUjHh8NQNiTEBPW7oOo+7qEpz+aXFQt0zaAwD/geWjhw3Jm7qpjhEer0FFaj+x9SJFqPI8kt6EjeGbFgI7uvdQZ8W0rjwtGHteu4uO1WTv5TVcsy1KPVmmHlfQa3RsMneP2nzb2rV6Q3TD4tEeru/4xa9xuo7yqzJymen/B7Ls57eb78NMGaLLgBFKYi3Y4zHL95ObR7qyL9Eo5WnNwO7+HbaSwk2DzqnqtIVCLPohobQFa0SPGC+F0Cm88weoUZssHywu/pEu2b01Y0QD20vawBu0ga9i6QfSYnj3qji88a0V6sIWVbsjxlv1iL4WskBwLydT3t3w/Rk0BlUtfpTzwoskYJnHPXEX+8nlMZMhohJRt3mHUGBEcTLy9ux4n0mx5GgK6kX0LqznAxfEdd2BgeF4+3QPcMH1onSvsVaQgqFoOGfncebA7Dif43HcfETsrPrJF5qrJ8zDGod/b46i8tgO2xT543X/AZrORnt272p9xj3N1xoiNzxt4vf4LLAWCIEf9+W9Xp3DO3otejuETruF6omxdESnCm/zoY8KjFF9YTQiMDjPjY/HFtivZP6gtITB0BPJ3K3+P1alO7PPVPT/4Wcbq87xe82KpufPF3/vFMyqyFnMWEtEqLC6v17xlHjzRak+xW++UHODWS7ASTF0k1CXL9WSLEq1vlgdnVaI1lh+yqXocIrQwof+MQJKVkwPz4kTBdgtwdtZcsMDJdWTmzoyF0/JnOEFnh6GzzUgR1hgSxl0eyfEKq4ObfQnPXIOMzNoAAv8QCWqSd/xFI1CxukTHCKJVXZRTerQIIvkCdDJbwvHNtSyiVJg6wPLCDdklB5tfWNWflZM1Z5v6qXDqgCSu+U2Xt4itwUToPp/TxXMVvQopUx6t+P2n3L7F6FjSsMnt6ZDTmDXutTH6EMWjXKI1Pe+cdtUFx81l3aRliXgqZp+TA+Mw220OtS4XGiu2Rnmy0cYLja3Hp0td2DCHa3e/d3tnaCN3FykDlBy5O0wbeft+hojWjhFvPGJmsGQ5VhvSsjw3peltOp3O4MrL82rk925IN+PjdvNvmnDyvW0NorUhM/W/8b2Yn5uMeE31Y3jHNkVLJUFskKShl1hbI+qF2okQe8uQhop8NDySYqGkbI9gXpicfAZ2F+bsZTjig/d7AV/ze/i80Z7AYZn9uhLefCPyue0Yq8vJ9SR2Pvkg7gbSSzniMBMjEngEHBZHjG0Za0HdQ1rZ3/Vfngomp7PmtVESrcJrVdV28N5YZK73I7iXdTWYvdx8xiJm8NgootccP0Tcq3oepp1i7aXjXYy6JwR6RSB/tzKiOizJWHTBA1yc/RVFIgP7Uun5ktw/Mfter8gNe7C8XvPyE9Gax6hpkQfcfaE081zJl8ogWcAuTPqlsxWB4HiDGhSTTxapthvz4idCZNb8UA/keQx44Pk5TAN9mJdLh2RwPdRc8snFwfqKA7ZHoPUbTwHrFvRxcosG9J4cL3bXidiP3ZeTIzRrAzj8XXldfaD0Y+aBDegYg2NOjy6pZn00SHh2+tDicMnLo9alYf9BAixMRKZxxW4ocYInZ4c19CqkRKQOkNNJf+gpsW8x74/bH7h84huO8YXW9ozO2TfGNu02tt4FQex7tJpFm9x557Sbk4m9fD5f+C+76ecu4LklZlzLVv7t3AzE7/mzDtdP8+LIsJbRGWKf/4BbszhWWXcVWw+LaGV2YOfzdgvN7Tb12nrdTZp2TxPR2g437FOaHNXno+elhu1MttMeeoY3I/8tQ7SmiK6GhAsRrYZ3KiP6mtDyANEa9FY1Juh44ZrksWplkcjR0M1wdJT1UvwAcC+T2XN/RuO9IAQ5w/X+LpwqwZOTeUQ9XBvexGaPYcJT3N0M0jMhXwgX14M52EaKESTrTDUYRH2WaMXgiLEtTBv1vsSdnHWKuGbNOJ7MKZ2ZeE9nS7i9ielLrB0rpUZjjEv4eriGv0bdOqwOU+MX646tK4weCvcSak4IDBGB/N0q81FJfShjUYsRb3Y+b8T5kiRaUXvaEBHej0x5veblIqI1j1HTAge4GcbEHvXzRJk5dabLJZwsdCW6B/hn5CVlzz4A/DNy8LDL0tUjnDdJecJt3LAcMQn7i3pzEfB+U4TWFKZvOgfU8ssvzBHvQ16izfxBga/Tsedjh7r2FLNxNnG0VZrAx2iYHw9vKHZfbqiQL49rAyzSh9sIxPEPy+tf5HfRsT8P3xZF8TTjpSZgZ2Y//DINc5jDmv/XzImWe6nQHwB2tUuEbXr5qrBrB28n/MB00jtg7XAXvXIJI/Oz8yJj959X6ZmsvGpsO3Ht+5aFtPGIQuZ1rELxmrcE7pUjvE3d3H1uflX1O0bOVP9TmM0ANioHIN+z47Ye03B+vcxgdnIMN2uxZtRf/rkl8BzdRZi1m4OSCXfWFdi6tUcMpRiO42FQLR9lGS5hO9B95PdF/Hhd6BU/ep2WRLTWwTHaS0cvYuaZpW3aKJoV8mhFydIB0dqkDtBVoZXM7ktsEyKviNHmXoNLO6X7U+eD7aEYdmjcwvz0HDbsQ/mtysEZ92jV7wwxmTBEa1o+H5c8dn/lx16XVM5hfPPpe7wW44ixLUwbNNGa11lzFiRSB4g2si+eQuOW1z4QGPKkurCJejfjbCyUusAnb3LeyLixOt7NqHtCoBcE8neryB5rvotZHwUje3WzJ8XPFyJa66k8r9f8WCMjWvMT3qVFDcB3Gb+/Z8O5MPsb/7eP1Af+fYxRW4+HKHMKgy686caGUW0bov4wCPyesw6DxnjajEGvRLR2bI8BwrN5cdvhY0SQaN3OYTWRHv4DTB3w1yDR1Ed+/yU2lqYg75HKNKk/tKkX5zjpKTTvjMfTaOVSB1zDl8rTGcwtiyBaG/IuR7CpYmeOnCz3qJcSoF1fjUNK0BsZiSMmhBbTJki0unPXH5S5HUV0pld22gbs9chSsCqiVTgycHvYBZsWQiDXAAAgAElEQVQAAV6su4y9dLyLUfeEQK8I5O9WkTVteqiy8/XmU6a5iZwfiBzeSaIVtaf1Ct2gB8vrNS8+Ea15jJoWNQAvGG6PTYms2SP4+iJt5SKtLdEh6vgQZc7pLRy+n3sq/vsYMWqPBj3ZDoHfc9a1w+dQnxqDXolo7d76FClqRx2EcqfGw+H/fdzCw/qMe+9bqQMaoo+lmvrUHv4hotXwhN9rMSwjjD/nbck8UDWpPIMXVpzr7zdsV88wubajGZgmy4sH2dWrdRRcxKPVxFsScizE/UvqRlhTnNjDyue28zx9TVywxbDcomRSD41Hq0EaY+U0Vw+mKIxuw9K7KQLVxNqMrpP69oqx5XXG8q9/XYhCcT75bkjtEiUe8eKnrMNgkxsf00c7e+5+P6MRCIGuEcjerVh6uomIXm4iOr63MJfe6Lzg5MsrL/gYOj9W83s4kqnWcueL3j/C0WOYfY+KYQmLyeoVYVhEtCJAUk1qAF4w3B6bElmzR/CJaI2CP167ZAdfneJA48Vov2vyd43+e8460uuhIUBEax8aY8TgPdwtNsATtExnsHwwcktHSFFTMl5R+W4Db00GmClMZ1cy72SsMIjqwXxBdHJRurJYHoVLWMIjLFgamEA7K6el+3ss9910CrOrB1iz4pqpNrcPsGYsGf/7htX8n5CDw7eEBydlDP/B6W+6fIGrx3PQWXNiL8qisJLIgXoJT//OQfyvLJ7kymkV42Wv+mY+0US6M6x8LbCLzjWHcVP8S0JthduKf8Pi6OU59WxG6DJpN0j7U8WwojrLjsMNpvFeDadekvZirs/lCSxY3iH5F8cmMc+WdoDXQx97Go1BCHSHQOrOnMpvzAhWfS4q+ey16J8fifMltvdbU8/taeJsOj3fwBs7Y15FLY3f+FfjXYiI1gLLqQF4wXDUlBAgBAgBQoAQ6B0BOut6h7yXAcegVyJaezGVjgdhhNEdHL88wHVDToohv7cst2dJsbxwjtaOJ0DdEwISAbI/MgVC4LcjMIa71W/XYWj+NfRKRGuBZdUAvGA4akoIEAKEACFACPSOAJ11vUPey4Bj0CsRrb2YSseDsLQBAOtwpSfYih+RXjREdHWsLOo+iQDZHxkIIfDbERjD3eq365CI1gFYAC2kASiBRCAECAFCgBDoFAE66zqFd2+dj0GvRLTuzXwGOjARXQNVzC8Ri+zvlyiapkkIRBEYw92K1OsjUEOv5NFaYFk1AC8YjpoOCAGWY+X+SCSqpj9CgBAgBMaMAJ1149TuGPRKROs4bZNmRQgQAoQAIUAIHCICY7hbHSLuXctcQ69EtBZoqQbgBcNR014RcKq/y2TyJy+s0igThIoM9aoOGowQIAT2hgCddXuDvtOBx6BXIlo7NRHqnBAgBAgBQoAQIAQKEBjD3apgur+maQ29EtFaYC41AC8Yjpr2jIBXGVBVajXkYNXh746/4JVVoKU/QoAQIARGiACddSNUKgCMQa+/jWgdpyXSrAgBQoAQIAQIAUKAEBg2Aj8/PzsJSERrAXxjeEkpmC41DSHAPV0f4errFYhrJRMhBAiBMSJAZ90YtUpE66Fp9dDX4aHLf2j2QvISAoQAIUAI9I8AnXX9Y97HiDX0SkRrgaZygHsekbLv6VJ7QNptprC0CDsjPP3yCf6cb0QPhmel//wDwL8JLN6aweDr9gPu4QaO79S/u+MApOTAjLE8WcBCimdDOIOXnzVMVqcwaYSy58Dax7ACELJePNvPpzH0MXi5eoRzY/zU87MZwGbTAAjLrwCmr9cgfFiFjh6vyKu1YOlQU0KAEDggBHJn3QFNhUQ1EBiDXn+bR+uu3hT7XABjsLd94kdjEwKEACFACAwfATrrhq+jNhLW0CsRrQXIYwAXBOIJJxtF3aRvWM2f4WJ9DV/zP3AOL/AjKyqxMPTzjSJBRY5Qzl1OpzA9uYXX9VlDSPpEoTPG6QQWsIQvRghu5/Dn/L0hcfk47/I3AOD/H5VDAOLPQz7H+7mAZzmnv+DkNt3OYQ6XAOfnACq/qSOPgvx7NYfni7XwDA20Ccmgn3VxNuUTpGjJ80G9mZgadsLbPl4JrAvsh5oSAoQAIXAICGDOukOYB8loIzAGvRLRejhW3Z29GfflBg7xkZ/qlR6OfZCkhAAhQAiMAYHuzroxoHO4c6ihVyJaC/SPATxK7gVDzuVlsfFYlR6tijBVRK1D+HljyMJNb1NNpuppOUWcUHLkiFaTYHSI1hCekXB7n2hl3Ky+KJcQpWxYl1Aueb4E01S/BeZETQkBQoAQGCQCmLNukIKTUEkExqBXIlprGTni7rbjUEX2pu6xxpimg4H+Zyb3E1wSqbqjdvp6PFdoti85aBxCgBAgBLpBoOisQ4qgI3/9qGRkFx006/7eUCS0dW+oj1MNvRLRWqBRDOBREi7i1Sm8WtWX+HBle7uNQ4Kyfu+OgYfyG16rbFpCFrDTE6DkSIT2e2RuYtE5F+eZ8nCVmOOIVhXSzx7SiyiaesCQz2/jPq+9gi29JTDlonMMbVK4wIyoKSFACBACg0YAc9YNegIkXBCBMeiViNYKxm3czcJkZoUxCoqv2dFdamzltWp7qlr3xjpiUi8dI4ApNNuxCNQ9IUAIEAKdIVD9biV5CB45y8/rD7jd98fFnu4NeCVtYX76CTcyutjlyvD9xFvW0CsRrQWawAAeI1qDpKfnhRkmWt1QdTXGcvkOi49bnorA9ebU07K9ZCFEviK9QcNjhIlWq61cnCetiFZNhpqXcZHD1UyfkPNolTi8mTlgfaIVhSkRrQWrhpoSAoTAoSGAOesObU4k75iKYf1vYLlLuZ3+9w/8j//5H3D1X/85OhV3uw67zzePkV+RcO6HeKFMSbY2H9C/YbX6gutrShAwOmOnCREChAAhcKAIYM46/NTE2fxx+wMy0yTneO6Oh1Abpvt7Axqn7Ra2Z2c6XVAHxcpr6JWIVrRGcS8p6dQB3L0UXo1y9Xa+1BDR6v+bupianghxotXJfwrsy0hOjh1TB7hEZCWi1czjWk602ji4z5dgSjlaCxYNNSUECIGDQ6DG5eLgJv0LBB6DXoVHKxGtu5tr9y9MeXtziVR/VhYRO1nB/PkC1kf3ulgsr7WqX0hVwdLFyQv8RIrKslGSXpa81kCtgrJ6TqacqfGFU0FIw9q712oTLZhr9jH0QrO7W7SvVzuUNIerV8TXEInp7uYTW6TXmQv/UHAE97IOR1de5PEiw1IeLscFPLN0dJn1wT9zmHZo2Fhw/ThYmQRRY8tGxGGxLhA2nlxfjXymTYRyPQMo/cTmn5O9xmcgW5dS5i8WTblhAvIaIcJxyoj6TBbOfoVr5/naNUZq218QAym0/1u8iHXKjj07D6RgtJ4PpmjE8UPoHS7gwcrnKx3r0P100rD7e0N7sdl6voNjq8h8+97Yk/k7TL5/IlrzGDUtMICn8nd64VEe+x7I0YosEmUSrV/zU/i8eRVFpprD0r2gGYdN4CtAaB5oj1ZHZttjQX+puXyaA6xFTtaQx68rg+kWLi5EbTxaBQ7u8/j5isvHML4sFRgvNSUECAFCAIkA5qxDdkXNBoTAGPRKRGstg+r+hSlrb/yuuGFMaVMk1pud2ebyCeZPAJuNTt1k3y+xRWVFu2jB1g4Kytp3zNT4uoBuuNjsGi6fjDuodGQwnTgOtdDsrpadLvSbx5WTg9s5nH7eCIcY5PuXktt9j3C9tdn/3x+9Nl5qu8439Hz6XUaTvbmiy9Z7TsDG5MtlEitbH2ZNkklTJLptQeUw1vY7YXodqChH+W7sOATF5w8Z2dfV9GvP0fXmz+xhXkHofqIBatrfbkW7RS2ZnB3HbVTQ5bnf1RrMnnUliz0UNWumEijpq3rb7u8NrUVma/gfwEPFQuU19EpEa4FGc4Cnvr6oYewvYW6VVEW0TmH69gbiO5X9RRb3FUd+sWw+dPkJglNy4MZQeUMWUk4mq5NrVo4/XS7hZLEA9oGefSm8/Zjwr/XiqyH7KDcB/VEu/NVd4Bf6jf2b/yXr5eoRzs0vfYnnZzN2cVdghfvjeVLEtlv9i0mBCVJTQoAQIAQ6RyB31nUuAA3QCQJj0CsRrbVMo/sXpqy9SRI16eHnEK2MmA16sDZFZHFFZS0UkyGHdQrKJvPHRccPpOYKvEy6ThC4+gc2KaXwwDgdpBxKsgRYsnjvDraNLPQrRkjXllh9XQPPTrEj0cpH4l6hU2DvGe/HD1ZE4w6zjT6a1x9ifSBsjAvwvYIoVjFHIuZJq9xdc7rQRgmnk0e4MjzVUo44yqM0vQ6cYtQm0TrxCRu0o1FFpZpzZM5BSZI+4zCVfb6S3NXsz9F3k0bG89pNOFzl7Dhno7nfDcyyZ10JviFSlYjWLIJbx8kw+wCiQQ29EtGKAFo1qQF4erhwjtYCEalpxwiQN2vHAFP3hAAhsHcEuj/r9j7FXynAGPRKRGst0x0O0Vri0eoTrW6qK1xRWUUUsVRa6jO7X7C1XkHZIJmcKRgbJAQV8eyZgXbcwBGtAyw0u4tpIwv9iiF2JVpT2LkEdojY3GWimbfIbLQfYn0gbEytnyjRiq5l0a6gshumHlpfuHUgC0bLtHq8lghIT/vEGsvaUQUVW3OMef0n9hDU8xXkNLtAE60O4W59iEKu5exYOTvO2Wjud2PiVe9WAVKVz/XxiqeMqJ3yocwEur83lMkjW3/LtEJGas5W/TgP1dArEa0FmqgBeOaIFN6d3he/AiGpaWcIuGFJnQ1EHRMChAAhsEcEuj/r9ji5Xzz0GPRKRGstA+7+hSlvb+U5Whkx6hdWNVNJ4YrKWh5qkToCAuk6BWXd1GG48QMkFMKzCUcwDbDQ7A6mHUo/xror9UQsS7uQLrJrknEqos+s0bHDdKOPZsknZc/Oe6ZF5CBsjK+M1RyeL9YiTV0wZVzYa9oWvl1B5bBHqxsB6sqnU440MoSISka03h0jSK0ESVxBuXqOl/D05xzeQzVe3kW+VlGZ3t4bc89XENHroob9VSvanbHjlGe+sG8/RWEMs/xZV4A25WgtAEue0fNnuFjXJ6Fr6JWI1gJ11gA8PRx5tBaoo9emfeRW6nVCNBghQAgQAhEEuj/rCPp9IDAGvRLRWstyhkC06qJUrjepRVI1BUiccF8JhU2mIYrKIgu2NkibJFLbgrJmnktezMsgfaJEbyR1gBdWy4guXYG5lGgdSqHZnSw7kkc07CARI8jMPK7I1AGGbfhFepkt3sPR6xrOpHdd2M53mrn1cDuiC5Mew7Yx/gHCJDdcL8RYEeTtFuDszPDKi3xMyKwPb56oXMUu0Wp8ROEZ6CRRyVIHZNaYuT+5BGgtbbqpA0Qda1l/BbGHJZ+vJaTTTz37q1C0O5aSRe2VORvN/W7Mve7ditklTzZq1dp5ujSLPnakwGy33d8bsiI4DbpIGaCGqKFXIloLNFoD8ILhqCkhQAgQAoQAIdA7AnTW9Q55LwOOQa9EtNYyle5fmLD2pmoG2CSUKmxl1zJQ4bBN2zZFZZMFW5lzXv2CspbcPDT5vSFNvDlphpcX7Qp6sm1MXLYwn3/C8fsCPm5/4FALze5q2fmCw2qEMNHqOVQEyFGbSLILKtlFdn2yJOZ1u+u8zefRRFeT0zhMKPs5hZmNsfrFIgNqHiun2JR4CObPF7C2wntjRGt6fbjz1GvoC47vJuXrIFAM69xbY3r+fROtZzLdxUalEMjsYUpHumh0+CNVTdvzx5QosTzFyvPWiRDgYfCBVAGYtZy3dZUj2d0rlR5zNpr7XaOHPeuwePO5fdyKfMYBD1dsP/XbdX9vKJHZd4KrW/Sthl6JaC3QaA3AC4ajpoQAIUAIEAKEQO8I0FnXO+S9DDgGvRLRWsNUFIkp+4rl/9txqCJ7C+TTixXJsnIPOgVjdah/vKhs0yZSsDVWpNXkh/AFZTWIej7qBV785haM5eHlTkizLjZrkBcsHp3/CSIBeOGlQy00u6OxycfTBYcF2Wfm5RXY3cCnVZTXl4UR+zefLJTYzM/KtccJc+HNqovqTqdv8Mb+V3ljO/bdhWervy78QsFfr7JYMqTWR9zGzhRR5sJgQKbnZtt5g4VqG7Xx9Pp4gH8BPSi7/ysLkKXWwS18TM5ho/aOLzsnq1qnSVvKrM9drTm4xzVy+kWb3T3ExkimVLCe196Su8qq1WmvgVCh6t3tT4xm4xNer6rmGqoIebN0ZSqGpsuMDct2RWcdEnAtt1s4HdlB9Wb93BuwYsdsoObeWkOvvROtWACpHSFACBAChAAhQAgQAoRAPQR+fn7qdbaHnoho3QPoLYes8ZJSPjSl4CrH7Lc/IWyGeQMrcsZEhBEewwjbraGnXdfHb8KqBt7Uh43ArvaHwHMPHqD7OesQWFCTnRCoodfeidZDvuTXAHwnjdPDhAAhQAgQAoRAxwjQWdcxwHvqfgx6JaJ1T8bTYtj92FsPL/ItsKBHhoyAk2/UFfV7Bauva7gWUfMH/rfr+vhNWB24qgcp/q72h5vUVuS5gL6W7H7OOhwW1Ko9AjX0SkRrAf41AC8YjpoSAoQAIUAIEAK9I0BnXe+Q9zLgGPRKRGsvplJlkP3YWz8v8lUAok4Igd4RoPXRO+Q0oIHAOO1vP2cdGVbXCNTQKxGtBVqqAXjBcNSUECAECAFCgBDoHQE663qHvJcBx6BXIlp7MZUqg4zB3qoAQZ0QAoQAIUAIjBYBOuvGqdoaeiWitcA2agBeMBw1JQQIAQ8BJxk3/30oicJJXW0QGFf+szYIDO8ZOuuGp5MaEo1Br0S01rCEfvoYg731gxSNQggQAoQAIXCoCNBZd6iaS8tdQ6/jIVqtio6ywt7fuopPA+5UpmNDq2qTAE0VRC0RkUN1tUO9jR8BRrI+weVPf3l3xo/pPmcoSHN4CReg2Kdkv33sGpcLF0NdIbSb87mdzoQNvi+/gFf63vefVcm4Pk5d6LVvyIho7Rvx9uONwd7az56eJAQIAUKAEPgNCNBZN04t19DrSIjWTHLuSvpHAS4J31mIPJAvUTCUl7pKuFA3hEAfCHyv5vB8sYYh8CF9zHfcY6Qr14577sOfHeqsK5kGOxfvjuHr9Rr+7qEibFBUg9ScDuJM3sL89BNuGEbNx9m6H2Sr67XEBiq1JaK1EpA9dDMGe+sBJhqCECAECAFC4IARoLPugJWXEL2GXsdBtG7nMIc1rDsuL4cCXL68nQSIVuXREyRhx2mjNCtCoBIC37BafcH1OMq+VsLkgLsxibcDnsZYRUeddejJ+6Q6SxdxdzwEL1Ih2+PVAGTZbmF7dqar5PK7xCNcfb1W+7hUV69oA6jakIjWqnB22tne7C3l8NDpjKnzcgQoHVQ5ZvQEIUAIDAmBvZ11QwJhhLLU0OsoiFb20na+YRqu6/3h2gwK8AjRykjWf3AFJ4tFEyqbCqXUvwGYxKyeK5vuC/xwdtlJW5BIWRDty5qsxtEaz+hXNA9dkFjGhP5eWk2cXH2Zc7XbhUMyY3O1/t3Babl8h8XiTf4r6/cB4N8E9D8t4eXqEc7ZP3B9AQ9V5ebK/jimF/B8Kp7J6xrAn0tiTDFIUC7uXTYAHSookjr6XsH8+QLWR/fwRyx2/qfxctZAsza0jU6XL3D1eB7WjdOfZ1c7rjVvbssTWCz0PDzZLDsL6W8GM9jApjE9ZkdHcC9ty12D8XW8jzUc9mZNrWVvrZy8wM/lk7aFRj8auPBeKX7P7Rs3n6cw4YvY3yvK9uZQ2pjGeqFo/2i2DL2/xtZMau7uPhn6f9RZh+lIgA2nkw+4NVJ+cLk/buX5he2oi3YDIlq96bG1eQfHRLRayBDR2sU66KbPqvsIVkQjjRg5NWBB21c7Sge1L+RpXEKAEKiHwF7OunriU08RBGrodQRE6zd8f/+Fv3/1C21XlysU4AGiVZCsD/B6/eXlJGxelC2iQJFG9ku+5QUUSEPAX67fGeFihB4a/2971JrpFpw8ddJD+PLpD5yDInMlIeMRTpKUTXjydr6Ct3M4/bwROfb4JfsdlsbLKcelmYeyEx/b8FwnsJo/w8Vak5JNPj+JkyBlTuClIRKk/kDoAhipsDiB2ewdjm+Yd5L8nZFFjChn/Xwew/tiAcoTOqdroUtzTDkvT99xuf42BP3+dZjVEcPoCWCzYd8pRI5W30Nc2qj7QYDZxNNlQ+q468S3GSd3aMym0GvNJPcMfXhr2LYLX8e2XbHwYhcD9v/3R6+Wd7+NrbmOJ9ybb/HWs/4Tnnppu9ZEMkynMD25hdf1WYOBSS7n1g/XSGbfqLM3Q4v9A7OW9a7qYoaae2ZTRp112I2drx+9bhX2TSoBbD+dtBsw0crWyT+AB3me15h+Vb3WEKhFH0S0tgBtT4/szd72eR/dE9aHOCylgzpErZHMhAAh4CKwt7OOVNEpAjX0OgKi1cE49FJXSQ0owN0LnvkyL70HzeIv/KIBAMLRVRb5+V7B6v4DFhuDMAy8dCWJ1eBF0ydqBDSBgiAeGeKQg8oTUhGv+7zYMry+roFHlbukWJDUcUjj7FyVAYULp3jkkMr9F/IAngOs15Lg4kSrSeTKcRC6bkW0enKFcNBkb6Vlk+8Go6NgKGDAnoOk6Cl8coJbWrvzQSJEzltCB+Sz1h5yrfk6c4tBZYjWiF0J78UpzGYA78fsg45R1Cdp29K7uu81HNCRwjtv16E9zPk3xPrh46X2Df5zvb05us82ZHnpRxNtoRZm2LlnViXqrMuvbLXgdH7WZis1crZi++mk3XCJ1u3c3rdqTL+qXmsI1KIPIlpbgLanR/Zmb/u8j+4J68MbltJBHZ7OSGJCgBAIIbC3s47U0SkCNfQ6PqKVe+lxN5Bqec2UFlGAmxc8sD3pFKHpEa0Xl/Ax0ZWPt6sVTI4+YGJ6ZhrhULZVRcL8eaNY2CtYHp9BohVBWIsXfNkXsPDQPZB0OcIkQuoIckpih5grmiiRuSeXJwtYGB6Pjc48PQbSGCB0HQ19Nshdi4CJyDUIHaJ1tLFSKwjVR7yJlbcw+yBgFJhhz9gfKMLe41xfRrEc9r/ptBv5tbYT0Zq0q9gHFPXhwfEmNDaQveg/sd7QRGujX8XluetZp2XQ03VSy2CI1kp7c37/UDkgDOV4a9lso+3NW+dGao3o3DNXE9RZh73eBPLxcpkfr5roC2xX9dsNlGhVqVIqV/6rqtf6ykD1yIjW/+///d/w8/MDfD7//QP/x//6D7j6r/9EPX9IjQ5dXzn5/dQnldIgsYiHtzdgkQ9v7L+BtGKxtCvCPoyPnpEUNfp5XHoZ787mpLuJ3unkPf7iWaWzERKaERwYHFWkW2reMRnSY8XftZIYZ9NBlepBrmyFK484u4HjO5XKK60n830phkM8HZmZym286b0Oae8kWQmBPhHInXV9ykJj1UOghl5HSLQyIqW+JwhTGwpwRbTOWAZFHa5svmj7ROsa+CWKv3gewfNqAtc8F6Xh0YooHmMRSJFiACEiI0S0htsFjDdBRtUz9XRPVviRQ9pZRJLh6GdipUL7deh/bLy0RyvPtyjzDnrh6azLRjb5MtHkmbRTHfB2qkJ3RJQ8IaVJyKxce9YhRkeiUrlP5Aft1LABtq7cUHrv8s/zpQbSTSiiPDB2m7XWlmjN6s/Is+vmZkWt4771X8Oj1SFaLeIOsX74KxzzWL1Yiw9yAZnU7zX2ZnP/b1KPyLVdspbFHmV/HBAv4NIjFjn33N6MOutynajfuX1RjlYsXJzkadLV4J/CtKyqV8yAHbQhorUDUDvqEmNv0Y+lMvWSTpGT9voPncnqPAxGf0XTSRl5yzMpapq7RDb1Vz4dEe5M8lNG6W02n04qm6Ip9vFa7kdfiDRcSp7sWNl0UBg9OOnYzHP8y04jVmYD/kd8207z+iw/17kFiHROje2rs77n9E4d7QfULSEwVgQwZ91Y5z7medXQ6wiJVnYw3cPRqwzDr2gBKMAVaREozhL3aF3DtfIInS3h+OYarp1LgvCuC1QgNioVh8KZ30JfzT1PoljqgACxtd0CnJ2B4CyNSwHnDvfh0eq8lAZTB3C3Wyuk2roExkg8a66cKeU5dsNEyZvlYeATrWZYuJM6gF2sTOIIoWv8JQ4pF7vY7UuHEv+kjtxUFXJdBwntxhtlBrMNwKVRhCe4Hbg243pc5ojWyJp3vfbaEa0Y/cn9LvRxJWvbe1jDMftGhdG7KUyMfUitIcT68cisBNFaY2+uS7TaxLBFtKLmnj8UUWddvhtFJXtRJmzdPl3+WLmE0d1VbTg8j9auPhQz2Orqtaoi0J0R0YqGau8NMfbmnYuBFDn5+45DfLnnnrm/87u2e5eO1CAwyF6fBCtIL+NqIrJP+x//7GiU1IfTLEaYFE2RM1hc9zG4qS0f0RaVDgqRKsjENnq3cO4NiLm4eFpRcAh9ZvURwtqz/YGk99r7TkICEALDRgBz1g17BiRdCIEaeh0d0coON9eDrZb5oACPeJLqi4pN+pkXK/+LfMDLToW78w63MOc5P1ly0lgBlTcj5NnNCamQCRGIzpdUedHild9lOKN1kdhTTixP3wH8VQ7LpkCWd8nKz3VXosT2mHMuTwGSx7/U2bpudYmL2oj0FNmTDhvb3RihXYGLsPIeacK3EoSdwHtjkd/RfSBItOq1543bcq21I1pTXjx+mhTfOzht2/tZw3FyK2/X2Ly8RiqBwF6J2Tdq7s277h82LrZOJ076jNzegTkPUWcdpqPmvfsUJtLbX7yw2x6uBV1VbjosotW/v9TNY1hbr5WVgeqOiFYUTINohLE3a29LpjhKpFdx7wLuXcb8f5bSyymYqu8gKr1M6IOeKqSqU9CIMwKR+ktpIxM9giNaUylkEhhhUjSliFbk8/JlJI8xKuoOp4dUmif/ThSOYHFtQJyrGk83Wsh8p1OtkqkFlA0cYnqvQewmJAQhMFwEMGfdcKUnyWII1NDrCAlizBIAACAASURBVIhWI7zEyVtU23TSgKuXX2NU40AVL7+mRDPgIcHyIOcHNLCcQmv+X0YSqb94bkjnUqhO+2huv0A+UOfiZ+eycubU9Kswl/1x71stb/BCUlsZTfhsvOM8buazsbk2TAEPXdfXLoG9fRljeLg5xmbAkkhseJowVvxKFiCyLl0X8Myrv9t5nmybMS/35gUwNOYSXq4e4by5JIbaiBxmbyqP7150aOsuNl9LS9blN2DPTWNmo3dw/JXO1dyE/snnhM3YtjBdLuFksQBm4dPlC1w9ngtdsT/kWnPHSS6HKUZ/S+B5gIVQItelfHHx942QbR/B/Z9z2OxL/7G8nUmbZfOUawWU/XIlODmnBQJhewrs044ymA3cfOo1ttvevOv+4dpCs3HwOdt5+zQO8bXk7N1GOhUThhqXC9fGtUxOrtzqZwO2Q/vuIPZn8dFyH3+xPcI8x3aVqwu97ipT6fNEtJYitr/2GHtTRGsqRU72A1wB0Sr2drdOQSR3eypFjZF+Jptexv04G4s08dLZpD1aTScCK7JBqtxPkZWbdyjvvegsSFgGPjqj20YxMFMghIlWM1qIpzNIpHmS0lsh+SJdWBoLN6WY67CRK4iatVmD1M6mh8oQ9Ptb4TQyIUAIMAQwZx0hdXgI1NDrCIjW/hRXA/D+pB37SOIC9nEbDj8dTmjq2PUw1PnZHsBDlTIoV6U8m8Oec1tPwvCLF36utG8IrLawYrnAI8WW6KzDW9QhtRyDXoloPRyLw9ib+sBgfqB3UwLlSavS1AGZdFJmMazm44t/9jQeqLnUX4h0RIKgdPOGZ1IHOPnom1zdAaJV5blPp2iKE63KazT3vGRluWPC7umgMqmCeKEyA6NUVJaXPiItXyylBZ8Tr6GRHjdvs7poVsr2h5Gi7XD2HJKUENgHApizbh9y0Zi7IVBDr0S0FuigBuAFw1HTJAKZgiFmRXFC8tch0GUKke7B7K4YTveyl4wQznmc7qEC0ZoqNPRL9g3rhT4AOJ11JXZ8OG3HoFciWsdlb3hCClEMSxW4cgi3bGGmWDopM0drKo/3X8cjtigdkf74d/nEc4EB86sPeZCm8oa6KWT45zTT27OJ8sCkaLKxVhaXT8OlbRPTNp8OKpMqyKllYfZ3+WQXRXZT6uTkc7G2ZHXST4TSS9Wy6/2kdzqcPYYkJQSGgMAY7lZDwHFoMtTQKxGtBVqtAXjBcNSUECAEWiHwW4jKVuAM7qEy7/NdidbBTb9ngXCexHTW9ayWnoYbg16JaO3JWCoMk7M3O11G2zRIMnVOMp2Un64knapIEXzxFDWm7Pn0Mql0RF9w+zHhqcWEZyOIMPcmT5UgRu00MUo5od/COPL0QtGUOqI/Xx9+6iVMiiebmFX/F04Zkx4zp4eCNE+BFEO49Fx6IWjP07Q+H+Cfkd+1rV0PL71XhS2BuiAERolA7qwb5aR/waRq6JWI1gJDqQF4wXDUlBAgBAgBQoAQ6B0BOut6h7yXAcegVyJaezGVKoPszd52LuxJH/SqGMDOnZAedoaQOiAECIHOEdjbWdf5zH73ADX0SkRrgQ3VALxgOGpKCBAChAAhQAj0jgCddb1D3suAY9ArEa29mEqVQfZmb0S0VtHf/jshonX/OiAJCAFCIIfA3s66nGD0+04I1NArEa0FKqgBeMFw1JQQIAQIAUKAEOgdATrreoe8lwHHoFciWnsxlSqD7M3eiGitor/9d0JE6/51QBIQAoRADoG9nXU5wej3nRCooVciWgtUUAPwguGoKSFACEgEDru4FamREDgsBOisOyx9YaUdg16JaMVqe//txmBv+0eRJCAECAFCgBAYMgJ01g1ZO+1lq6FXIloL8K8BeMFw1JQQIAQaBMizgYyBEOgLATrr+kK633HGoFciWvu1mV1GG4O97TJ/epYQIAQIAUJg/AjQWTdOHdfQKxGtBbZRA/CC4agpIUAIOAiwKrF3x6wyL6ufS3+EACHQBQJ01nWB6v77HINefxvRun+rIQkIAUKAECAECAFCgBD4fQj8/PzsNGkiWgvgG8NLSsF0qSkhMDwEeO61R7j6egXiWoenHpJoHAjQWTcOPbqzGINefxvRuuslf5+WPAZ72yd+NDYhQAgQAoTA8BGgs274OmojYQ29EtFagHwOcJZHcrJ4A4ApLB0iSP8GMHv5gfWZGJh56J1vpBCzF/iRP1j/bsk4g5efNUyasfxnzbGC05su4ev1Ap5PJ7A4eYGfyyf4o4QwZFDPxmRkv6fGYvO8+ayDSQqP5fIdFhx39sewfwD4NwH9T0t4uXqE8+YfAKZL7RVpz0HrLjXvlNnEMRF9XzwrTGLyzmAGG9g0U/Llt7GNz/vr9RqY72dsjkEdc/u4hi/TNh0b3B/mIoXA4xV5tRZsXdSUEChCIHfWFXVGjQeDwBj0SkTrYMwpK8gY7C07SWpACBAChAAh8KsRoLNunOqvoVciWgtsAwN4Q2hZhKXML/lmE7BWGLSskgqcAARYzZ/hYs1Isi3M/5zDuyIGt3OYwyXA+TmAImy3c/hz/m6Ru0KOE07KSk5XkLrvjEQ7gvs/58D53ekUpie38Lo+a8g4k4SMy2iEbm/ncPp5I8K5o7K8MYa5IZIBSjB5gauPzwQea0noxuZrko12G6V+Fy/UvBO2872aw/PFWnhdovQj8QBBcorHlL7E/+P68Z/j/YBL4juEcvO7sLfNbAlLgEFiznX1eNXgVLCEqSkhQAggEMCcdYhuqMnAEBiDXoloHZhRJcQZg70dDtokKSFACBAChMA+EKCzbh+odz9mDb0S0VqgJwzgnGADgMWC8aCS5Pxewer+AxYbgwxlxOo/gAdJqgkezSHWuGwO0RqSNxBOnSZaGXHnE3sN+anIPqyMbH5f13DNGN0gqVgTkzAe+fkqr04E0YqddxHRathD42FqyCKJ9jfpTVqNaA2G2isy9QV+bj6dUPxQ0alhYR7SdcEypqaEACGQQQBz1hGIh4fAGPRKRGsFu1P3Dd6VH4FVYQTeRZG9WTJpuS6ejY/WtQSjfgiBvSLg3Kml7Z8Y0Y57FY8GJwQ8BOR7o/p3412VwCo865CApaKkkV100AzBSXUwarTLju8yRXeYiJBEtBYYBAZw4cl4CR8T7YW6Xa1gcvQBE9PrlBOSKmeAKYRIDaC8UJNEq3MxNVMS5InHcBV3ES4vZcDKiCFaq2GSIv1UrL2Bp3EY+CH9+gXDwgs774Tt+B6tCaKVjXd3DMuTBSy4x3HIozXsARxNU6DmHSC+mdiNnl+Uc7Rpc+7EBoY5n5ONZ8EypqaEACGQQQBz1hGIh4fAGPRKROuudreF+ekn3Jj3DHXn27Vr53msvak0TeYdVkc92em2KotI3RECe0HAu7sH0rbtRTAalBDwEGDvn/dw9Kqdx04nCzAdg347aNizDo2T5AU4H8C5ng+4tbghdE/1Ghqckxn5XG+A0p66v8vU0CsRrQV6xQCuCDaeh5OHNx/B82oC10f3dni/uYiSMoRJLsv7NfA1tC3RaoVlI2XMh8kLj4Q6mNTyrrSJS5E3VXqYIuedUhuWaOW5Tj9ueUoF16PZy6u6PIHFoiRFBMtBweYFXs5gNZbIXRv28tXzGxjmRLQW7FrUlBAoRwBz1pX3Sk/sG4Ex6JWI1h2taLuF7dmZ/pjfYYFJjL2pe45Nshq3j/kfeLrUdQ12nD09TggQAoQAIVCCwHYFq8m1VYCYIgttADFnHR5ywU983Nr1fO6Oh1CbZEB1Unq4y9TQKxGteMtHhUE1BBuwLxALOJkt4fjmGq6/nDyqscutazih1AEu0VSNaHW8XFEyfhv5ZBOpA1i+0iqY1CL9bFktohU177Th4IjWN6soVzh1hDEOKterk4LCyv2r8+o2eVt56oAFuCFL39stwNmZyA0bSV+RJ/MD6RqMObTFnHK0Fmxa1JQQaIFAjctFi2HpkY4RGINeiWitbSTsTnUHx04B1xqj5O1NhqOmwlBlxNTRk1E41hKORWDdwOeOxV1LitnqIq9MkHABVh6hFApaAx21ZhVc9TBwQnXlnGOeRMGCp/y9Y8Oqv2Zz2uML29qWoQhyf/x8UVrVk5pTysszVyBYZC4LFxdm45QVqbUL5vrPh3WOKT6LwUn1YyKdwian+5Qttilsq+Qq0T0GG9VvbF3sWhQ5hGupbkuLJJfsK7ki2SW2k5Mz93t2/0c5vCiHpmbzsmrExL0iDS4iUaw76RXO69ncwPGdKoydT5ET2yNiHwFNjPJnXRZR3SDgwcplk05ZBT110HRARKs3u/p3mRp6JaK1wAwxgJsEm0WcBUgyK0xfEVpzgLXabWMkl9NXyCMgT4IFcrS2kJGNc3/0Co3IMuzeTmOgc2ztjkktolUdAOLSO3GKh+F04xqP/gp1+cQVyb1GhC5sr9K8fgKG2YZobS6fxiFjEck2DjxlxfcK5s8XsOaVvNjfsDC3CpUVrF9qSggQAjgEMGcdridqNSQExqBXIlorW1QgJ32tEbL2ptI0ZcOmzQ/69n3Eejnesbhr0xeicKt/hzPv1BfwnCxou4ZLRhx7RUhV0VLnXobM4WnL9A2r1Rdc8+IJyD9UYVsdAeVikMYkVpRW6VYU6Q0X+Y3rn9WFmIPAs/H4ijgY5KPv/CLCJnKYe3uu+Ky4YrvjhGpmmCMLm8cXQDZ1n8dOfDgwI9t8eXK6roWNjZ9RT2I9yRSJDhVFzuFqclupAtI6nVvOxkIrrWRfyRVixuKckjM3Bma3KHkPczkKjzewBjQ+MCX388yacN6Xs45MUoacncewyZ51GFBVmxCJXSHStkSEeNsBE60d3GVq6JWI1gLLywFuXvg40QjiAsD+a+ZjNUlI+wudk5/VKw6gfre/Ek2XSzhZLIB9PGdfiB7gH0wWKl9p7MvrBTwzDwCYwvTtDUTr8BefsIzOl6oAjmye5pf/nTGJ4CFI0vR8RYi8m8NVzFd4VprPv/IQibhu1EHg46WeEV/qWOS++pqm8fXH87/8u19e3S9tLrYxrwor32vjXeHmAQ59dRQXC0a68lw8jX5NYrpPzJsTqDPvm4KtgJoSAqNGIHfWjXryI57cGPRKRGtdA93OT+HzRtx5av9l7U0SrWX53kIffusUd0UXs0UWNBV4BuT1oqbcmgkmwXTW3MNyxZJMkoDdiy0nCIxys/UWbDLKdUjwSKBAkdcQURQULZrSIoInorgwLtIsnkorS3Llis9KjxQMTkl1ZQogx3WPdJpA6C2re7fAMwab7Low3wN0HRT1r7vgitItwsZCekPvKwGiKJxSzrZRL5VgSk7EGPmtws6NmW+v3qenMJsBvB8/wGvywEHs5+6gyRQ44Zo0YV2l97jYXLNnHQakxrxF3RaLByCiNYtgF3eZGnolojWrOt2gBuAFw3XcFL/xhAXxc4iY7djGP/68WltYsfy7XbyhdKz9Q+2+5Cvqoc6R5CYE9o3AuM66faM5nPHHoFciWivakxe9UrFvQFRirk20niiPUDEPiwxCFDlFF7N1idZIQVMpBfdGfOcf3yWbjQi7tSKhVNqtTFV664N81ks4oGsU0ao/u7sEuUVWRTDJEq2JIr9pPPPFhXFEq+mQYTtTuA4PDYLY4rOymA0Gp+BKzBZAlrJHdY8gWpN6y+k+UZA4V5iXYYNYF1EbKFqTPro43eZtLEze1SuSvbOciH0wdwq0I7Tw3sVNIcTUfq6EzOwX1j6K+Jjo4ov9CFj1bhUgVblcvO6PdILKKamz3wfq0drRXaaGXoloLTDGGoAXDNdx0wpEaxMalbmwdTyTfXVvXdr2JcQvGtcNyfpFU6epEgK9IjCus65X6AY92Bj0SkRrLRNz8uvX6tboJ2tvAc+5vBgJj1bnxdx6OUV4BKGL2RqkTqqgaYwUypKNSBLBxUr3ewlPLrmbBxZKQ+sFka3JSDV+vshr2GvU88wL1A8IeggjdMumjyNatWyx+bF0Yyohgylzrvisnaf0BPK2o5WWwwan+zTRWqK3LrAR+OWK8zJM2s8jtgyyHq1IG4sTrXUKQu8s5w7zEGso4invEbhu5KROCZAnL8P8hEs25taE1gWe5HXxde08Zj/Zsw6x/zZNKEdrCVrMKu1aQYVPp5rX0CsRrQUKqQF4wXAdN92VaO1YvEF3P9AvOoPGbDfh0jl9duubniYECAEbgXGddaRdhcAY9EpEax17bueVVDY2xt5UuqVowRH20nl/BK+6EIDvIcpetFQxrKZdeXFXdDFbo7iSSRqE8wDGUgfkipAa5ADPLuW3jxOtqu6AXRsgrT1MYVuHCHNyoSpvsBQmUZIZUeRXyI9JxSBn6hQXLiVaWf7XP+fvPMUYc0bOkly54rNW6oCCYrgIbNy0EW5diCh2SFuOheWD9NSugk0kF7FdnDdiA8h5xNYATv5HuHKLBnoFrP0R0PsKohDzznIixojuE2YO56KjgO1l93D0qryWN5AuMIXYzxFrwhIx4lGd2kNVzRKWPk/ZeWzamLMODxmbP8//0KT0GU6U8PD4jy7vMjX0SkQr3vKhBuAFw1FTQoAQIAQIAUKgdwTorOsd8l4GHINeiWjd3VT8D5ctCichxMDZm84R73k6Bb2vkDlaWxV3xRduzRIeDT4Jed8Mry8n9NHqv1UxLCfPa0Zfnk0EC9vaRKsiVu3q84n8kcFCUIoUDZGabwFCJuzNGC9gO+Ek/MftD5QWqS3OQ5otPivmircdPDZ2nzHdI1IHNEP+gfP3ZROq7MrcRveed2AsJ2tiXeQJ47T9tSZa3VQkvKMtzL0C1gmiVdX+ULi22qNwRbvON6ZHqS1nfK0kCucxWZ8u4cct1p2dv08a5sP5Ax6oLlbBjyB6v3DJN3/OYUvI2Xk/RKvcIz5uBd4BD1fE8dtRk2ERrV3fZXB3mDTURLQWmGINwAuGo6aEACFACBAChEDvCNBZ1zvkvQw4Br0S0bqbqSiCxO0l7WHUbswSewvK5eaazBWIbV3cVZFfIsdkrnCrWeQ1WYg0Ki+n2+xiqSrPp/TY3KjitF92Md1Y2K2Nnwznb54NF7qVtJ9TtNXXtV98VbdR8vjj+0Ve7aK0rkzpIr88v20Sz3gB2/IitWp+blqEXJFhXZ3+PFJ8FoOTn4extADyK1y7upd5fusVthXFl5leSuaULADNYU8U5+U/ty/QG8tvWVd+e/2Yfef2FcVhxjCqKWdeD3oesTMjVkDbRKAZx8pjrHPdhs8dRbSminXn9otwMepUSZXYPPOpDhD5yFscoVpHbhqGFp1VeUSnf5AHpUO8VxkE3Ukfd5mSO0xM8N6JVjSC1JAQIAQIAUKAECAECAFCoBoCPz8/1fraR0eCaP1/gE3jzx+An//+gf/jf/2fcPVf/7kPcTods8Ylv1MBM533Jz+lwmqvZyps2x47epIQIATqI3B4+3l/Z119tKnHOAI19No70Xrol3wySEKAECAECAFCYMwI1LhcjBmfQ53bGPRKROvhWF9/9nZ4L+bD0WKmkMj3ClZf13CdiCoezlxIEkKAEDh8BA5vP+/vrDt87R7SDGrolYjWQ9I4yUoIEAKEACFACHSMQI3LRcciUvctEBiDXolobaH4PT3Sn70d3ov5nlRCwxIChAAhMHAEDm8/7++sG7jqRiZeDb0S0Toyo6DpdIEALuF5FyNTn4QAIUAI9I1AjctF3zLTeHkExqBXIlrzeh5KizHY21CwJDkIAUKAECAEhokAnXXD1MuuUtXQ6y8hWr9hO/8H5xuRBnw6W8LDWiQtb/NnJ5FWPbCk6U7y96bzoSQybjPbX/gMq/76bwHSXJjFwPLrFVJJtH8hSjRlQoAQGCkCqctFvDACP11hOrva6XwdKaSDmFaNS+O+J0JE6741gB9/DPaGny21JAQIAUKAEPiNCNBZN06t19DrLyBanQqGDS+6hFgFQpS5mJUPncqo36s5TBaiqt5s+QVrYuhQkA6ikVfRUlfWHIR8JAQhQAgQAh0jkL1csI9RkwWwU66pPLxdwb/zBfDPmU0F7Y4Fpe6LEMjqtai3/TQmonU/uLcZdQz21mbe9AwhQAgQAoTA70GAzrpx6rqGXsdPtG7ncPp5CQ/XZ/AXTNJ1Ry/FBNEK2zn8OZdE68sPrCmJ/MGswO38FO6Ob6W9HIzYJCghQAgQAtUQyF8utjD/c24RrWxw09t1RmdfNX3U6iiv11ojddcPEa3dYVu75zHYW21MqD9CgBAgBAiBcSFAZ9249KlmU0Ov4ydaXd03JOiO4fwtiVbm7fpvseFeP9PZCzysGQEMYJKzYXMV8k5WpzBZiBQIMJvB7H0jQ9x94jg2lhX6GevDIIvFWC/wYzLGod8vnxqC2ZrDdAbLh7UIvXeemy5f4OrxHNSUAEy92CkfwOzHGCCKqQdkrj+Ri/Xm+KnRkTsmCjs+rhjrbvMmPLxgCrOXV026e56zzu/yeZXuwpLDxV7N08MnIwNGFy8A5/KjAZ9FUl+MaInYt5IRM+bPGkLfJsy+BZ4PsD5TCUAK5up421k6tX6L20svdoDRMwLP2WwDG/HdJ/A3g5faOh7nefurZpW/XISJVp1Wxz6P0ms3sW/E1gA/ktRHzNy+Ls6d0/MNvE1n8PIa3l9+g4Lzeh0+CkS0Dl9HNV9SDme2JCkhQAgQAoTAb0RgDHer36i33Jxr6PX3Eq0ucZhD2/29BdGqyBn+gjiRoZeGHM1LakP26JdZ86VydTqRxOQMXr7YS+MKTicsZFO/3KbHMj17833Y5KcGQpNNmhx158BecCeMqDMILG+eBpamF5RqN3v54gSlmLf7Ai+I5ximptqy/bFw2PsP2Gw2EB8Th50YS8r6pTycDRKZe1rfwOv1X/hWGBkkc05WPM4JGTj/wOQ0Qn0DusC04dSy/AiQ0wW2P1N3bt/c3qdLeHm95qRsFm8p37/HN3izbCju5Z7WQb92oNZPm/V0+cS+Hqzh7K+/n2zZl4X1GgBhByU6Lt1Oqf2wEMhfLnxbYvvYP0Zmso8gy4cmZU5u7eb2jeacMc4Q9m/3R+LDVW6v5MgS0cphyOt1WHYYkoaI1uHriIjWw9ERSUoIEAKEACGwGwJjuFvthsA4n66h119HtIqXNti9uFEgl2fIzDRxqF5MFdmmiBpNvvkvlBmitSFpNekj8uV9ybDO2FgGSRTt468OA43k24u9AHOPW/kMqHy1BqGMmmeDbwCfpq88po1OMP0FvJ0bWQM4aS9fF/+/wFIQMG9UTtjCvfT0DaerUEQr83B+ZcwBQlYXwxDOGBkwuvDaBFNj4HWB689YTQE83LWGm+sKnuERFou3Jq8kbFew+vyABc+pbBDhWR1MJPFventXtgMzFLtkPUVTl4T2E4EkTid4HY/zyP09s8pfLrQt2ahMYfnyABdnf0WkRnbt5m0qdM4U7eu/R23Zmeb1mu1i7w2IaN27CtACjMHe0JOlhoQAIUAIEAK/EgE668ap9hp6/WVEq3ipgxq540o9WqMhkL4Xqvb+xBKthmciIwRjIfyNx2uIaHX6WJ9Z+fbUEppOZ3B1ewPXZ2EiNliRmoVrPjCPOofUCazLhphOkZ6K+EVg2gxR1F+K/MZhp8ZlJOr9XSq9g/DInc6WcHtzLTBCyApmColGOTbOGBlSFcSVLiyi4wHg/hkAFqIQjq8vV6mhlBYy/QXTY6w/s5uCdB8pvL9XK/i6ALjj3t9Cx7BaweToQ3hdm0RrVgcX8Kw8y0Ne6W6BvDZ24OS8bCCJracsnkiitYKOx3nk/p5Z5S8XYVvS+0nak97fl+P7RpJoza7Ta0H40h9HIK/X4QNFROvwdaQkHIO9HQ7aJCkhQAgQAoTAPhCgs24fqHc/Zg29/iKilRFk/+Dj1szruIOSWhOt8SJcGO9ClvuzSR0QI3gaojU2FqIPk2hV3nRNiLsg2G4+DcLsVbzQep6WRiXqIHHHnwu8tGNeoJs2iMJmRf3VIFq3MD9lxWKW8HWriLy0R2tD9CFkbYjWRje64rflRZ2RAWNzus0MZifHcLM+gntZCMcnWvO6QPUXJFpTfefx5kTr9XUTJj9bLuEYLuD6SHkc26kdREG7mC1gida8XCYh7hK+ZespoR8+CIZoraPjHXZWenQACOQvFxFbcs/F3FmE2MOJaK1nEHm91hurq56IaO0K2fr95uzN/tDLzvcHgH8qNZaR0shMc8TEdD9khj48y+mE0lHxn9B9FMhl5Y6ujyf1SAgQAoQAITA8BHJn3fAkJokwCNTQ668hWllo8dOlQbJ+b2H1PIFrXqGpxV8p0RrJQ2qOjCG9wkSrE7J88SxztpoFQ6yRUGHPvjz2OA/wTxTmcnLn2f/mh1Oj5pkN3TZD7GPzNOZc1F8qXQEm7YLKJ8ug+YLXhsiLEYUOaTFROXfjcuR083qNkwGjC89LLZDrU4cI53WB6s9eGGh7TuGtiNYzl8gOecxm7QWTOgCnAz3VQN5L9QLZrLHEemo81mOE6v/P3vsrRfIz26I57zKMwSHONs65Ts8D7ACMjYU7Hm3SDh4m3jiNCd64WDjQTwBPQGAA9jlxbsS9j3C5IalUpf9Kdauqq6sXzvf9plVSamVWSbUqc4lBtKb6YDzD1niS4pIRIpDfXERiyawyEETG1Uf63mXEFKQD6gVI3q/1xuqrJxCtfSFbv19OvKn7+0hWmOhDMKXu8tuSPpsP+OK/bw6FLNbPVo6EpEyWsX83dO9VVdCbJRHG6UMc2vd0ah7c6vfh2mX+t35WmeRufVTRIxAAAkAACIwJAc5aNyZ7YQsPgRp+3QuiNVYe3W6G2pe9fDZe65oE0So2awdS85HoYvnZHgrSncjcHED184tWt090cKmyQXmHBJUcwiMtUAdmWWPx+vCz6ZqDrZqv9m1Ga+AQJ+/wHuNLP2+evENOcpiatxLn0JSujTjRWuNkxgUHO/tE7paQtg4rm9PnqZJT8InHzR2UJgAAIABJREFU/Nyjh2G1OOdtENhwfMFpY/UVjDmDTmQevBTynRnPt/O/9OtOvJzx5tq9RDXtdUZLJKtu88Ow8nYJmzhxUON+SmW01vYxbwlDq7EikN1ciIMDDxz5kK8VzQ9EFr/4m9HFs31YVfjeNZ5BkedG93w0Ms4N4DjPdRyGpQDL+nWsAWnYBaJ1B5zUmMiJtyzRKvbaf4j+NaRru9cwiFg53Nct3X5e0qU6HdMmWpl9+ESrUBqLEMDNO8CRJUXW7A9FJZNh7+54DJYCASAABIBAKQKcta60T7TfPgI1/Dp9opWj41lItHbknhkEgfKi9mfjUKr5H1rcv6pX0Ysl/btrNOQcO2fLZzp/OCGRMKr+3IOtJItLS3G4j+hvdkHLf82XeLXrpNvYWJb8QKSPGG6zGV0I+YX2gCdtXkIbVlxz3pxCzZ6nmsNq/kceKtUA5swxN0/3JuX1lx7TzGiN468PZxJ+ef53Ro9/Tki5qTnwKju3hK0p32ic5buGOpAragPHF89EJ7KEvnFBNC6ZvuCMabzYdB608bDunZK5todK/aan0xe6NLJzVYyZL0ipeBkgDjh+ZuNpfiCQE+2yfdh9MH28/bURFmyIQGpzkdJ1FnE1uzjv9Kabtch8prr3bnKtcu8Bp9xXTZPxXBfZbif39Cqexy8dcbIhTDt3eY1N47YnDaJ12x7gj8+Jt+jzJKvF73x4SRGt0fcAuw8W0dpth+x1tIFFzafCgbt8mNESCAABIAAEtogAZ63bonkYek0Eavh1+kTrmuCO97KwvmqZvTX6KBtxOq2B3XR8uclMEAeboIdrx41Ajc3FuGe4n9ZNwa8gWncndjnxls1oFSTpzWE2QzRZ9r92H4mM1oa8dWUCQvPZHY/BUiAABIAAEChFgLPWlfaJ9ttHoIZfQbRu34+FFtQgeGr0UWj2ZJoDu8m4cqOJIA42gg8XjxqBGpuLUU9wT42bgl9BtO5O8HLiLUu0yoqzBzr/FBUoxtxXK1odHze6rqKC64lOrQoxQ1+V1YdQH3A1WvPSAa+hQ7UezrPE8O54EZYCASAABIBACgHOWgcEdw+BGn4F0bpzfq9B8NToY+eAq2QwsKsE5I53gzjYcQfC/AQCNTYXAHh8CEzBryBaxxdXMYs48ZYlWlstebPMf0XzOdHdnTo+S/Tx95fShJZ/gWxTJfkV6kMdbPl+/U1nj7JTSd6GJADcQ7r8w6+ULjtZuq274y9YCgSAABAAAuUIcNa68l5xxbYRqOFXEK3b9iLGBwJAAAgAASAwIgRqbC5GNB2Y0iAwBb+CaN2dcM7Fm63PGjjnwNBMt89GCJxZEIHFLO0P99EdyDdbftLLJUnitTsfIW2XPwcn83Z33AVLgQAQAAJAYA0EcmvdGl3ikhEgUMOvIFpH4EiYAASAABAAAkBgLAjU2FyMZS6wo0NgCn4F0bo7Ed1/vKnKEpGN2mazGvAIYvXxLPzb7qAIS4EAEAACQGDMCPS/1o159tO1rYZfBydap+sOzAwIAAEgAASAABAAAuNF4Pv7e7zGMSwD0coAaSRNarykpKfiaLO6jb9u6fbzki61pMBIcIEZQAAIAAEgMB0E+l/rpoPVLs2khl8HJ1p3eZNfA/BdCjDYCgSAABAAAvuHANa6afp8Cn4F0bo7sTmFeNsdtGEpEAACQAAIbAMBrHXbQL3/MWv4FURrgZ9qAF4wHJoCASAABIAAEBgcAax1g0M+yIBT8CuI1kFCpcogU4i3KkCgEyAABIAAEJgsAljrpunaGn4F0VoQGzUALxgOTYEAEAACQAAIDI4A1rrBIR9kwCn4FUTrIKFSZZApxFsVINAJEAACQAAITBYBrHXTdG0Nv4JoLYiNGoAXDIemQAAIAAEgsAECOAzFBk+ckP3310vw4BizJda6DYJuxJdOwa+CaP1//+//3aIs5KgO//v/oPP/+s8RI7+eacJf+AMCQAAIAAEgAASAABAYHoFNJU8nRLSuaP7jhN6Wn/Ry+bMXT6RfUtTpp4vX0NAX9Px9R9Dj78Ut6BQIAAEg4CCg1gN6xonTDtWq1qmjZ/oOHdPdNO6DkBMk74FcIGe0/Hyhnpbpwjuh/31DkUFft/T7YEFqG1Efpz78WjS/Co33jWjddJNfAfK1u5hCvK09eVwIBIAAEAACe4EA1rppurmGX6dBtBovJ7OtEa1NkDW2HLUv+OpF7r6Hl6ZphjVmBQSAABDYBAH10ev9GiRrDEWR6XtzGP8oWWNzYY29mtOPm0P6fLmkn3KNfKfrbX98HGjfwI/kFc1/f9CVwIiIhI9O7ut+pK3uV/7kqrUE0VoNyt47mkK89Q4SBgACQAAIAIGdRgBr3U67L2p8Db9Og2iVEKmX64fzbWW0xohW+cZEP07uiS7SWUTTDFPMCggAASAwIAImqTfgsDs1lCQZH+g8kllaY3PR4eET3zmidzgs+983sOeyWtHq+LirfMn4iN2v0bCuX9exYPNrQLRujuFQPUwh3obCCuP0gYBOdDH7rvvxqg+r0ScQ4CEw0fhuOJOLHapIw1rHi9hda1XDryBaC7zOAtzLaBUDNA/D2VJl9LTZKs3gDgHblVgyf2/noEoNT590iab4QfzbP6I/hqyBsOP6nf7SFR3e6H/XZYqOBEJrW/dAN7OGVdaNb6f17xbG/W9ybPzC838+f6CTVuchgtHLJVFb7uoHilgErj7yWNtjdf3oRYRjr4ibtC2fhi/JIPV9v9WNLyI3izw7H2vPqz8+mHY+0/nDSSfDEbtv5DSHy1r0cHNDQtp5Sk+6NPvsUX1gEX+Bjyw+Tl05dWwshbUIhab8OzFGys+pMm7zOjvG/VJmuy0/Bgseu4VNw9msJfMVFfXpe6R5Rory+wj+nm+XR7RY6AeluGdCMZ6LHd6z+fr9oHsmR5+9aYKRtdZxPRPIYJX4vF8n5Qu43W/WbkREqzcR8Uy8ocOKMgtV/boZ8GtfDaJ1bei6Cy2Jiv72ZOVyW6YtzvPO2AdUQABdTB4B8fx8pLNtV05MHmdMcDsITDS+dWLawO93m/qwj70V5LYYXtkBuS0QrQw/6iasGylEtOpAaMgWK5un+Y1ayQNHW1A+dN48Tbuv2zk9nd4pnbtAG3WDHhnasM2mlRqy17lGEqNvmgj2iWGJgbjm8ax9OY7Pg+h2/kSnd4JUdjTwVnOa0132MJYCtwSbZucvcqA9jJpyzRaHpuvVnH5/XCnt33WwDozljs2xV/sgbgvHb33Fl+2GNLa/6K+Q03BfnALx1cWk7xu9CA1Ptpr3lWlXMy8BxWxGs6Nrerk7bkk77wMFdRnu6sOETWQGY2L+hx7uX5WGY3KMvJ/bRdwigfXLbciWV4cwDrXlxOCmd3fi+kQWIH++KeyMDIKMjz3/ec96g7C9o0ZihufX+L1zwH72SvseztuPfyaqrLWO60b5zBRyuYZO+WiyjkdMtIp4+UP0r/k4y4U71a6qX2sYtEYfIFrXAM26xJSoMJ9B9U8RYMVbpuJrPNnvm+KO64dEwHpHGnJgjAUEBkBg0vEdTFgbANQNhmCtdSX9Q26LgdZuyG2BaGW4cjOitfsqLwmhA//lySY5HYMixIFPtNovsrGX/NdgVkBgsx0gFFfz3/Rx1WTdBV4Cw/PYzmEjnPmzidavW7r9vKRL8R7CIVo1sW5g7Y7l6u9x7JWRkbElZJ/lNzfea8WXF7Yu0e8Qpbn40lnfmvQOLrzOx4OCe3ndpvmYCdnk/FsQ84bAM0jP0FjKbsYYDD/LZwgRLRbGs0PE1993WtzbH3dK2hbH4LrOCF0X+TClbh3+fK2uPX/x8Pf95x7Q5T53ef3y8U0/e+PxRVR10xgiVUG0ZqM++dzOXh1uUNWva9qw6WUgWjdE8OuLvn7+lJVV8s/5wLlh79bl3HhTzyLyD8nr4WNDzfmhr7Ei8EW3t590KTft+AMCU0Ng4vG990Qr5LZYd+yOyG2BaGV5UzVibRqtNOau8zbrzkiLt4d2yrecftysvSKitXmpXR4taOFka0Y3uJrMaU+ntr8ctLqzHn5uGdoIiNbI/L3yYD0Xl4wuIVqZY4XL7ZtMyYS/skRrzm96jlXiS52Nrf4iGZBufLTYuiSTE1+uvEZgDPFP8fgtuLELmrKJVudUd4tYj5CBWfK9tTOchRQ8PCfhZ/UMOaP3gxN6azLqV7e3dPDrnQ6cLPqSti0RHHt2FOBd3DSUPdl0UjYH9VGjOwHelKng4b820ZqKHTmX/L2jppx59iawYq11XOcESNVUNi232zrtRprR+nVL86dTupMlK/X+qvq1nllFPYFoLYIr21jci39/vfRSZcSPt3AlhLDtD/1T1UTtei/2HTkZm05SKCZvpYHpS/7K3l/a9uaktQ6KJKts+abovlZu00TVWld5Y+5DveuMj74pe5fLN1q0Mly+lFQuAOP2xiW9PPk1t8xYPz9//e3km5w2vn98iTX5ztQp/hhTicttcPrVEnJl2LgxXyph1I2m/Z7yOWceLAm2EcrUpe6RsKSb6SnTDyGNVP49YN1XgSSo6LOLEd/mHtAN4dyh4cFn12dz1oyXQKTfA2PvgNxntVMt9voqq/Zexf+Sf7+lnq/WHjki75V7Bpd+ouGvdbm7Xr972AfGyvlCbisD3jjltkC0MmJeN2HdSLkvMYxMHiszNNIfl2iVm6Dm5oxnzkYyAw1CSOi+WptxxjxYL/sF+Jc01SRHav550kyNyJVpKBnLLRXn2MuxRRqc8hsrUzQ053TGdGw+ZrmwF38ldjYfKPwPDn7mbEmclLbNx0yYhDOJJaW162fvuPhkM1odQs4lr3LPER3XUtNZlpD/oqfbA7qULyeBjNbTO6X/nGnLicFS3NntcxmtzDmkscv7WLwI1iJag6Rk5t5hPXuHIlqh0coO32bFMeQfCi/NNGftYeoOWb03EK0VITVlkSp2W7Rn1o2bNb4jAcIahO0LNkPyJi3Tpapsbg6bA3QtaZfN5K/k+hGVBvriybsUS1Z1DnTXHo2ZSSLZ5HpKLidvrzqrwJZUKgmn3B7b3RuF90qvnWa/kCh7JLq/7/atLgZqP52SWDulpzUl0NL9qnM6cn/pGNpAwkh8qJXzUoQ76XMOONV67vtDFsNL+un0OxqZusz9lX/f0tWqDQmYe/d3HG77169oSz67WPG9mX12DPsZtOn41O/OzRkmzGd1KxXnrAXB+z/6fOXcG5s930P3btW9VWhvzuZcck+WTX8faXKCumFHKbcForUg5lg3Uu5hG9MQ1CnQ7g22EdH6ah1UlJQoCBIUmlC4oIt7skXlc/Nocd1mRmt6/nnSTN659ktvdDNSOJaj16g3gZ6Op5WBnLelfVGXhyUF/FY1voyNtYMLG9uYnRFC+DV0cFxEZ7Lg1mY3zc8rRMI5/+ZpdTa0mPNyVka0OmMw/Ny+3JDK3Dy6WNLh1SVdyi/XYaL1ktE2G4NstNdomNRobXStc3PIYsfwcTWiNaahmHg2M5+9QQK3uZa11rHdI2yVYqNKU7y5tx/PhjvILm7q+DaNfUgG6PnX9Ss7AKo2BNFaB85cpmeNUUrjzfxgKz7qmdms2h62BExO3ir3O/M56uHElAZqnoRSm1tXlFh9lVRSOUZE9yn3M7q4IHo77LKEg36OrqPh/Xx8r8KLolziSO6jsSenFPww7yeUeHYHZL+yfgpMkd9vBB9WDPGkhti+CYyZ3+8GyOoohs37lD7IVZw6qjYD3n5zEJm6nAxbMMnGTDhxyNHcu7/p6pgclU6eyD2bWPG9gX3O/lVk2FsfZljxWSLX5XzocbE0Y0Tu3x/o3Dok1CWqeffGOvd27IlWutYln4whUhVEa3Yx6WPvXMOvIFqzrusasABnPGz9Et8VzedEd2LhCRJW+kttp9tx9igvILFUqcXQzpDLLZCfpt5qW6YdKIfxsgw6PJLzWHeTWuCPVNPc/MMZZ+EDl7xM3pN767T7dcYKZRi4GQGhr/Y5WzrYVZmHVyLSU3y5scDBpNtkBeyMfjk3shaa0uj2i3yl2NksrgILfHAj6Rx+xdzkKtsYYyT93PRiHKhnxVrwY0J3+F6ubTYGe/VTnDgzX+aSc8hix8B/E6JVH1gYeQnh45v+yGVlTDg+Ya11BX6UzwNd9hTIcC3oqnLTcRGtAic706yuFlttv1Z2Bqs7EK0smJiNdNaTX97J7CDZrDze9AvzkpZvD9bHGT0QWwKm2bv6Bjb73Nzv6+5hI1UV/n5ZPuA3JFrD8k1hci1SuWYClJGUitnbZhm3fZXFE4toteqfY+XIzXtQU+acq4CycGqIjJDEWlaGxwkyfr+R24cVQ+tKGHnGRiSS9LulGWPNtbHzJxIYht5Trf3s0DJ1GxOtzru3/oCvM4RTT8ZQxqLZPvdsChKtPultYV5inyXTIjU32kOwpZms+NSVkQx5Mvf9x+VRzP+m8AHh9vOVd28oyOskg5WvdYkACZCqqcSIGms1v49x7Zlbu0cstzURotXRSXEfCvwI2mDTqDesRhfBg6eaW1ueMq7bmgSn3c9suaSjxYJEU0GaXb8fyOsUgUZ0K74Otuug2nzI8t72H2M6R6f0FLjWl4RLa15YWRGujoqzaQvprFRyjdWNvekLzz+vLXRBF3RP94E9Ruu1529SJVOmRo2v82SP1Zka1kkK2cuzRX8g7haPGzq0vvqJX2rHl55Pt/Hl4N9pVIXiy7mXmJpAfcSS/Q6S9/XnS3Nf0Yxmr6+kIiP80pG6d3wMu2zAjmhNjZH28z/608atfBmhOc3pTv6vIOhjMZ5ry4vBnj0V26Q092l+Dmns2uduwsf+i2dmzjLG+bGTvsd9fVn/2Zt+rlfdNDZT7+I9rm/Xc2Q43Q+zb+DOKRYzLlnA7S/Urg+/bmLPOteCaF0HtdQ19XXN9GjrxFt7H0T28WzJm1wGUO73FrKyF/EYoRSuKIv3nSunt8lUmzBX7wBuKX/3vAtpNOazRgUgvIxWMzOZIzPNIlp1dReHZIpWAtq4aAzzEmvrxMAR5fsN35e8GAqTSS4hk8pozfmckzDBx9B4/zA/Jsuw6sizoWTqcveXtNZIRlA22hJq0nvZjxO+j7NZxrlnEzO+17VPTUvfK2f06GTd8+Kzwy8rOVZAtKp37pz0Gu/e6PbRkaqCgqV2nbUu2n0gGcFKViiwq37TMRKtTrVvxUnX8OtEiNaKqCa6qgH4MJbWHMXItq3Z7ej76rKHbfKoeTTPf9Bwpa/r2LIrftsVO7kBGyv15l7PaTfEGBw7cm225du+NwJ94V/a7/r4prJZhVf3c63LxfPu/z4Fv4JorR2HYS3UGqOsF2/iOWhLjZi2sCVvcvJWud/bQctINk28UHPApO7G1TRMv+TnZaI8ssYhq2yiVWD6l3693NFxiKh0SaRoZR6PaI1lvMViKkdohQjBtIyUr3kpxo5pu6Ylu+SV8czjwKT0x4J8vxFEWPJSof2C/29RUo/hcz7Rumsydfn7S3gmF5dWdZnMsVnQESejNUaUrlZEx8f0M/ts4sX32vYFpAMscpMVnwZ+ObkutzoxKx0gmdb2kMT23m51W3n3RvoZXLYCrrfWRZ+IkNsqgL8PyQA9fA2/gmgtcGYNwAuGG0VTv5RxFGYNYETmC4lZdtK7NeW27IrfdsVOvotLyTJ+z13LIcZYxy77mu36tuzFqGy2feFf1u+6+IZf+G0E9nGtK4uB3Ww9Bb+CaK0be+I5EtJCrTHKOvGWy9xhS8AEJbHsj1N9yV95GZ1raJ7mZKLCGa2qWkBoKnZEq09cexlpWbmcli4OEo4uIReWSXAjqksgyEmhxQjSLtvf0Xg0Sp/bNkx5ptLM49B9wiEoc/dXPoYCUhBB2afIQWUMn3PmkWszRpk6b+9kfXzgx6U1d4ZsoLeHfzWqe5zS59yzSZP57Pguss+VIQgf1nVyb1TrBe8vvuSYtS91bHX3rLXujfESrQ3+kNvKPSZl5vXY5bZAtGbd2DVYZ9NY0P0Im/aXjj3CyU7IpF3x267YWRIaZWRZSc+7RbSOw7diQ1Y/87wvH5f0ux6+XHJ2/9a69e7EXbtqCn4F0bph1Dn6f6Ey8g1HaC9nx5tpU0L6S5MLYoC8BEzzGh2V6WL8voH8VVJWSwwd7PuKPixJL98TYt62ZJVuE5YOm81e6VVoGGkJJsf/iqjJyeX8jNirSV1XY8uUS9KSBb6EksYoLoXmS3Fp2SkzFmLyTKk2/m+RsQpjgN0v4yZLx5AmWuMSUmmM+PJSCt+cLNouyNTZcw65QNwPZ49K2i8el9f0fnBC91oWrNEEbu9EJ9sy7GrHloDUYO4ZEvevc88V2hfst+2ju4+58me8Z3XKN77c1Kb3hvRJ9N6OP7Nity17rWPc97oJ5LbSYNlx2rUdm9wWiNaCoO/jRioYHk2BABAAAkAACPSOANa63iHeygBT8CuI1q2EzlqDTiHe1pr42hetIxO19mADX7ii29sDuuSItg5s2W4OV/JhdhdmuL4UEn92U76/+CiMvmVh9q0/n1r3Bv+ZhbVu9FG1loE1/AqitQD6GoAXDIemQAAIAAEgAAQGRwBr3eCQDzLgFPwKonWQUKkyyBTirQoQ7E7KZaLYXW+5oaV3uWVbpjF8LTJpHGhwq202s3a699dmuIzs6pEQrSXPLKx1I4uhSubU8CuI1gJn1AC8YDg0BQJAAAgAASAwOAJY6waHfJABp+BXEK2DhEqVQaYQb1WA2OtO+j6ccl/BnRLRup4U0r56fvLz3jrRWv7Mwlo3zais4VcQrQWxUQPwbjitAWIa4OuQFJiHpgYC/WgzAuI+EBjmS3YflqNPIDBNBOquddPEaBdnNQW/gmjdncibQrztDtqwFAgAASAABLaBANa6baDe/5g1/AqitcBPNQBXwwmS9ZHOvu/ouGB8NOUgYJ4+GhDXNgTHbTFt0bdDdHtC2Voc/afBl8/ph1BNl3++2L9psS3cDFK9w2ZKX+Y5MYo2QGDcCNRb68Y9z32zbgp+BdG6O1E7hXjbHbRhKRAAAkAACGwDAax120C9/zFr+BVEa4GfagAuhivR/SgwD00pInTenLIaPImuIVPJOSVSkbAucaqzkF2S1CB0oyfmdhnMNU/Em5LTBeY3h5/0gsMSpuRWzGUHEai11u3g1Cdt8hT8CqJ1d0J0CvG2O2jDUiAABIAAENgGAljrtoF6/2PW8CuI1gI/1QCcBBl4+0mXl8hlLYCe11QQqjeH9PlySUbOqWC26ffBgo6ev+nOgV1nmZrkZ+jfOgMawtTIjBW/reZzeqR7uvfIWXWl6PPP+xHR/X3QDt4EJ95K+umBzj9fCFzrxH2N6Y0agTpr3ainuJfGTcGvIFp3J3SnEG+7gzYsBQJAAAgAgW0ggLVuG6j3P2YNv4JoLfATF3C7RNzJivy6pfnTKd39+muUnBPZWY5GKfXZY9fOyZa0xxGV78/0rZnE1ZzmdEWHNwe0eBWT9MvaU3Z6fTc4hQjJFsJmfL/ff0R/tB3ClCU9nz/QiTKssc1vowjTkJZtoIQ/ls2qWM4g0SrJTzqno8WCqCVhw0SqGSYhIlYQrXR1SDcHC3r1slqFP/8QXZ/Tw0ma8I2GY0zyIBcTRofad7G4ifl8ZmT7rhMz+vpkvCo6mm5/H9DDObJaCx5LaAoEqiPAXeuqD4wOe0VgCn4F0dpriFTtfArxVhUQdAYEgAAQAAKTQwBr3eRcKidUw68gWgtigwO4LDmnjvD0StAFAfooExvpudFotYk7g1iczWh2dE0vd8cyI/Jg8Uod6WVqkcqUSvpx8kZLnQ3o/Le0423ZZntm7WyyMA8WR46d+r/T4yt7u2sFzK4NfpuGYCZtpy7Jb0r1UycRprIhA9cpkvUfvVx+0vzHSUe0NjIDFmntxkigjSRa7+6IpOSAIy0g2j+e0ffVRzSzVvHBecys8vqI7IGIhd8fV6oE342LhrhuiWXn96BP5k90endJn7nYDs5Bnyb6i/56OBvx2mAsx38497OSC+5TNAUCQGAzBDhr3WYj4OptIDAFv4Jo3UbkrDfmFOJtvZnjKiAABIAAENgXBLDWTdPTNfwKorUgNrKAB8m+hjjVmYdBvdAIwdgSjpKGk9l+C+vfDOOTZdfOYUMcOwOkmSKNI4c4OX1ySEOvjT58qs3edLBLEa0eoehiY2SSmkRkkHi8NwjtQIAkiNbjAPkpcHs8+6a7g7iEAYtoFX3/IfpnSCO45LW09uuWbj8vSapTpHBp2prl+iG/6T79sn7HPxGyOHiLReI1On7BfYqmQAAIbIZAdq3brHtcvSUEpuBXEK1bCp41hp1CvK0xbVwCBIAAEAACe4QA1rppOruGX0G0FsRGFvAIqWURlJGDmWyCKXwKe5Do1ORkMw/3oCXVL3WZrqIdx86WNNPl/aFy/a4sX7eKlqdrnI0SeGvOjb7q8mhBCyPz1rKfEkSlnFOXJWy51SRoqckubcVaQ5m597YMgxsjKaJVZ+5qQtokR1NEMSejVY/rxaxDfnOI1kjcRInOopixM5lDvnDjpW2T8mPBvYqmQAAIrI9Adq1bv2tcuUUEpuBXEK1bDKDCoacQb4VTRnMgAASAABDYMwSw1k3T4TX8CqK1IDZygAdJTbdkPqEX2pXah4lWt6zaymZMknh2NiyFyFdGab8rg5AavySjdbl8o8X7tdSXjWVoisOsouRcgjyW7tXYXFzQPZ11OrbyR4do1ZqwzmFXZphENVrv7kietdUQokLm4fr9QGWzih9qEK2hw76cGP66ndPT6Z06UCpAkJb6TUEYIOwZMWOaxopXEK0FTyQ0BQL9IJBb6/oZFb32jcAU/Aqite8oqdd/Lt5iuvCtBbMLEru2+27z1+zfOoktvc86uQ/Z3X2EVvvXpo2hbe/pzi+PaLHoOpstn+n84aQ560CdMaAPXI31qS2xfo9dZ5l9QXJ4rI8kAAAgAElEQVQ/3J5f0P0YTmIQZy9ser5BPX+jJyAABIDAPiKQW+v2EZMpzLmGX0G0FkRCFvCIZqath+qXWytuztRQDRGtzr+5hFSGxLMItyYzlIxDjlobDH3ZWGm/vE4e5mVkkDrj84lWU3fW13G1JBPkfjJ8mJQiMSMn1uvsTe+QqhDRqknFV+eAsnbrLDVd7x0iVmu0SqJVyzzIlwMj23RTojU2x9WKVsfHiuQVYzeaqoJnDWv3lvlNdauyiYtjpnvjSMaLbgaN1oIHEpoCgZ4QyK51PY2LbvtFYAp+BdHab4zU7J0Tb/m9YuSAUq19f3dg7HlU2ze9t5WHwt7R2eMPujlsDtkM7GWSe135xdrfk+f08uP7/ry9Vx+2Xr9rX9XzDWo6HH0BASAABPYQAc5at4ew7PyUa/gVRGtBGHAA9w6/CpBjXkak1yagx5o57MrtczX/TR9XLyqr0S1nb/9bfA1v2kTtdA/DaghIUYJvHL7ljp/fPPMOf7L6YWTtBk+sj8g1ZAlEqSDQZKMqFBXJapKnTfy4eJtZrfJQKoOsPLL67AKQg5kvH7EidQ5XQ7Pe/qa/v15UBq1yPP04ue/mETz8qiOVUxqp/NgOSAdkxtUoWC8vBfcmmgIBIFAPAc5aV2809DQUAlPwqyJa/1cL2fc30eF//x90/l//ORSMg42z6/7i2M/Z94Qrc+w9brPhsYlWve/KaNv7NriVToFzDlJ9xvb0R91BuVF7GecjVD3fYLBoxkBAAAgAgWkiwFnrpjnzac+qhl9BtBbECBdwq1woQMqpvZ/4Yq3roQzCUzFyzcFXM5q9vjYl85E2TRez5ZKOFgsSBU+ilOrlklQfrcSqe32TPdpWSNk6n7GSLtW38YU/ML4Nabi06fn8gU6s+bvlT3rujd2fijDUf50dxmiNzqsu67IzS5t2yfItR+s0oInqjeu2abNmhQ/lTpwufzb+7ORu7UzXYDzEysFifguNYXtCkcZ2OzNufL91RL3+LRXbrJiOxqvUOaD5jxs61OR/wb2JpkAACNRDgLvW1RsRPQ2BwBT8CqJ1iEipMwYn3lhEq5dRuqL57w+6Mg4GjRKXDG37YqI11ydbAsnJwG1gd/ff7r7TsnfT8w3quBq9AAEgAAT2FgHOWre34OzwxGv4FURrQQDUAJw3XFijlXftPrdSuAWzWicPi5r7+7WZgdtNWhCkrVbsSLFANutIHQOz9g6B4da6vYN2qxOegl9BtG41hIoG58Qbj2i1ZZBOn5zKndaqAHHpfYD3p7AW0ZrQy09VBtmjp4jWrjLIrSbS/Vc536DIo2gMBIAAEAACLgKctQ6o7R4CNfwKorXA7zUA5w0HopWHU6hVeOO6fn+7cqWjzeqa/XVLt5+XdKklBUY2LVvPbGTGwRwgsGcIDLfW7RmwW57uFPwKonXLQVQwPCfe2ERrm9V6QRf3RGffzeGjlj2B/R9D276YaM31GTv0drUiOj6mRkyqlaNqNWWbueQ0Y3XGq5np6h8ka0iQpc43KPAnmgIBIAAEgICPAGetA267h0ANv4JoLfB7DcB5w4Fo5eEUb7ULGZybznEq14uXBktXdioTwzyAwI4iMNxat6MA7ajZU/AriNbdCT5OvPGJ1k5zPigdJWEJf2jnaNsfLExt+YxGa+DcAzl2q5evJZrsw1DnT6d0pzX7E/aGD79Ka+m7RCv/fIPdiSdYCgSAABAYIwKctW6MdsOmNAI1/AqitSDKagBeMByaAgEgAASAABAYHAGsdYNDPsiAU/AriNZBQqXKILl483Xd49r0yqCEjnuTRdpJ4dua+zF9+dh5BFEAojr/jsa/zsBtj2JYUnd+gBTmp98Hi+YMBjGauv7AOr+hs0KTy3nM1jjfoIq30QkQAAJAYD8RyK11+4nK7s+6hl9BtBbEQQ3AC4ZDUyAABIAAEAACgyOAtW5wyAcZcAp+BdE6SKhUGaR+vJlZo1VMRCdAAAgAASAABDZCoP5at5E5uLgSAjX8OjjRWmnu6AYIAAEgAASAABAAAkCgAIHv7++C1uNrCqJ1fD6JWVTjJcXsGzJDu+N7WAoEgAAQ2BcEaq91+4Lb2OdZw6+DE627vMmvAfjYgwr2AQEgAASAwH4jgLVumv6fgl9BtO5ObNaNt8yBn7sDCywFAkAACACBCSFQd62bEDA7PpUafgXRWhAENQAvGA5NgQAQAAJAAAgMjgDWusEhH2TAKfgVROsgoVJlkCnEWxUg0AkQAAJAAAhMFgGsddN0bQ2/gmgtiI0agBcMh6ZAAAgAASAABAZHAGvd4JAPMuAU/LpvROsggYFBgAAQAAJAAAgAASAABCwENq3EB9FaEFD9vaSIk1RP6N6yxT3BlGNorX44Y6ENEAACQAAITBGB/ta6KaK1O3Oagl/3jWjddJO/zeicQrxtEz+MDQSAABAAAuNHAGvd+H20joU1/DoNovXrln4fLOhVojij5ecLXf5cB9L0NUWAWzapfmfLT3rxDBPk6COdfd/R8UYm1+pnIyNwMRCYCALqo8Wbvmeb+/no+ZvuNrtRJ4LPlKYBX7veLFrrmKEgDrI5WIhVur81mmmK0czxfXkHda/oeS/Th1/rApDvDURrHqOxtJhCvI0FS9gBBIAAEAAC40QAa904/bKpVTX8OgGidUXz3x909XJJgltdzX/Qyf062aB5d3ABVza4L5M629S27et2Tk+ndxsTw7X6yaOAFkBgPxDoiKFmvhfP9A2WdZLOh69tt3LXOnYwrOb04+aQPsU6LcnEd7re+OMie/RwQ4PUDH8E3bD/4sv738tU92vxHDe/AETr5hgO1cMU4m0orDAOEAACQAAI7CYCWOt20285q2v4dfeJ1tWKVsfHXTaofHl6oPMeslo5gOsX9otg5ltDts6W6oWTvuj29pMuLzdNkavVTy7k8DsQAAJAAAhMHQHOWsfH4Itufx/Q+3WXDS4+Rt4chio8+L3WaalsezgfgS0D7GXq+rWOB0p7AdFaili6fZ/3Yjre1L0nk9xZf/0kULCGRiMgAASAABAAAhEE+thboQqMEW47UAW2+0Sr5wdBZt7Q4VaIVpdI9YPEImIPbmn+dEp3v/7Sj5NOoTVE0toZV0627Fe+H+/65REtFt2Ys+UznT+cdJvehgymttyzmUsgq09l8Pq/W/9uQeFvmP35/SP6Y2zCW3I6jmn0lpTXntKT2NQfPdP32WOHd8F8RP9e5psxqOk3a+6G7TlMDhJ4x8Y2x43bZ8ZMSMvXlrYI+TRnu/u5IGfL6ZMuJRYgCvtcn1/QBd3TvX4Rmy3p+fyBTow3MzH3q49cP/51ZgabG3sXF0T33aABu/SHklDENS+Pm8TZak5zuqLDGx3/2nfOi2kbu50/9bzKsE/4PnDfpmI0FSPL5RstWt+F/O37SQ+vY5zznHBjpC9fp57JqeeEnFMgllN2zmav9BokJNLkA+eZEYriqpvGQAartOv9egQZ4iMiWgfYy1T1K2MP3EcTEK0VUW1eUigoa7X5OKx4E9nuJ/eUSk5oJXw2Nwk9AAEgAASAABCoigBrrSsZEVVgDLR2owpsekSr2Dj+IfrXSAkwPMVukr2Rmg0jpUqMzTZnjzR/FKQO0XNTRhnKiJXkBXVly540gSBmGP2ovo/ascjbZBskkSyRVgQO6excafubpYFrZUNY/RHdzp/o9E5k7jo6eJJIuvO0Lj37RMavIEcpRWwp9/nXNjISb+LaX/RXHzY2m9Hs6Jpe7o5b0tQkOOLzMUR/V3P6/XGl9HYjmHT+akgwGRMHGUzOiE7SeLvzDM3bkpHw7NNkXUPQBLRHwxg80/n7R5E/lV8MaYwAVhyfy3iXflTyICHM0/5X14Xa6Js/jysnFg0Ce5M4c3Cy5x/5mCOueTyziKty7KXHNojR3LV3DSluPIMC93jOF2PwdfaZnH0mlcTkFX0UPkvNRS2HZ+9Eq4znbo2T45mbSPYK3EfDEROtPexlsnuYPiCu3CeI1lqAiuf1X3p/u6e3njK6WfGW1D939qC1po5+gAAQAAJAAAhUQoC11rHHQhUYC6odqQKbHNG6mv+mj6stHYbVkKhJvTeHaPW/5DuETlAKwSTvjhviyc0I8Ikhn6BwN7Eu0eqEumtL4EXQI8XUW7V9sFDkDooRwa+JbNYYUabe5U2CLkSUBbB2SPrgfL5u6fbzkqTig0seev6KYcrAJOB7F6OQJrFPsJkkhxM77ksOy6cM2xvHpG0JkJ+6DMDNAt420RqwKxzGFeNMDhCInyC57z/3irH3JsTwc1SqJXwt5x7PxXjvRGvO15xnclWi1TwokeET77Ftf2Dj6JhX3TSGSFUQrdl9ZB97map+zc6gnwYgWuvgqtaHK1k51Jd0Bive1iBaU9UEctV0K4MMyMLVETam0eokK4kiX73S2iGvI7kPbuvIzEqrV5IZvetU52jLk5VNTvLHxlVo0aobZQ0Hf7+dWXWVx9be+7dlT20iCLeaIxdLMazMiCmvYAlX9CyPFmQUGppRKxNk+BVvnIqhcBud0FA+73R/ubiQkzX2/Tm/xDG3Kz6D80jErz+uX11ZUjWlD+cuxzPwnGdWZ64zB/c54uIbr7hy7AxVa81m9NqWZDX++VSVDH51Vz6O6qyAdXthrXXcIVEFxkXKaVe/or2GX6dFtOoSepFp2MNfFvA1MlpDJVMWkRAgVcTUrJflSOlVPpOJSbRaGhhqQ6gSXpsHpYe1W87KIwe8ed8cktx4mCRbxK958iVMeIZw9Idw5pMiWkPZW0GbE5jE8A5sYEOkPo9gI7UhJaFpvKCjIp/y/Kk2Vm5Gq53ZxvF5kDB/tTdT0U1XdOMmd3XOprzLtOTYFQ7FenGmbGj8ZD3SApnnxoGA3QsIB3uzHj18gF+wbDMRo2p8BtHakG3uPZ7a4CU360P5mvNMLiJawz4IZ2Dz773wi6gtExFbJrNrXcn6GiBV5dwezrss9ZL+qrYdaUZrT3uZqn6t6gd+ZyBa+VhFW7bxRb1qFLPirZBo5VQTqCUoXXnEaROvcPrsSNNE9Yp+hl9cvNGhTABx1m5B+Hwc0tui24P5z/180oR9TboSrUoVWrLqpom6osov/U4j9iDX9H7QENKMyqBUtV/uHSgXS6wKt2a6+XeQUFWV6dtTekpWrpRXvLXvisY7FCe+Npt3uvqLg1POL/E9LrPiUsr1dW3dhBqOjeH9mbLM/W0zPNerzuT4OXd/lM4xVXlo9+WfK8Oxt8LK11sXrLWOOzqqwLhI2e1GWgU2IaLVLFtdz0e5q/I3UrlGq0VyBRZs9QXTJ1ushSGyUc09RD1pgED2XHIcdlYSjxzQ9kotx0a/L5wh63sqvzCGCTDrhZ85n1RJdmphsq0OY5Lza2gBP7l3Scc0wdbsBCTBqikeizzXp4NHbwieP9WGg0P2HVHK5zbxNqOl1Be2N1R5/7ubHy2hoLBTerE+0Voei/XirNmyheUzjBcdYfvfXy8BKQ4e9lq2RH108LV8XaI1F6PK7jTRmvd35wvXrm37OkaAb75ZT8dkCtfU2sV5ZrjX59e63Gpp/I6v8wVgyaemId9ReGmmeVW/1jWN3RuIVjZU8RV8Pie6E5ny/X5oYMVbCdHKrCbQe5xo5ZFGJledlKxwYlSvtB5YkYL8QK3nQsPdkpLqXOWtb4EKi/AzPaLXbWImPqxzqraYVWjWHkXOyVDqz2HrHVrsyGx5smHl1X5JnHKxdPXBxKpBwZVm86rqeBVc7HWeUfEmd2KO9FY2vlhVbWXxaj6Isvu3nF+MGEu+X7Dn4e/ZszaWSJGx7eDGEe+5k/VzhBA+ue+eI30RrYLXcN9ZOPZuvvL11wNrreMOjyowLlJWu7FWgU2GaO0D4HVePjUplBL2v28zr5wy7mbAEJHhHlZgf/Fj9BNcGDIZre5XlVCZubdZEiv7ilbHx9RtuXjEnMbO1Uy1vpJFbr/8whgiwJx/i5VBW/NxXoKD0gFGhmhj79dqRXR8rDRG5V8AkxzeIR82PjHjI0dutuXoQvtWVsUY9rIw4PlTzDJny1o+Z2m9MjaYDlnpE62vVB6LteLMCPRgBqUe54Iu7onOGo1ne0NbRrT62rfrxWjqRYHj79iGS8d4/l4PvNDU9HXgnmtfaAwt7dp2sl/AnGdkDs/QI7XqplGSOfLtnnSxiVi/Hs+ayoi1tlS1LuqXaFrHyj73MnX9us7sNr8GROuGGFoa+f3GPyveSohWZjWBRChF9GkIs9VJ3YGxHeqaiGBUr5iu8irA3AoS1dh6Xq9Z9aHn731Mpz6q0EJVNxn8s368oo+WkDbeJOTH4Ab/bB9+qb1VAZa7/lkcmZDyv30fFq/3Ed9m1/mCirfWQq/ap/mQHbKBXanIj1d7X+qcFeKSwTm/GHvd5PsFYx6xj+Z2codh/TpVUww7ivAJyYm5Va6VniM+DvEqwFzlodVX4BwbznNvw5Wv18tZax3XAlSBcZHq2o24CmwSRKu4Qe2vI35aernX/Cu4N5LWYrHJ1oYMJfurs0fMBoguL9Ms+iXztSvrZ33t5BCtXeZgiES2Su8lZPrLvXkGPY+Y42xUYn7MXxv4ChhY0HPz8WKtWUQ7X+usNMPPwQdAjMRK4+3Os/PJpzyl/v36m84edbaK3rTbG2Grj8BLTg6DvOauwqDYlsa52SzmKkSr7SeVOR6RDuDapd5u/AzUwjhziRbfH61BUuPIlo9YH/ug33+ckJXR6swl/mGJIR0QwTUe44qYy9/rsexldU/W8DX/mWwe/JUj/9MxmX0Bizwcc3iGLuOuddx1VdrQVCmoQxjf6TrwcYDbX712/RJNpXb2vZep7dfS+dVoD6J1MxT1/tTrhaGFXzoyK94KiNYYMRLaM+QOg5SrdeqwzmyFE6N6RQPWrpuN3qPI/jx79A6XVTapvcgmVR/RqhNBtGYrlpp9vLv2R50fLhXPV36lKvVO6SlAtEpsGskZYlT7qTbh6hhVxZSw4fqdDlhYKWBK9iX5Sqk6FW/Sk5GM1qgN2bi3A4ETr+YVOZw4ftUJK1mileW/vDRHCkdVEZaoRloTT11p5o/Ne+5w/OL6Il09xqkCNLSSncrDbqwzegw8Wzj2lq4/Q7ZnrXVcg1AFxkWqaTfuKrCdJ1pjX57CGaWFvnOaF91Iga9YsUOy7DmEv3Lbm+NwiVCqn+gXuhAk7YZbP1hVo9lySUeLhRTz9zL92g+/vp6p+VWdHKJZD+/b7guQt6fOOzbzrm02bjSj2etrUzJfgrWNRQg2n2xtWrkvMM4X6Q6TNN7/6A8dLEw9R+2XT3q5/Nno9mrfKO21rrmpfeWIkbdmqn7ahT3k06jtNiI6XlWchGzR5frmIQZ5n7txvNkBEqZsQGfHxQXR/X2ZXd3s9aZt3TiTW/aA70IH/IWFv8ux19Yb98OaMSrjJ3KtfZAD57CGDlX9vOHc6+5BBc1dYkhE1PF16plc205TT7l7AkRKRY1bMfbcTx7YSERFax1zWe3wytvN7HLDZvrjZ9NNIMtiwwGKLh9iL9OHX4smWaExiNYKILZd9PuhgRVvBUSrXlvSFV7NGtrqXQYOLZXz51QnPdC50LI3NdLbCidG9Yoex5QLCP7/LjFBPwdS1TQeWWVWWUj9SUML38T3QHzkSs1JBwYvOaINI+9jMgdbyXK2e8523ymrQkyJBY1NqAIt1cexT36aOJ0+SfmsqA1COoCFlUIhRyCKEOL4VvW2XjVRFRtYVW3Gjrc5eI5b/ZW1kVkxpDBPVG2VzCOYQFDykdx+xlhSZCV2sOKI99zhxFryOXL504/pRGWYtyolMA1JInLsrbny1e6LtdaxB0UVGBsqeev5h0GXXJ9qW8OvO0+01gKT008NwDnjbL1N4Re4rdvLMiD8FZB1qbFZFlmapgxVuy0dTSksf0Zo2QcCm8ZZiU2h7PGS69EWCIQR2Ju1bs8CYAp+BdFaM2hHQLR6VUHG/AKkC7eawKpyC4zhZY8H2qSre3jVK7YkjyPzVaU6pyPw5Md+KQ8Qr4zKVyxFiD7DLbmqGz627sddTQLzsM3FgkskaTJHJ0XkrudhpYDJEojMNqq3OhVvsqecRmugTe15m08sDk5pv/CrtmLzOKMb+pCH0zVom5IUTD/Z80hXI9XFk3dvcHDO3R8lc/RWpSR57csdcuytufLV7qv23krigSqwrJu8tUZ8QL39pMtLs6o62020QQ2/gmgtwL8G4AXDbbFpf2nY25vUpgRYBhNT62t7k8TIW0dg0zjjT8BfYPjXoiUQSCGwP2vdfsXBFPwKorVmzG6TaA1UCRnVP77EQZcJH68m4FQeKZmlQHFQC6xZEZcdK1olZdgis+WJ5j9OZEWY/JNzbSqtRJnCxTN9Ht4YVUvrVX24FTGhSrRkhRyrailWdcPBv0tWWB/b7h6I9cGt5shVC+Z+F5aUV7CEfSur9tasJrIr3jixk7Ch1fzUOHOrKNNVaRycdOViCndO1ZZNorrziFeNcWwsqZqS1Ug/G8I7VvnZmMcZu31mJKozOf2E59BVq4bvn3AVoJ6jRtm9djab0eurWSX4QpefWi96RptVEdZcD9fvq4+9FarA0v7YlSowEK0F91UfN1LB8Gi6EQLDEWAbmYmLdxyBoeJsih9Ddtz1EzIfa92EnGlMZQp+BdG6O7E5fLx12W7xyqNOz36z6qSh1vrd8bcmeTev/AK2u+R12DokArg3hkSbO9bwax3XMrTbBIEafgXRWuCBGoAXDIemQAAIAAEgAAQGRwBr3eCQDzLgFPwKonWQUKkyyPDxxqk8OiV6fKLTu0sypVfbCbOrk0B4+EHCwf+S8lWdwLbKDYhOJogA7o0xOnX4tW6MKEzPphp+BdFaEBc1AC8YDk2BABAAAkAACAyOANa6wSEfZMAp+BVE6yChUmWQKcRbHAgQHlWCJNgJsO0PW/S82wjg3hij/6a91o0R8WFsquFXEK0FvqoBeMFwaAoEgAAQAAJAYHAEsNYNDvkgA07Br5Jo/T//q8Xr+5vo8D/+B53/138OguGQg+y6v3bd/iF9jbGAABAAAkBgNxHAWrebfstZXcOvIFpzKBu/1wC8YLiypqmTW8t6QmsgAASAABDYYwRGvdbtsV82nfoU/AqiddMoGO76KcTbcGhhJCAABIAAENhFBLDW7aLX8jbX8CuI1jzObYsagBcMx2/akKziAvO0VH4HaFkXgZU8XfZt+Ukv4rjJ5hTRo+futNW646E3IAAEgEA9BEa71tWb4l72NAW/7hvRupeBikkDASAABIAAEAACQGDLCHyLsqkN/kC0FoA36pcUkHkFnuy/6dftbzpYvHYDXTzTd+iI2/5NwQhAAAgAgSIERr3WFc0EjU0EpuDXfSNaN93kb/MOmEK8bRM/jA0EgAAQAALjRwBr3fh9tI6FNfwKorUA+RqAFwxX1hREaxleaA0EgAAQAAJBBEa91sFnayMwBb+CaF3b/YNfOIV4Gxw0DAgEgAAQAAI7hQDWup1yF9vYGn4F0cqGmygHuJfF6PY9W9Lnyyk9/T6gxdEzfZ890o+Te9UqkPFo9zej5ecLiUr07k+VqMseZjOavb7K/30V/0sX9Px9R8dm6/kP0sOFxluZv0tbL8kcLva7b+c/oj8H1CZ0Gn3F5sTtgzKZonEfzOjiguj+vssynenS/gaj9Wyw/cLtw3IjEcWxN06YTMSLdb0TS6m41FITqesLbhE0BQJAYAII5Na6CUxxL6cwBb+CaN2d0J1CvO0O2rAUCAABIAAEtoEA1rptoN7/mDX8CqK1wE8cwBWpdWSRnJLEehPE5S/6axKjR9f0cndMmggziT95DXXl5ooIs0m9rt9L+tnotOo+rN8aIu/m0NYMJYNotMdrCFyDsMv97s+7IQipI2xzc0pjJ0hfZRdprVM55zePgP66ndPT6Z0ipZ02oTHMEMjZ8MnwCwcLiy63+jSxJ5tIj8SLwDXlWznWak6/P66UZqyDCev6gvsETYEAENhtBDhr3W7PcD+tn4JfQbTuTuxOId52B21YCgSAABAAAttAAGvdNlDvf8wafgXRWuAnDuA5ou4n+QQkuf8mZQAe6NzKYHXJT4d0dKUDTDKNbun3H6J/RoaqRcR64xlZlEJXNPc7iSYOwdzY86qzWRlzymPnOCvYp7DFJVoFN6uyezciWmWibs4vDCxsZtfxtYN9Ll6ETSnf6rG+bun285IuBQglsVFwf6ApEAAC00CAs9ZNY6b7NYsp+BVEa6WYNQ5RJQpVTG0+TlG86T1jO6yy6fTJ2M9tbhJ6AAJAAAgAASBQFYGitY45cleN2s/6zDTDaeYc9r1eJ/WusvYN9XGq4VcQrQXu5gCeJwtdIk0ZoDJWm3L/SKam1cYlGV2i1fxvEpmfjUSBNV9zvI6M9CCR9iR+dwlM0f7mkJZHC1rITF6dcetnn5pzOnBlAbQhroyBsyHX5e8dp5gjWo1DqpwXjGiZvbDh+p0OAhm0ll84WJgAZ7HNxMsz0UnKtx0oYaL1MxMbBfcHmgIBIDANBDhr3TRmul+zmIJfQbTWiNkvup0/0emdLQ9Vo2ezD268aekiey/X7H1ehbLWN+Es0dreQX9AAAgAASBQAwHuWsceq+FRJH8iOY93unbkINl91WpocC+u9GKtIcr6WdH89wddNUmELhdT1le4dQ2/gmgt8AQH8HWJVnndw7kkJZUOKXkl8cks1BzRenPoaa52HJwvd2DCkssCFW11m+XyjRbv1/R9d6zI44Zo5cxJtYnJLqgXAh+DBR05m/CSjFZXkiHlv+fzBzrJ+YWBhanPmsc2TLS28SLI34Rv4+RzQ3oLopVxfcFtgqZAAAjsOAKctW7Hp7iX5k/BryBaK4Tuak5zuuudvOTEm/64HSNTxR7t8QxEawWvowsgAASAABDoAQHOWscfVr33v193654l8cfvqIeWyraH8yU8MvMAACAASURBVEaKsocR2F2uVrQ6Pu7OIopUObP7CzSs4VcQrQUe4AC+HtEaKtWXjJ7S1Gz+QjqprV5pTjrAK3kXrGUTpO61zXhfqxXR8XHzNSVAaOrfW3LxlTydWZ3R2oyRmlMWOzf7M2Z3iXQAQ8O1JXeldEDOL5p0TmBhs9j0+yCFbYhoNf7t6iMgM2H4Vo7lZK+40gGp2Ci4P9AUCACBaSDAWeumMdP9msUU/AqidfOY7Q6/9A9N3bz3rod8vDWSWIHDV9teTNkjY6+pfjdLBbsMWPWTfS5CtzflHTDqVTcZZxbwDz01Dqw1gPX2ybrgzD0XIVSIFjjodhOf8eeyySjxa1OHtXZ+VIkWvq32AcGcg185bcS48QNi8/HTjiH9aZy10MZlcyhyk6199SGSTHSlnYhp/0BhlehhVuMpTM0PFKmYjc3Jmqflpn6eDSX+Xv8A5gu6oHtqzz6OPAvyse/34/rBxD93qDB/Pi90qasNGYdJa7flxq9yB8uPdFd0eKMPvE4dCG2PGI9Vt+Q7f4/pnlPPhFisaTvc32NZmhxc82tdAfqBDFZpa5PEVtBTD01HRLR6sxPr7Q0degfHrw9DDb+CaC3AnwN4liwMaW4GpAK8w68CTL1FvDqkY/jgKXPhXNF8TnQn67H0BtX4/euW5k+ndCeJ3tzvYe3T0IFc1oFezpyy2AVJ0ddmo9F9ATp7lBMzNFm77GB3jGTZfxMb5jzkYVjmoWQBv2TnYcVcDtuApm/gMKtWdkL2bfpW+ebvr5cue6XRZtOLjZ9ub19fcIugKRAAAhNAgLPWTWCaezeFKfgVROumYftFX18/6ac8F1PsZ/orzc/Gm9aJNQjG1OzC+9rwi775Mt3tfwziczajWfRA2vzBq/l9nrO3CyQGWFlKVjICGdIOjiZeD9nI/lxCZ0lsGnfx6/NYNrGaOSBYbX/jB7+2FmTaxP3yyTqgVs/n4uKNDq8EGewkTAgffhzS26JLsuD4wG1j/3c6ZsNzeqbz949GQqT/OLPJMUb1Yutv/4BmPl76HTHwLhQ8tyNykLNOGmpizD2IOR4zKlkqlCh173280Zh80e3tJ13KQzXUX+7Zlxu/2t0bev80sWHcg+m5cJ/ReUyEKel7Jn9uCxfX7FpX4oCQpKApJVDSV/W2IyZaxRrqnFmz6fRr+BVEa4EXcoDnv46JL+zNl0ya0ez1ldT3ybCAr/2lMfR10fmCb83Fb5/uL5QNYOp3xX/nzdso/W+/0nc28vrovgJL1JZLOlosSHQnvkRdvx/Ilwb1VUooMOgvbgrjiwui+/YTpwarw55nwyUpslVfb+PM7cOUD+iI7KZPK7tDL/rpeAn7NhUfaiybbA3PqeAWQVMgAAQmgEBurZvAFPdyClPwK4jWyqGb1Ylff7xsvDVEK0vvjXGgqrZUJyqIPd/b4T+rMsw7fFZelCEW1/qg7pBDIXkvzkGm4sP5jxN6cyrc1veKf6VHWrmH2dYcLNBXlmgt8L04vDd48Kut2RVvE3hZt5NGQrESix+dtHCg3keORIbrQVAfmeODXKKIBa2JWe5AZHlh/3Gm7Sv3t1/Zx8FLzqpJjgk/C3iHF7tJQ9aBwirVerMDpx1CUJxXYiXH5OJfVDayniW1b+SwtF3yHszNxUz+ouaMl9AzmtWP719OclWLUs6vBpzZta4E+hCpCqI1i+Bq/ps+5IetbFN2gxp+BdHKhpuoBuDthk4uuN3XqgIzwk0jZfQb94sOtoxAZCFjWeXrvJiXiQUH2mcsINEICOwVAnXWur2CbCcmOwW/gmitHWpinyDf0qu+oAgrs/FWQrRyDont3pAVsWW9qLc0j0F6ORlj+kDajhGS0k66YDtZpq2v8Up9m4oqQXaZMlE6m9dzp5sk0T8BZpFWocNsa4ec01+WeCvx/aZEa9Yv4T25XxnWTNLrL5xYw/EBq9Q5dFhw7kBkaWr/cdbdVpnzOBgffzh4qfHSH1E4/QSJ9lfDj7mYYc+nedK4Gf65+OceilzxPla4+WfJKMgTHztyc5EHPjHuMVY/rtyITsTqmDj3nrIS33J+NfDMrnUl2AdIVWlnc45PRR6xxKqm7UgzWq0q7DWmFbmkhl9BtBb4owbgIFoLAEfTbpOwFjGfOVnY0T4D3EAACAABFkECmHYSgTp7mO1OHURrffz7yARhPUcKMidjL/ZetplBGulqJ/Osg9ge3H2RtfoNJDJkycGOVQqTtewMpf4JMD2X2GG2fb/Y57DkHKarbfQPw20OfjUmkWyT9UuYBAoSIS0Z1Giuin382SO5ZeeKm1LkY8oH4YzWjvCLxqwgWrOH3vYfZ1yiNXQwsvvU4+ClrulK0UOZ85x+vErF5REtFkZcZWImFN+x+Tx/n9Gjk8GeffYxD0Wuv3KESezU/ZWdizxBPn+PcZ8JuXsm+XvBYdFV91bQaC0M1QzXUdib2byGX0G0FjigBuAgWgsAR9MNiVYACASAABAoR6DOWlc+Lq7oF4Ep+BVEa+0YES+1f+nXi9K1r/nHibesTqx46fz7i17kwZ/5w0jVHruZj6NHr+YWeon3NTR/nBA9y+yqpjTYObQ0Rw4qXs8gIprDVI+em5OkYyckuycpD5BpqImk6GG2NYMi0FcWS8Zhuq1v50+N5qjSa/VJzcThsLoMPHlALCN+vDhzpANaGYHujuP4IFYuLw8Z/vWXojF7ILKpH+jcPSTGirXxEK0/cwc0cw5gbn2QehYUHl6sY9eNq9y9zJ6P0mgV0gFWtmgu/lmHIvd0E3v3GOf+yj3HGfdYDpOmYjh5z1z+9DRcrWeGrELI3TcKV85ax/eAX2UyngrU8WW09vWhuJZfQbTyI7/yjVQwMJoCASAABIAAEBgIgbqbxoGMxjBZBKbgVxCtWTcXNRAvopYeYNHV6ca8eOu05L2MMydTTOstLjVh5BEc/guqn0EVyMJyyQLnvzUJ5ksHpA/0sV7yI4dhpQ4yVej2T4Blic6KMRHqijN+3vf5g1/F2F68B8j49AGxjPiRbjNJXkevN0AAczBw21hxKeUBuixLN2bzh972H2fa9/m56mdC7IBmzgHMnGcBp59AxAb8x4qZV+58/MO/cvGf92+dm9gltUKap6nDl9WtkTtUmneP5fuJHYZlH5AmMsn1RzV3PlxceWsd3wfyHnm/VhKTgQxXfk+1W46LaPX3L/5BcpsgUMOvIFoLPFAD8ILh0BQIAAEgAASAwOAIYK0bHPJBBpyCX0G0bhoqxqnOzUGidmn9pv1315fEm12e2/ThahW2L+l6DFvPtD0UVOukOhp7iijVL/GpA0Y78leM5B68+o/+0MFCK7eK0u2mNLz9J913U9YtSlC7E1SbA1uN08gjh6uqF+xOI5YodCjuZv7yyqK9uZgH0mw2VpxkTWHZjR8/0Nf2V2ici+dPOrwxD8j1W5lEenas6IHGhi0yfkkeZta6WMamcbDvxTN9Ht5k4mlJz+cPdNLGXGd793EiHbPiHo/OaYA4s0lWjr8dn3rax+k+lkcLWijtEPoU5eiBZ8HVh8gc5djS4e0+p3gxI64vmc8LXbbPDEcaIvasyDwb69257r2m7ePcg002f9ZWzjNazSh1yHdwTTHWvPDvvoZy+iBxZUfJWsf1RTdu/ec+1wa7nb13oMD6vF6/610V8695T67X83p7mNhYgxOtm04a1wMBIAAEgAAQAAJAAAiUI/D9/V1+0YiuANE6ImdkTOnj5XPz2Yf1/zbvFz1sDwHl0/frjsgxbVFlt4poTbcJX2/PC/GzPT9j5PEiwLkHOfeXmOHu3WPjXOvGGy27YlkNvw5OtO7yJr8G4LsSXLATCAABIAAE9hMBrHXT9PsU/AqidXdic5zxtnsv8bvj8W1Zyjn49ZTo0dBvdU1lHw6L+NmWlzHumBHg3IOXdMkSAt+9e2yca92Y42U3bKvhVxCtBb6uAXjBcGgKBIAAEAACQGBwBLDWDQ75IANOwa8gWgcJlSqDjDPedu8lvooz0EklBBA/lYBEN0AggsDu3WPjXOsQYJsiUMOvIFoLvFAD8ILh0BQIAAEgAASAwOAIYK0bHPJBBpyCX0G0DhIqVQaZQrxVAQKdAAEgAASAwGQRwFo3TdfW8CuI1oLYqAF4wXBo2hcCgVNG+xoK/Y4FAUfEW5o1FoHxsWA0fjuU1hpX52n88xmrhVjrxuqZzeyagl9BtG4WA0NePYV4GxIvjAUEgAAQAAK7hwDWut3zGcfiGn6dBtFqnZjYH3mSBjx/4p7t1P7s5ATP3rYxTp6seTLd3uK5ExMXJOsjnX3fEUseaCfmtG9GKqKc5KnR+zb34edbY3PhWt2dEOqf6jr8DPWIKq7elp/U18nrRXOz9jL1cerDr0Xzq9AYRGsFEAfqYgrxNhBUGAYIAAEgAAR2FAGsdTvquIzZNfw6AaJ1RfPfH3T1ckk/ez6pjgV4MltyZC9107wv8rNqXmaPQNrksZpAi6/bOT2d3tHlzwlMZi+nkD7NdC8h6XnSrLWuxAaxLt4c0qdYp+Xz952ut/3hwyA1Z6MgWs29DJHI3j65r/tBtrpfS2KgUtuOaP0moh8kDlg9/I//Sef/9Z+VRhhPN7vur123fzyRAEuAABAAAkBgrAhgrRurZzazq4Zfd59o/fqir58/qeVQxAvd4xl995D2xAI8SeIhK2uzkK90NYjWSkDuQjdfdHv7SZe8oy53YUL7Z6NJ0u3f7LcyY9Zax7bMJ8oFiXhzOIYsUmXbw/kIbFmtaHV83GXdy3Xqgc4/X6p9JKrrV3YAVG0IorUqnL12VhpvkIbp1R3oHAisgQBkt9YAbQuXwE9bAL0dsnSt26atGJuPQA2/7j7R6uAlyhP//nrppbyUBXgR0WqcrHf2SD9O7tVsLp49orgruxQNzJJCR7JgtqTPl1/098cJid7cTJ14P2po+3cbXFFqf/Xxmw4Wr80Pwo5/RH8OqPunJS2PFrRopuL0QM9by2IyFqHZjGavr0SzGb2K/w1odaZxyvstVSZr9q3lCzzcnRiI+0XFwumT6ReO332/yWwzLwb88lWVadV4NhCr/EdYnZZJX33d0vzplO5+/e3uL3mLmSXoeX8G7w1z7qs5zemKDm/0veDjlrIz5l/TzliM+P36vn0+f6CTzH2r/T8u/4azWVPPKRlV8jmYj+cc7u7v5vPUxf3iguj+3ng2Lo9oYTwIZ8tnOn84sZ6VOcy35VvWWse9fQMZrHJe79e9fBDlmtWseOMhWj3DxZp1Q4cgWi1kQLSWRfg2W/OfI0hC2KafMDYQCCMA2a3diAz4adt+4q9127YU45cgUMOv0yJaV3P6/XHVm9YaC3A20eoQf0fX9HJ33BKd5gu9JD6oI18VEWITOfqF3CTuXMKZ048MQBNHKYXwJsk8XXqtxjoySNOGqCJBbpzS0/yJTu8EyeFIJUgy6q4XEjx348i5vzXkSyPvoDG2fpPTT+HN91tLklhkpCbGTf85LxkBzBXRZ5TAs/xio+L7rZmrxiU7d9W+zURrYp22WHabjWkRc4+CABPynkqj1b5XuP7M+MjxR1lMNZSPc1/Z/kqPz/Ft+r5VpOTY/EuJrD7OnLPx0cZD9zxz+w2No++sbFvvHjFI/abqIoc5Z561fcta63IPXf27vDe6+0+vMa2UALefXtqNKKPVnZ+InT9E/5oPBjWmX9WvNQxaow8QrWuAtqVLePEGaZgtuQfDAoEkApDd2o0AgZ+27yfeWrd9O2FBGQI1/DoZonWILCwW4GyiVVJnMptmIQlKRXR4/xYkGhpyyMkm1ASsyKx6O/xnE84F/Qhy4/bzkmS1NYfQ01p3RhaZCuWxaNI6JJXrI3OOFCrXdPFm+E0To0S0WBgkg8D27zst7m3y2rr1I+SST7Ta5EWKEFJErUuQO0RrLkauPrwXf5dQLHuEbdg6Z68gsoKaya7/eP7k+Ei1ccg0jp0B/yQ1Gp0+s74N+d+9bwPEzlb9Kx8h/oce7YfsnCvhvhHR2jwDu0O8ArHhkGku5tl59uBb1lrHvX1D0g+jkYMYL9G6mv+mj6t6sgHCXVX9yvV/5XYgWisD2mN3rHgbzbOgRyDQNRDYOQQgu7UbLoOfxuAn1lo3BkNhQxECNfw6GaLVIjhe65/Wy35JWYdoPbKlAiyCJUI0hEmYEGHUxFRJPyVEa7NJlnIBRmbkqIhWl3BxfWT+N4WJHRtvPytNcUL24SWKGD2j94PuVOvV7S0d/HqnAydLWPFzguRdkC4+tsvbQxmtIaJVXy06DGc9e08ZTZDnYuSZ6KTVDDB7qXtgC/spmLNXZLBGDqezySueP3k+EmQ2WRngMbLQj5e0/ENq/GgpvVdC32Ruhu7bBisf/y35tyVanWzIxsAsAcmJj4BcSlpuxb6vshmtOaKVgfk2fFtjc9HGUYBIkXN6ODc+MLLv+soNR0q0asmTyif4VfVrZU9wuwPRykVq++3y8davNIxYe2OSPhxZlpQM1nL5RouMHI8t2dP5IywZFZbi4kjg6J6HSDgpiSofY7cyzpQhe6HLT7H/vm+kf07pSSSiiPejoLSaI5vWJp50VUpiLf9Hf5TcmfydaN7Iqsl5yP1RM45s0klKxbDkxM3uSjUZ3mXJbgXk5gplz8QS5+1xjD44eAclmLzEn5LIrdlWxOlf+vWiKupkAlLoAO+EfGAKH/HemJdHU/NJ3Y9WvFvTV/v/A5moY7xfMmXjYmMWj2fY5MsY2nJ56T2zI634669VCS2uXUd+Mr/W1Ywp9DUUAjX8OjGitXmIVdY10w5lAV6BaDVfQkk+3BziRpN6EWIzrs3K64dboi43mo3OXjjzbSQZrQVEq9KgzeEUJuZc8kDjKPVTJanwi55uD+hS6oXaGa0WfpEYKs1odSUmcsRUNtau3+lAnxw+1FMuMY6aT8ZXUSzN7F6ePzk+arYzVqZ6FldLS7QrYXf9lxo/59tOe/eIovftGDOLNshorYV7kJRvPuYpbeS47IDO6o9mtDIw34ZvWWsd9xkAjVYuUk27L7pt5XcKL800r+rXuqaxewPRyoZq6w2z8da3NExG0ictuZKXwVL7xZiMlqkRXiZNs470UE6CZuhgKJftMTPzyiSd7l1SzTgUWfv44uKNDmWFgLPfE2T8xyG9LRZ01BCtOSxL1uTuXAo/ESY3ztA+s8bLym7p922pC6Qk4daSPctLp3HwtuMtXPW5DTxt4k7EgCxhosufZTEexZjlp5wknrnnCEn+nYksm6yfXXzjz4B/RH8ZEoPFMoadBWbMaJI4Jq0o7Hw80x9ZXGKcFzXZtY7XDVqNDIEafp0o0fpIZz0cusQCfGOiNVR2LNkkSwrAfYCpcuXmq1koiy+ipxnsx3zJi0oHvFoHbY2aaHWzyrLSATm8Q8Sc/28tMSrlCBZ0dLGkw6vL5qu9QbS6GoaViFZ305PdrORiREgHhE7Bdk/LHupBmbNX7fxUBkNIZqP9UMHwJ9NH7dQ9OYpcTAWkHcz5SXLelqCQMdVscLO+Nb5me/rPGofYS++2/CvA3ORFnBUfGdwvf/qSG4ZvNyZaGZhvw7estY59n5svF+oie2PL7qiHhuPLaO1DMkADV9evPbiD0SWIVgZII2mSjbcNPqT9ZErDGK/e6gOoUUHmPVtdOZ1uQZf7iDdnH8653m0TrmQxydpCSSexzxmb7A/TNy4ZYmeSMSWdAjEUfoauaD4nurs7MOLgwP+oxcCSvyYbft0FqSbzucGS3XIeNJH9TC5JxOol0EcWb++acPLE4I9F50N6+L09Ix/oGu3OleMn5v3Y7M6Cz7qcjzxs2WMmErJKqmu9ULQ/gunEFZa0IiMBwp1vdq0bPPgwYA0Eavh1ckSreCD/IUeftAbaXH2zSKmyNMF78Q9sJIKbBufwq+Cior+SqcmGsv3cDLkQieGlzQfmk130MpvTSu4o6sZa4BwiM/vlPbaIm9q6QUK6O7zKIqLdts5/67IH9fWtK607e5S7RONAJzubc+MNfSt/YEgOOHN3XxIkkSnNUkUxQ/9xY1qUvLRlYev4M+kj8WJk6ym6OPHtdDNfGrsdSQs7Rhj6uxyN3oD8xbb9q/VuH87tD03dMy7xgsqI51A/aWx1uaJZTrVBRisDc87zltOm5N6tsbkwnwXSvqb6Qa0773Tdw8fQ8ufPuIhWb/0VH1BvP+lSCqZv/lfbr5tbVN4DiNZyzLZ1RTbe3A+YhqHZZxpTGia2H/ae/SE5ncxe1rIxcr1eT3RXeWmapiVX0smQSPL9vCXZH6ZvLGy8UmSupJPbzizNdhDxpHoCMnNeG91Hh6Xr03aUXZdqMuGKvMuG7stNZc/ksJqIbmwwZRyyeCeeI9t69rnVTEHc3PMcGmP9vVoCH46fmPejGj5NfKbk7Sys2WNuSrSG5fJ8vBPSit4+vHxfmF3rtheIGHkDBGr4dfeJVmdRdDcxG+DrXZoG3NELElcbi66vRyIW7Sv6kIdhzWj2+tpoc4b1Ze3r7c1T+5u1MRMCAuovqjtEZj8B+x0EfF2UhKaUs2iSNVZNr3D7Ss3P34ym8O4OLIv7zdwYSPxJaIXdyf+VGlSWb2zbZsslHS0WpCUgrt8PSMlWCbKJ1Nf4dm1R8aIy68wFRwZgqxVqb1TSWmDpuWstWn/zyfVE7XY5e9UezsTHvcf0Apy6D9M+ivnFlFhM2RnbSHbPs/j4Np5h366tGbb1+7YpR3MkK2rFcw738O+he25G4kv5/b17DyaiPbo+xF7ohvNtjc2FO/Mu/rf08u+5wijdUwslfW/pg5H/jOqMdbW6N3l+9uHXTexZ51oQreugtp1rsvG2QUYrVxqmm7n/oq1fxteVweJcH/4A7u7N4h8MWfNcIwOrz4gIJXqI8dzKtw6bM3r0MoZ5kk5yHk6VSVBjsW3zj+iPqf3qHEzLwDL7EcD4sL1TUk1mUEQr6wKZglZVVFdppbvLZbRacREYN4e3ukfse6jP+Gb1bRGgev8eefdwzmmR8zU07JP4MPykSudzknh6VmHiM2qD806r3/X5Y8aJVq6MoZLnsDF2q83a6kZJzcQSN3RCTpqUDfk/u9axggaNxoZADb/uPtE6oFdqAG6bO5LyBmlUlzkZetccT6lnBYdHFiZ+z2PyG99qtIwhAH+OOzbKvy6Pez7jt67+Wjf+Oe+DhVPwK4jW3YnUbLwNIA1joRWpTInK6bQXh8kA/SEudb1HEjmVbTkSSUkkZKSHGBI0g0YNx2anysYnZhiSTu2kdNsLuringHSc2ZcjHeDISUTligwJpazPdlWqyb5Z8rJbbiZplPTrqvsUKW7IYDH6yOIdG3e1Ijo+JnFGwVb+HNI+Kh1gEa1O3GfxYcijMe9HhVHgWZe1IYAue8wY0epo1QerRh2C3fng0pHvAtOctOIDnX82h/UxPra4M86udVsJQAy6KQI1/AqitcALNQAfNdGaOoDD1EopwGyUTUG0jtIt2zMKROv2sOeOPJKD9bjm7ni7+mvdjgMyEfOn4FcQrbsTjPl4i39Ey5IrDGmYnKQPZ4wo+cCU43HH0OSseTCLm43nZn5ypIdKpGGGiCCOzTY2LmHEk1bruHBVLRasarRIGmecAIGTw5ITN5w2uXGG8FNqDDdWPRI6KanFlD1L9qGsy2NpSzpJoZ2vW5o/ndKdWVa2BUCF7V2GtbDTlPljxDgbn5Q8mq5EjMvCddDEiNYu89uLiwiunGdATKrAxk1nrd9bFbp2XNgxoD7ciCxnUTmclla0E8kMUrYgXvJrXUFnaDoaBGr4FURrgTtrAD5eorUAiF1vCqJ11z1Y2X4QrZUB7a27SWXW94bS5h3XX+s2twk9bI7AFPwKonXzOBiqB1a8BbKHaknDtDJPjtSS4F7YY0RksPRJ1gpLjqxLh7omA9k2tKSy7iMsv8KRURrK92IcvlxSQwB9amktA0+GtJqakyCIbuhQZ6XJfzMkl6Q0DKksTQ2ClO85pSctx2XIx8Rs5/isjlSTlrYJy8kN5Ud/vk3Wn4uvLMkulz27/JmW5fpHfwxZtJTsmSMPZ0gzDYVVeByXuDM1hGvIlql83bSfmjtkLs57STxDopJ/Oem0eM5w8pkUHK+RVEyocPkyhu0NHZfSi0krXlzQ2+FVe9i4R/DqA5UNKb6Qn1lr3XYDEaOvgUANv4JoLQC+BuAFw6EpEAACQAAIAIHBEcBaNzjkgww4Bb+CaB0kVKoMwos3SMNUAXtynZR+AN/uwaz9wb+i29sDutxyZmZ/89vnnktjfB+wGquMYfo+5K11++C/ac2xhl9BtBbERA3AC4ZDUyAABIAAEAACgyOAtW5wyAcZcAp+BdE6SKhUGYQfb5CGqQL4pDopI6H8TLRpgGEdCDSNKWEWLQJlMb4fwDnarO6ktyRjmLsP+WvdfnhxKrOs4VcQrQXRUAPwguHQFAgAASAABIDA4AhgrRsc8kEGnIJfQbQOEipVBimNN0jDVIF9Ip2UkFAZcmYnEUGm9066rcjokhgv6hiNqyHAuw9L17pq5qGjXhGo4VcQrQUuqgF4wXDDNZVi27bI9HCDj20krYtk2hXWwxqb5bAHCACB3UdgDJk5k13rdj88NprBFPwKonWjEBj04inE26CAYTAgAASAABDYOQSw1u2cy1gG1/AriFYW1KpRDcALhhumaUOyisH0KajDDDzGUQTJ+khn33ckT63EHxAAAkBgcAS2n+UwybVucD+Ob8Ap+BVE6/jiKmbRFOJtd9CGpUAACAABILANBLDWbQP1/ses4VcQrQV+qgF4wXDDNW1O/jt6/qa7PWYYcxoswzkEIwEBILDvCIgy2pvDz/Y01CHxmOxaNySIIxxrCn4F0TrCwIqYNIV42x20YSkQAAJAAAhsAwGsddtAvf8xa/gVRGuBn2oAXjDccE1BtBLRF93eftLl5R4zzcNFHEYCAkAgh4B8Lj/Q+ecLVYr9rgAAIABJREFUDX3g8GTXuhzmE/99Cn4F0bo7QTqFeNsdtGEpEAACQAAIbAMBrHXbQL3/MWv4FURrgZ9ygAttvYPFa9PjjJbiBflT6Z/SbEnP5w900v7eDWyW7Nt9yHp++jbSTL3f227UeKdPrg3/iP4cUGfWkj5fLuknGVqksxnNXl+JZjN6Ff9LnSapPye/P3te/rzFeGRhY89rvTE4dsTmHnD61y3Nn07p7tdf5a/mz5VTSPkn5/8cDmLInH8F4cK3IRRjRlny2WM31ybOOL7IzUNk4hkQGmCntW67sZsY+tldatqlfbIODrPlJ/2jP859Go8Tay4zde98Jud3RR+/D2hx9EzfAXz1jGK2x7Gb0Wz2SvL2FH/tc6G7j8Xc1K2WHj/3jEk9EjnXhjATrozHtn5kus9IEQch35zS05pz5MT38mhBi+4RYMAxtA94IvwFSxi7aW6tY3eEhqNCYAp+BdE6qpBKGjOFeNsdtGHpNhEYg7b6NuePsYHAPiOAtW6a3q/hVxCtBbHBAVy9yB/Rs9T59LMk7d81+aDbK9KEdAm/1E99U4StRTrN6en0Tv1boI07hszWFMQEaZJVXPaDTt6a/250WhVR89P+rSVItI2SDvT6S887Py/fZsfGtewI2xp0+WpO80ei+3sBv9Jo1aRMR7aWzsP1f/56Rbam/JvvIx5jZ/T444QkhyTI9aNrerk7buep/Z+Pn5QN5umvqt1bE1ciVud0l5SnaIkw6wNDE2+vJgFbjoOM2/kTnd5p4j8d0/IeIf2hoyE0L5a0JJJ96I8Ven4WiZfAl5qPHP59/o/or7LP7Vthd0Z0ckL3DeHbPhLE/ft4Rt93JPFO+/eT9YwJPxbzmIcx6z4WbX6f/6K/G84xbcMpPTUxMgYfSFsfzpuPYwWL1YZNOWvdhkPg8i0gMAW/gmjdQuCsOeQU4m3NqeOyvUNg+9rqewc5JgwERoIA1rqROKKyGTX8CqK1wCkcwM2X+IPb3/T314tFLLkv+Sr7K5LpFykd9Ym4jhxURJ1J9sp/oN8HC3ptCRqHMHGlAxzyNt+fPWZo3hbMgXmtRcB48+LMPeLwhmy2M1h9QrlkHuvgECZabf+W2CAIYzvGQnOy/01lHxskZADnnA3qd4doZdxrMraJaLEw5vx1S7d/32lx7390aLtkxpRun41pr7/QJjo0vzy+xjcTZU7wPo9gF/iwspr/po8r/TGmcPxNytPdaxmY1bnPN5sjx4Zk/A7og5CtjNto4yactW7jQdDB4AhMwa8gWgcPm7UHnEK8rT15XLiXCGxTW30vAcekgcAIEMBaNwIn9GBCDb+CaC1wDAdwK6vNKftXnIpZ2i8UBQKHnWhiq7HNL193Mx4TRKsgBW4OSZbD6gzWIEGyoPYwLId4tV72Q/258wrMuyOUFtRVP3eHb3HID74dDUkYsTXo8iDRGiBuW2IsNY9mhmvgoLpP+5eHpUbZjbHwV3eTjBUEcUu0pjDMxOnaROvpGb0fdJmwq9tbOvj1TgeB7O72I0LgXkmRVNlYkvGQILjleAmiVUgHGJIfwQ8qSfxiJLXrvxXNf3/QlZQDkdHTSQekxs/6LvFgjF3LwKzOfb7ZHN1ncDtTN1M4+qFgQB8wMC1YwthNOWsduzM0HA0CU/AriNbRhFPWkCnEW3aSaAAETAQ2+XgNJIEAENhJBLDW7aTbskbX8CuI1izMXQMO4B2RoMq027LppptwRmtXEm2V9EcOqcoRcXqM5fKNFu/XkvDx+zUOWXHHiRCt0f6sLNrwvHPzKiFgOHak2gRdHsXazu7kz2M9HDhEK98GJYGgSD4dY2GSyixR1hmtKQxzNiiM18xoPb1TWsOyZPoXPd0e0KXUzrUzWnM2cIjW2By9rN5g0PCJVrcEPGd7Ejsjo1LgZGfN5/0rNWatjy7GR5bM8zBlNyf7ss59vtkcOTZk43coH4BoLVih0TSHAGcPk+tj27+DaN22B/jj5+It+tFLD2F8/LLbOjruUlrnig5v9HkE3e/+db7ud1yX+4LkHsE6eyF3PkCHT1hPPqw97p7hYCZhxOZu6aFHPux31+a1768+4okgLBucj5Vx/5aeKRGOOY5v/TMk4pr8yRhrTMhjvj1tdf6diZZAAAjURCC31tUcC30Nh0ANv4JoLfAXB3DzJV5lBpKlseq95DcEH4nMVkkm2SXTouS/zTRtyVpORuurlS1rESSuRiRLOiDVny8dYM3bJQsCpCaH/NCbIHMDas+ryxhOtQm7XGtwBjIRLS3btH+S/mfgkCVaGX0kY8w8LKnNeLSJqyzODBuyRFXkvms/IpCSuzi6WNLh1WVzqJxBtDJsyBOtiZiOEe+rFdHxcZM9yiVaHWKQYXuapNb9XdDFPdFZoymsIA2RkO4BaPlnTJhXdrJ8Mx9odB9fBmZ17vPN5sixIR+/w/jAJegLlquNmnLWuo0GwMVbQWAKfgXRupXQWWtQTrxxnse29rf78dg/qyC8L4xpsud0ue9IEZAl5xT41VCceeb3LJ0NVom6+R5hHujQvjM0BGpW+z5SxWX1Y9vg69i7B/hufqZEKvh8zHJnSDSru/nBWScktJr8gRhr2twcNlWICcy3tW6vdZPiIiAABDZGgLPWbTwIOhgcgRp+BdFa4DYO4Pai75N37qZAk1ryyzfZh19Zvx2rzcP79TedPc6J7swDmzJkrt5EaMLQ3VQ4hIm7qS3fIDrzDmq+vpIpiVA+RnizxOkn5nIb74B2ZvE8SnBg+rfYBvdQr4C+ZU6T140fhg15oirsBTNb2z+wzSVau//2fBc8PK0bMx8n+gAuQz/565bmT6d0177IMDVaXU1PFn6ZbGDnADtjZt5BddaBeZ+pZ0zmYZi1O49ZHvfwi5794pyJ4cwcOTaw4ncAH2xL742z1hUsnWg6EgSm4FcQrSMJJoYZnHjLPo8TGub3wSxO/0Nc7ONzd26Bnkx43eVc77Zx5YKy8yzZswhM/hD9ayWD/MNjTfeUaN+zyV6GJruwgVuBpw+h9c+USAfaOr4RPSar/OSQzv69APMUhozbBk2AABDYMQQ4a92OTQnmElENv4JoLQilHOCa7FFdNmU68qVfnAM+o4sLcap9p52ph+6yLzVR0fSwXNLRYiFPERdtrt8PSHSl2pMiVNruSktx7LFsGDpyyZ9TrmzKn/fy075m5szrH/2hg24inkcEIWuXNHFKr8JtRCm6OrXcL6NSm0KzdMptk/aPPY9yHDj+vfxZYkMHpRdjNKPZ62ujl1tWZvf5ckpPRuy5/nwRRKSj40mkY6rZvAbwN7HXHx7mdNd8gBB3gfpTBH0JDrYfOTH9KV9gnHvELIuLzk+TgGF81QzStr+cPqnD67oZU/sS0v6bwPGGDj/1IVj6h9z4mbEvP2kevT9y1wqV2DhmHNx5ZX5N/EViOIWv/XCJPSMu6WfUv2YPfflAH5cW679g0VqzaW6tW7NbXLZlBKbgVxCtWw6iguE58ZYlIAOHDwoTQrrnqi878aDb13G0+xlEK+ecgmbPLvdCzZ+9/hkgRuURRBt3b2bMQb5XuH/hg3UV2cnTvvftTNmQ07EvJFpLzlWwcE37Nos9J8aaD6sszLck+VNwa6IpEAACFRHgrHUVh0NXAyFQw68gWgucVQPwguGGaxopkx7OgMRI0rZ3urbKo2tYtqJbof0ZKLOq0ft4+wjrWw5v71TxHwrfFc1lYrtQ4TX/ao0/Zv/UmuOmUd+vD7aVzSpQmexat6nLd/z6KfhVEK3/z//5X0Tf3yJQ6fv7m/7bf/xPOv+v/9xx7/jm77q/OPbniFall+6Tp648QIdevHQ8r92fJlo55wPoj6K2Nj6nUsNtoz9amkkUNqGoPgjn/3RWKUf73vZH3Abr0NTkFp4jdXaktHBDZ0pkpqftLfGN6NKMH1aMNSQwC3MQrfmgRAsgMCEEOGvdhKa7N1Op4VcQrQXhUgPwguGGazpmolVuiDqphFqgWOVMtTrdiX7GQVJNF/9h8BUvF/YhWDr46ow/bv/UmeOmt2ufPnDlWza1tfT6ya51pUBMrP0U/AqidXeCkhNvOaJVVxfIcwyMD+PJZ2RE5iav3Z8iWvnnFMjPn46GZ3aeIekA59DFVic2drL9akWr42N5CKr5x9a+L7YhcIaEpWPPzWhNY5uKeJ2tmj+7wdTYDUkHSDY/HmMFmEub5GGuPCJ8d+5oWAoEgEAIAc5aB+R2D4EafgXRWuD3GoAXDDdc05ETrXWBUCTNw7m9oao7xph72zZJNXX8h8D3i27nT3R6F9rEbzr+Lvhn0znWuD/780GcwK1hN6+Pya51vOlPttUU/AqidXfCkxNvHALSzQ5VJOYDnTfSOav5b/q46mR01tFHVagypAMa+HMHbmkCUJ9FwJlnOJtUyQG4GaS+dEKswsImO5Pa9x7RqjNaQzbYv2lyWenYK2mzWmdK5InWBIka0b51/ZeLMRkd4gCte1OeIYz5NqtRdufpAEuBwHQQ4Kx105nt/sykhl9BtBbESw3AC4ZDUyAABIAAEAACgyOAtW5wyAcZcAp+BdE6SKhUGSQXbxzdbp0VqEgubZarReqeOVCqOx/X5VYEp1ZM55wP0EGnsyw587T1yXUfsbMXFKmcxkT1UaJ9b5+FwLEhrsmubdv8TIn4uQrluCZ02VsiNRZj6t/zmG9PW73KTYtOgAAQKEYgt9YVd4gLRoFADb+CaC1wZQ3AC4ZDUyAABIAAEAACgyOAtW5wyAcZcAp+BdE6SKhUGWQK8VYFCHRSAYEx68Z300M2awVXowsgsGMIYK3bMYcxza3h18GJVubc0AwIAAEgAASAABAAAkCgIgLi8Khd/gPRujveq/GSsjuzhaV9IjBu3Xg1821rq/eJP/oGAkAgjgDWumlGRw2/Dk607vImvwbg0wxFzAoIAAEgAASmggDWuql40p7HFPwKonV3YnMK8bY7aE/V0l3QjVcSDeEDSqfqF8wLCAABjQDWumnGQg2/gmgtiI0agBcMh6ZAAAgAASAABAZHAGvd4JAPMuAU/AqidZBQqTLIFOKtChDoBAgAASAABCaLANa6abq2hl9BtBbERg3AC4ZDUyAABIAAEAACgyOAtW5wyAcZcAp+3TeidZDAwCBAAAgAASAABIAAEAACFgKbVuKDaC0IqCm8pBRMd/pNV3P6cXJPF8/fdHc8/elihkAACAABDgJY6zgo7V6bKfh1n4jW3YswWAwEgAAQAAJAAAgAASAgEJgc0drniY/plxSlI7R45QbWBT1/3xH4PS5elds1JKvoFURrZWzRHRAAAjuNQB+EnNCwO5AL5IyWny90+XMMEK1o/uOE3paf9DIGg75u6ffBgtQ2oj5Offh1aC+CaB0acYwHBIAAEAACQAAIAAEgUIrAtIjW5iWFenppYr2kJLMkR/ZSVxotU2vfxMsRMlqn5lnMBwgAgQ0QYK11Jf2LdfHmkD5fLumnfO6+0/W2PzQapOaspz1DCUREK5r//qArgZE+wfq+7gfZ6n4tm2CV1iBaq8CIToAAEAACQAAIAAEgAAR6RGBCROsX3c7/0vvbPb2d95OdwnpJSZJ3imglEHs9hnRB1yBaC8BCUyAABPYFAdZaxwZDVXu8X3cSLX1WnrDNkg1HdKL1akWr4+OuykWuTw90XjH7t65fy5Cu1RpEay0k0Q8QAAJAAAgAASAABIBAXwhMhmj9up3T0+kV0Z8DetgZorWRGzh6pu+zR6kXKv8ununbEQ3tyi5FA7Ok0JEsmC3p8+UX/f1xQqI3N1Mn3o8a2v7dDjtRYn/1ocs/tR3/JOatZMJsScujBS2aqTg9eHIJqfHktXI+p/QkZBk2wklboshuad5sRrPXV/m/r+J/yc8eEoSAdkvIL9bv0laVjdSOZl5v/O77wcdR95XyGaef5/MHOjE1LZz4ivtgRhcXRPf3nR5GPp7ceVzQBd1T20U7tuEHM0gMjCxsMxIPvDgyM8WaQS0s+PdjLC5K7Kh7L3Ygmj6KjeFi213d3QP8uDOubj4iBa/9VJrINMvHxBAZhsP4SjyrnXsicA/Mls90/nBiPUfd+1ZLnHh2B9aLUHxyfK49WZWQC2Swyjm8X3vrXF8bnXi/IyJaPSPFM/KGDkG0WsiAaB3+LsGIQAAIAAEgAASAABAAAmUITINo/bql+dMp3V2SzJzZDaLVIfyOrunl7rglOk2iQb4gU0e+qhdmW79Nv3ybL+N/f71Yhzxx+pHhs5rT748rpVknpRDeLE09NdaRQZo2BBU1pOj8iU7vBKnlSCWs5jSnO+/gKb8/MewPOnmzSWNJjG6IU9fvJf1sZB401tZvTenmzWGTHR2QpbDxbPxpkB6539M4GqQgy/emP3z82izqgD+Fy9WHijulm+i0CfnHfMyk/dfFwb1LRItxHs8k2RLCXvlf4eDGd+gxl7dD4RL26adNwGfiLBUXXDty9/Ta92Jz/31Gnxv/iP6m79GzR+4zp4s7d972f3/R7e0nXV5qVermfknERNlStl7rmr5K3UOyLFx84MnM170P/OevUxURuJ/DMf5M5+8f7OdyVaJV2igKOQxNclNKYD3XVbpqxESrWHP+EP1zPt5tMvGqft3EkA2uBdG6AXi4FAgAASAABIAAEAACQGAQBCZBtK7mc6I78RLX70sT6yWlSDrAJCh1JqTzb8HyQZ/UU/yoImBFFuLb4T/7cI+Cfujrlm4/L0lyIhyiVWvdeRmdPE3aPNlRCyeHpHB9Zc6V/JdciwTx8DSyIUU2cu73ljw0CFIXR6bP8vgZz5JIOapPEnXEyOZEaziOVvPf9HGlDsXxsV2QrZ0bigH7GZnFIUBc2MQWM84c8sMlx1h2eCXB4Xu6+F7UkDBjRxOA1mFAzGvdearnj5sRq+L74PY3uR9+Qs8WMyaGWAFr+ip1D2nS3P1o5c43T7Q6qLi+ysa4XCmyB0Cx1jqug0KkKojWLHp93AtV/ZqdQT8NQLT2gyt6BQJAAAgAASAABIAAEKiHwO4TrVaW5I4SraIk3pAKsAiLSAaiS2qokEiQUSX9lBCtzQuzlAswMhCVPfkXemm1lyHrEG96XpviFCIlDgxCzyReqSlz9u61hkgKZWmZbXO/u/MO4cj0WbQE2iS+rdOshTpFp5eofOBmtLpEaycf4J6GzRrf82Ho4BcTQP/EbTUORU8sz8ZRk8HsPz41OeiQ5U1D/34M6WKECcY2f7PN0NaZ1HaWuLxbHKJS3dKFHz305JixE7xHmde6fk/KSgTK29vnVXtf2zFRb5mL98SLGZ6vskRr5h5oY6B9jmpZmMDp87H7ORvjvOdyVUIuQKpK3B/OPamVIXxuj9HvnmHt+bRVOqYQzdq9tRdW9evm5qzVA4jWtWDDRUAACAABIAAEgAAQAAIDIrDzRGtUdy6gl7kprqyXlHUyWh0C0XwJpQi55GU+ycl1cgRh0sMnqUL9pEtgO2J0uXyjRaOzl7LHypYLOCFLdkSI1mKcSolWfUo202azWS4LVHFoSoIhhiPX9zn8ZAm5Jm8i8ZknWrvMW1e6Ijd+SxUYBN7pk53hGJJ08MlgV7LCoUxyhH02iy5MtFqkULaP/IcDrl9VjMQlHcwYssqy29ji3O/+x5AYoZ3L3I3HxRk9/jih4HMgERObPq851+didzNfOeXyikltpVjce6Dzp/6oMaPl8ogWC5voTWZ/M+KT8wGMtdZxAFaTot8H73RtSAdI3KHRGkFQHOyppT24IPPaVfUrb8jqrUC0VocUHQIBIAAEgAAQAAJAAAhURmDniVaHatkhjVb5BirtlYc8tRmtoRJ0mcZnSQG4equqr7/06+WOjpusJouoCmiMqvd+W4tR9mO+5EWlA16tg7aGJ1rXwalQOiB04rM+GTpGWK5WRMfH9DP3u6E76unxOqRozvdJsuj6nQ5MfcQKRCtHwzUcD9pnF3RxT3RmEC8h8ug1dGhXIgsuR5opnwRO8W5P++bej6k+8kSrjo2cX/n3oq3PK5+J7Ps9kHXOvNbD27nO/F1IB4SzkeMxUXmtC3bHixnO8zedFd4NXjhf9/nrZsq793M2xuVTf1jpALk2Sb0NpQHdrDuPZ3ZW/RD+9scYX0ZrH5IBet4gWrcTZRgVCAABIAAEgAAQAAJAYL8QANFa4G/WS0qI5NRjeARGoNQ/criJdfhVUP/TfpENZaW5GWe+jqgiiSwtxcB8suREi2n+hV5xQn6mYlY7cy2cHGLZISlc0tkv5V6RkgMWBeG6rLcrGRd4qkPZ5PFNikR/jf3OmXenu7vUJ08HiJQ80dplxOlyb0XCKxvfr7/p7FHrHGu7umzIEi3OYKm8eY818eRmXIezJV8NiQOHJA/ct/k4CpXnB3wqD3VrNJOjcWb4VRBXbVzU9es696KGhnO/x0g3zrUu3nZsuThENGgV60Y/Tu6tDzcFj+WNmvJjxijft+5B3j1kGVky3yDRGrufOxLT1MqVPjbic3iitYkFncEayHDdyIkbXTwuotVbf8U6Yh0it9FkibWH2WyI3q9GRmvvEGMAIAAEgAAQAAJAAAgAgQ0RANFaAGD6JUUTa0aHhnyBL3EgiJor+hBkHM1o9vpKqmA0oMfX6jfqvk2SR5NH4tKGIHJ0+szMVtsOs5+A/Q42op+rD0GKGqWtn/+I/ghCsWmsbXA0BIlsm3XXts6jmHuov1N6qoCTGjM1T9/GOF6Bvjy5Cmcs43fevBXZl7Ih388FXdA93Tf+mS2XdLRYkFAZFWTn9fsBndyr//9ySQ05rL2jDla71xe38dDFaH58g7SU1wvC7YYONXHs+iOJUZcR5962JXZk74EN7seqdpiyuKx70ccnGb+Ze5Qfd51xmkD3cXihy0+te+w+49yY0HFyQveR52HBYzvatI6vuvszdg+1H0laS0Lz9c207dO6yvYzxb2fX5qU0ajvmM/lPgi5zqbwWlDDp2V9dFI78rqgjnBZj5u0dv3drvaOnvYmY/Th103sWedaEK3roIZrgAAQAAJAAAgAASAABIZEYGJEa7/Q1X9JCWtC9juLWO9dZpZxLldHDcx/0PZKPXvCKamnux0vTH9UN7tuTDPuKc6Kpzjme7F4MowLUjGxotvbA7rUNeeM3sbfZMz3gEKv/lo3fq/sg4VT8CuI1n2IVMwRCAABIAAEgAAQAAK7jQCI1gL/1X9JGQuxI0DIHMBhnn5egFmdpj3hBKK1jnsKevFLYwsu7r1pT3FWbPeY78XiyWQvSMWEdRhYtqfdaDDuewBE625E0XpW1t/DrGfHJleBaN0EPVwLBIAAEAACQAAIAAEgMAQCIFoLUK7/kjIWYqcAhK007QknEK0De7O/07TrTKSnOKtj3ER7icXEuLQz64E/9nsARGs9X4+vp/p7mOHnCKJ1eMwxIhAAAkAACAABIAAEgEAZAiBaC/CawktKwXTRFAgAASAABPYQAax103T6FPzqE63/H/23//i/6Py//nOaTsOsgAAQAAJAAAgAASAABHYOARCtBS6bwktKwXTRFAgAASAABPYQAax103T6FPwKonWasYlZAQEgAASAABAAAkBgSgiAaC3w5hReUgqmi6ZAAAgAASCwhwhgrZum06fgVxCt04xNzAoIAAEgAASAABAAAlNCAERrgTen8JJSMF00BQJAAAgAgT1EAGvdNJ0+Bb+CaJ1mbGJWQAAIAAEgAASAABCYEgIgWgu8OYWXlILpoikQAAJAAAjsIQJY66bp9Cn4FUTrNGMTswICQAAIAAEgAASAwJQQANFa4M0pvKQUTBdNgQAQAAJAYA8RwFo3TadPwa8gWqcZm5gVEAACQAAIAAEgAASmhACI1gJvTuElpWC6aAoEgAAQAAJ7iADWumk6fQp+BdE6zdjErIAAEAACQAAIAAEgMCUEQLQWeHMKLykF00VTIAAEgAAQ2EMEsNZN0+lT8CuI1mnGJmYFBIAAEAACQAAIAIEpIQCitcCbnJeUr9vfdLB4DfZ68fxNd8fqJ7vdjJafL3T5M/RboKvZkj5fLkk0T/Xjj2P2pcY8fTLtFf/2j+jPAbVTmC3p+fyBTrp/CLZZHi1ocR+a9gU9f9+RmPZq/oNOdJuLZ/rWYHjzyNlJNFt+0ksDmI+BO4cLuqB7utduacde0fzHCQmTZstnOn84seatMbbsJiLTj+6MrbZRP6V9GsMpP0+er8S8yI1Twx/xGJ7RxQXRfQtkOF4+r9/pL13R4Y2Oo0x8N2PXmZ/ja8MHJX4seCygKRCYHAKctW5yk96DCU3BryBa9yBQMUUgAASAABAAAkAACOw4AiBaCxzIfklZzen3x5UiAldz+nHyZhGpkvChjmhUBFCIjDpqSUphpmz31pGsnH4U2Tqnp9M7ReQG7FEEV3osv80X3f4+oAUJe07paf5Ep3eC/FXk5ZsmQldzmtMdnT3+oJvDhhz9uqXfBwsigyxd107tvvwcGlLVIN7ktQKPx7OW9A1ibGCuycAQ2Wr7oxnPIzDzPk3hlJ+nJt/NcUxfdT4iTfwHYyIeM+lYuKSfTn82pgqX2Nh15he5V5h+LHgkoCkQmCQC7LVukrOf7qSm4FcQrdONT8wMCAABIAAEgAAQAAJTQQBEa4En2S8pX7d0+3lJlyqN0yZaJcn4QOdGBis15OR9CSnH7CdMYAqeS2WZqt/XIFobsvTVJS5dolUNQL//EP1rsnBDpPG6dvKJ1jDJvJr/po+rLpvYIgWbOR4ZmchELmnZguj4tWl31BHqWZwZOGX7CPkz6quY7SFyvosZz4Zk/z4O1i3nxHGt+a3tx4LnAZoCgakiwF7rpgrAROc1Bb+CaJ1ocGJaQAAIAAEgAASAABCYEAIgWgucyX5JSRGtgezBlni878rss4QTsx8+gRmQO/BK35ssSTH2zSFJuQAjS1BB6WS0qsnRj1YzwAS8m+96dnZZwNFyd4sIdklh+X1cAAAgAElEQVS/Fc1/f9CVSwBbEgh2prGyUxDTIiG3I2jVHG0C2w0tnk9D+gsFceESrSlfaYK0MdSWtnAzWiNEa6L/IE4dMy6zmjs1ByWrkcWIOT9XJoCI6ceC5wGaAoGpIsBe66YKwETnNQW/gmidaHBiWkAACAABIAAEgAAQmBACIFoLnMl9SUmV6sfIJ7dkPUc4KY1Nh+wLyAvwCUyedMBy+UaL92tZau/anCRabw5bXdkY5D5u6cxbU3JBac2m56B44C7DWFzz99dLq5urfjbkGRqC2JUJCPkm9G9rEa0ZnHJx0en2HlHKV7mMz5QvtA35WJDRZ0hMKF3h1Ni9zK/AjwWPAzQFApNFgLvWTRaAiU5sCn4F0TrR4MS0gAAQAAJAAAgAASAwIQRAtBY4k/eS8kW3rV5pTDrA1yd19VazhFNE59Ttpy7R+modQsUmWoMyBwKbFa2Ojw0Jg3gWpZqHQ6Y6pCmLaNXE39EFXdwTnRkSCh7RqjM+Qwd3PZzbxHFQZoDoa7UiOj42Di5LkMEMnLJxYRwsZh4Y5hPIBokdsD1PtHJiobm5zOzrTyfz1xm7yvwiZO4rx48FzwM0BQJTRYC31k119tOd1xT8CqJ1uvGJmQEBIAAEgAAQAAJAYCoIgGgt8CTnJUUQRVaWZCCbzjv8KkCwcQindD8qk/D9+pvOHudEd0qTNZRRyxmL00ZBGZAO0MSXIY0g20mzDta2U81fldUfMHRmW1c3PjGJSP1bOLP4lbqsVucwp7bTJnPz1ZBD+Lql+dMp3clTyHhl8eaclIauxkn9F8cP2TaO7ISWXbh4/qTDm3zM5Pr/DOneat9Hx15TOqDlcgMHxSUPv4r5seCBgKZAYKIIcNa6iU590tOagl9BtE46RDE5IAAEgAAQAAJAAAhMAgEQrQVuTL+kaKIt3qFZgm5rSLpapSJzU6tXCm3Jf0R/Dqj7p2WbTZnqR/+mCEVSJdytFKvSrFQl9+mxns8f6IRjj6P5SWTPK2ZruZ0aY/4cPg0dVkUG39ChdSCZ4z9Pn9bEyNBmtdxd0ke5T6M6tI0NIr6uPvL+/Hw5pScjFmbLJR0tFmSqw8Zi5uKC6P4+F5t2/7Y+qo1RaOzYHfT/s/f2Sq30Wtvu4FymCShW1fd+Vft9q8wBrAKCRURKZod2QkY4MxI7tDNSIhLsI4AjoAiws+9v1977GJZ3SWp167cltbuNW75JnmditXroGkNq+vbQUNz4RjSiJVUmVnNF52fXbE1YCtAUBLImkIMgl7WDGg4uB79CaG3ofFwGAiAAAiAAAiAAAiBwMAIQWhNQxwitLIOUHepj/jAx8e3O/VmCCWjaCgE9S7SVLn+7Ey5yf9OTUQrht81q7f65j681UOgIBPYnkIMgtz+F/HrIwa8QWvOLS4wIBEAABEAABEAABHIjAKE1waNBoVWtzWr2u53TfDOhiUOETTABTVsgYJV3aKHPY+hiLWoxlDVvj8GmNm3IfXxtskJfILAPgRwEuX3Gn+u1OfgVQmuu0YlxgQAIgAAIgAAIgEA+BCC0Jvgyh5eUhOFm2tQ4rCzTUWJYIAACINCUAJ51Tckd93U5+BVC63HHGKwDARAAARAAARAAARAggtCaEAU5vKQkDBdNQQAEQAAETpAAnnV5Oj0Hv0JozTM2MSoQAAEQAAEQAAEQyIkAhNYEb+bwkpIwXDQFARAAARA4QQJ41uXp9Bz8CqE1z9jEqEAABEAABEAABEAgJwIHF1pzgoexgAAIgAAIgAAIgEBfCOx2u76Y6rQTQmuv3QfjQQAEQAAEQAAEQOAkCBxcaO3zH/k5ZIOcRFRjkCAAAiAAAo0J4FnXGN1RX5iDXyG0HnWIwTgQAAEQAAEQAAEQAAFCjdakIMjhJSVpwGgMAiAAAiBwcgTwrMvT5Tn4FUJrnrGJUYEACIAACIAACIBATgSQ0ZrgzRxeUhKGi6YgAAIgAAInSADPujydnoNfIbTmGZsYFQiAAAiAAAiAAAjkRABCa4I3c3hJqYa7pvHZDS218Y9otVvQdQKT02kKXqfja4zUJLAen9Hb3Y4WWS8OmOPS73k96zCfc/IrhFbEMwiAAAiAAAiAAAiAwLETyEdoXY/p7EbKhkOabT5o8qdd/PUvn1uaXw1o+um657EJmExQeKM7iKqRAQJekaDQLDsCQnyk1SmIrFgTuxTktvMrGvAHZDfP52ZTT8T312xDH23/wdDEoO2crgZTEn9GtM8pBwEdQmuTwMI1IAACIAACIAACIAAChySQidC6pfn4nW4XE2pZW9V8EfWSUrwoXZbChMySav+lqWmgbOdjer9dtC5EN7Xn2K8Dr2P3EOzrhoD48uj7KXeRlQhzXI+gqGddStCxL0L/XtDmY0J/+DPym55++4s+RdQcHoXQuqbx1Q89MkZExLLIb5btfknbul9TYqClthBaWwKJbkAABEAABEAABEAABDojkIfQuh7TmBadb2uNekmxhFb+xiSybUcr2v363tstzecbmkyy3gPc4oQBrxZhoqs+EVDFsT7ZnWwr5riJLOpZF83ZFuyZiPj34hiySIVtr/dHYMt6Tevr66p0D/9b4pXuW9yd065fowOg1YZcaP2//zftdjuiszPa7f5Nl//t/6L7f/2z1fugMxAAARAAARAAARAAARBoSiALoVVkfjAE7WZ/NHr5dAmtVGS1Dmc8o4fKLZTFHVQBlovGj3TxV5YhUDNhi/IElyva3b1VpRIMAbfaounofzun8fstLc6flVILTAPWs9bq+qh4m4RGNJt90VSpn6BmCul9Dmk0Ilou7VoLqi21Yylur9lTsKiz0axDa9qllZ2I4tWCX2r9zjLu5LZbNmg9O9piVLq98qmPYwwnF1/ped+9mY2mf82sMXtML0QPSvmN4YxW9690ExlP0m919jK7/TYXo+Lz9JbeWSmQwFyz+7Mz14P3kzDLeVzVCmXMXuih2HKt+H5TfHkznNHsckpTvdiyjICk+aiXW6nPZtUYF+talYXnehyJtXlQs/Y1XVfcPrBjiWdTukwLznGjLExDPznX/tIePW5S17SUdTemrE6rgpwjg5XPie+n4/ji8ViEVis22Trwly4gtGpkILQ2/XMf14EACIAACIAACIAACByKQAZC65a22z/054/cameLhm3BjHr5dAmtcosif0EnveYhz3b9qmrKGv/mL9xfTPg5p2d5eNVwSMPLJ/pYXJeiUSViGTUVHf2P35jAycouioOvpBBUCZx1fahlGoz6dkVm8eMPEwUvnQdriXtVn9X/OzCWYntlmRlVcKbZiu6/f4pSEm4bZWIx50tVprEQOBTRg42plpdygM6eflHjoPL7hDYhG0sf+rj6OL4QPcuSG25Od29K5lnJV8/+0rZdG/Fm+teci67P1bEzYayuD/MzLVPOY28lzOkxmj7XijWnLn7kgNdjuvp5FHUgNUb6lzClEMjavN2VQpQ+TjUDs935WPqnJptOnzOF/XxtGyglXFzxdEd0o9R71TjsNw63TwuBlMQXXN6yMsE5znrf109V5NfNF34nNdszYU1LWXdDz8SoZ12oEyX2RZlf5aDFo8mWPqKMVntxpKsHope62I31QdGuVb8m3rut5hBa2yKJfkAABEAABEAABEAABLoikIHQaqDhL+/GS11L9KJeUiyhtcqGMrNGuVm12wOVTEmuDLqEg4CYYPZflDHQbUnso+TpPkgkRRhzCWXeunTmWNi/jRdRU6STAonzsBMne1U4ui7LPtTzasEvWowqfn/8cWwfNWx0iJG19f1qxq1xiuJr1Lc05t9BhdZIe8NCKxPlInwaEz/Sr9s5zTcT4hU7Al+uCLHtin4eqwP9VI4sK/T5/MNRKmX/+VhNbeMLIGUc+nZmc40q1bXwIUPetS99HE6fyi+4lIxb56Mgdk00/dbQT7bQqjyvomI4nU9oHppcop51sc9Vl6gKoTVIz1wDghdENGjVrxH366IJhNYuqKJPEAABEAABEAABEACBNgnkJ7RygYSrb60f9hT1kqKdGly5yhJZjXburftUZboKVZbXk+PbmZVar05Rzde/U1TwZA0GbPSJmPZW6SpD1J3BWpUPcB5KEhiLPSHUEhI1p0o7hBMhcimHkETxasEvxSAEH8XvMTY6tsMnceT3dnCStYUtwHqJjjrhqC4WKnHMLh9BijgWHU+R9jpFOel3nj2uCK11cy3SN2Lq1git1rzWD8WxOHlrPdcJcCpj/3wsXe37wir6i6yaedfBumL5tBDyeFmF0qeeR2fUHHetv838VCu0RsVwi372IIl61sX+JeIQVfmcfr2vzzSO7X+vdkea0SrLWbAM+BZ/WvVri3aldAWhNYUW2oIACIAACIAACIAACPwGgQyFVjsbrC2wUS8pzhqtugVa1mVtezOrzi3omS+ttf177ufMLJUChdfGmMwqmdErxJ3b9/rSAebW/dqxRGVF+QUfS9Qs3BTjH2srt0MAT/KLFiKV30WNUlNwL8RgRUByZwZXglp4TB6hVZ4UXjOJwkJrtUXf9G966YCaeIqKBzGQ8H3Dc03UWg77RtxvTO+3C/Hlj0ugVX7H5oiZsVrZe0dvZzfkzNB2ieXWWOvnY+lmj4gcnxnpnnfhOGQWxKwr8gsRWzTm9UqL+p92hrsjkCPXRH5lC34KCq3BORfDJ9LPnnkd9ayLfbCiRmssqaKdWkYj8dJA81b92q5p0b1BaI1GhYYgAAIgAAIgAAIgAAK/RCBDoZW9YD7T+YdSD64luFEvKSGh1cwIi2ova7i6xB/jd8H+7W3nQj+QtWAn9CfYhwQa88JvixN1NVpFKQWuXtEHP7DL2FY7mNKlPLjLt/VYO705nFnH76VkDvlrULJ93+JHF3Da8IsRpFLQWd3Tq1Baa2x0CIcpHMWI7K3eUXwTSwcYAl5Y8HSMzRC7yniKtJeNNnzfCJ+qjL3xw++m1C71CK1lVuuIRkuiO7WepWGvOFDKFnhjBUpTLHTWU/ax9ImS6zXR9bVSB9WXIV0zn6vZ5Sw7YPnMGUufpGZzRwmtsv6qkSnsvlbGRXM/BUsHuE6aj1jT6viYX3CFHolRz7pQJ+Xn9i4TxvbtTj+AMbq7VhseX0ZrFyUDJLJ2/dqqI6I7g9AajQoNQQAEQAAEQAAEQAAEfolAdkIre9l01y/cn3DUS0qScGofRGW+ZOllARx1IwP1HuW2a7U0gfU7U1TxCBh2jdkYoVVmVqmnjocOw/okfi/S60S6xmKXTVjTeEy0KEsr1AitZZkA5fArh8AU5OWq55nolzq/k3lAl9dGk2s8R59I5+c74GUsvp92dPfGgSsHq1UiYKgGb1jwNEXR+ngKx4NYB8L3jZhrCfGjrUmerepCAF1qQqFctXR73V+WxAmt9fyqVdInQOnX868enNucfUJrdfCfaz6L+8esK0aJjyif+p8B4TmuXNvIT3HzhY9eLV0ieUSsac4s+0/3uht6GkY960KdKJ9z24osY/Fl2jc9GV8mJHTXYtPjElrtv1/Ug+/2H3bbft3fovQeILSmM8MVIAACIAACIAACIAAChyWQgdBaiA4FN2dtypaY1r+kSAFCuZnzEBa93XA2o8vplJZEhcBCog5rWVJREQFLQW9Iw89PEk3Uz7nqoV1v9y9qvul1Lxv0YdWiVV/ozZqbatkA+dmQRiOi5dKuz1n5MG4sQpiQ3JX6oR4bq7xUcY33elMoKJ3i4UX7+KXO7/U22jVMheHRHG/feRZx5Qm9BquPj/y9uI9tv9u/5lbvKh5mmxeiByX2hzMSpRPi4omVpmCJpSF/2rFv33fzcUvvbB7W+jQUP441wViL9C8v2Fr2ly6Kccimzrm6EaJsOf9JZIKbPhTZr2n8ShO9pRiMcZnrnHfeRcznBusK83mcT8/p+eyGltaaKUZcvyaqjmvmp+Hwkz4/Y9b5mhhuwEdks6rz7Im+B34ObKRdCHLVvNTXl5Yezw260f92IG/t4wZdN7jEt447D9Fs0H9Xfm1oSuPLILQ2RocLQQAEQAAEQAAEQAAEDkQgA6H1QKQ6evlMs95dNzKtD7RunwD80j7T3+6xDZ+KPljWr3J2naJjmtunzWzs42Dweq+Xrfhtq/a//5rm8wFNGh80dGx+akrEz6ELobWplbiuPQI5+BVCa3vxgJ5AAARAAARAAARAAAS6IQChNYHr77+ktCH+JAwYTSMJwC+RoHrUrA2fBg612c5pvpnQpEix7rLsSXPw9aU3mvf7e1dqNVIbmHGcfkofSB2H33/WpY8HV4QJ5OBXCK1hP6MFCIAACIAACIAACIDA7xKA0JrA//dfUtoQfxIGjKaRBOCXSFA9anZon3Z30ngb0I/n8KJ9RtNGPc7j9lMcnTCH33/WxY0ErdII5OBXCK1pPkdrEAABEAABEAABEACBwxOA0JrAPIeXlIThoikIgAAIgMAJEsCzLk+n5+BXCK15xiZGBQIgAAIgAAIgAAI5EYDQmuDNHF5SEoaLpiAAAiAAAidIAM+6PJ2eg18htOYZmxgVCIAACIAACIAACOREAEJrgjdzeElJGC6aggAIgAAInCABPOvydHoOfoXQmmdsYlQgAAIgAAIgAAIgkBMBCK0J3szhJSVhuGgKAiDQIoFcDlFqEQm6OlICeNYdqWP2NCsHv0Jo3TMIcDkIgAAIgAAIgAAIgEDnBCC0JiDO4SUlYbhoCgIg0CqBQx+w1arx6OyECOBZl6ezc/ArhNY8YxOjAgEQAAEQAAEQAIGcCEBoTfBmDi8pCcNFUxAAgQ4IrMdn9PdiQx+TPx30ji5BYH8CeNbtz/AYe8jBrxBajzGyYBMIgAAIgAAIgAAIgIBKAEJrQjzk8JKSMFw0BQEQ6ILAdk5Xg1e633wQtNYuAKPPfQngWbcvweO8Pge/Qmg9ztiCVSAAAiAAAiAAAiAAAhUBCK0J0RB6SWE1GAfTT3+PwxltPm7p/WpA08sV7e7e6OxmKdqPVrRbXGvX6v0NaaYIM757DWcsU45oHnEPqw/Fhuoz/b7MQPW60WpHjz9y3CltxVCFvSKzr268JtRDspb3ZpmI0l3SX06bN2Ph1+GMZpdTmhYu1scwotnsi6ZKvDRl4bSPx9qEGFnbxheihwGVt1bausbo9o27DzLngBbXytZ5T+zH2Lq6f6WbyniabfzjSbFdzS+tiy8W84vr8Fj8C4G49vUeWa0Jyy+aHpBA6Fl3QFNwqxYJ5OBXCK0tBgS6AgEQAAEQAAEQAAEQ6IQAhNYErDEvKUKguaTVbkFSNuXi1RcTvs7p+eyGuO42HNLw8ok+FtelEKYKbfwaqsRXIYC5xFb1Xluajx/odflJXO6tvceaxmc3RFw0IqI1Ewe/3GKuSyz79Ai/0W11RtINLn4+Fx2Stbbdm2ckTokKkVi3Y0vz+YYmEwaV+eOdbhdM8BS8v6SwvB7TmBaFSL0/Cz1exL2WlnDui0shyNaNsRIs6/qoi6nCpmBcSmHYiGv2xQGZ4nF9GzVu7FgphFKlTyvO1mO6+nkUXwRo8yN+LLWx+3pfiuEJyxCagkDnBGKedZ0bgRu0TiAHv0JobT0s0CEIgAAIgAAIgAAIgEDLBCC0JgCNeUmpF/+YoOUSeIzfObcWx4lnYjgR9zDH7bjndj6mdyKaTpkeWwjH2znNn79pujRF2ZS2thjdvtDaImvG5oHopcgQZbZW4jlPHy7F9cH8ip7PP4R4rf0YQmvxWZ2wHC06W76zD10KxmVgjFVmbL1Yqw3ZZ5cmbtqxatlaCNufVpauYoujjWpLTJ/WUsBifTMhrplbX0Q0mGPKDaJ9m7A+oSkItEUg5lnX1r3Qz+EI5OBXCK2HixfcCQRAAARAAARAAARAoBkBCK0J3GJeUoKClhRBWekARY0TGasjIWg6sktLcU+2KbeEu7Ih3aeba/eolE2enSkLHoht0eJDLrTe3tH3oMrEXM/nNDj/poGV/ZrS1iyxUGXHpghQB2PN/eHa/y/8xcTVsmSEowSEoFkntKrlJhqw4PYpYrgjpoOsAmPk+bm+0hiKAFoEjiem4uJSs5XZ9fdClGDgWeFqOYQi9j1tvEJrRHs5jqDQWjeP69aWCJ8lLE1oCgKtEoh51rV6Q3R2EAI5+BVC60FCBTcBARAAARAAARAAARDYgwCE1gR4MS8pQUHLI7Ty64qtxCJDku1M1w/LUbMofRmGhURa1WhVxFz1HnKruChpMKE/RUbgpSW0Luj2Xdp2Tu/zAU3Onx1lBpjQGttWzWgtxLeiFAG/l1F6weeig7EuhDkp8pn2VHbc0ZtaHkBrGJPR2oxFjDgdZBUYoxDe68piVOUH/DHlFlrNuJT34TVsv5/4FxK+2K9r4xJaY9uL8YqY5iWEfRmthtBqjsW7vEBoTVh50fTQBGKedYe2Cffbn0AOfoXQun8coAcQAAEQAAEQAAEQAIFuCUBoTeAb85ISFqNcYpPxO6MGqDTRrNvqF9gi7mEKPTVC64RETdLL0YwuHic04Yc9OUoHMFEqqq0h2CkiVvdCawPWvlPi12taX18XGa0iu1Jkt9oieX1Gq5KV3ISFw3dcKFyvia6vlQOxarb9B8ZYZbTW9BGMqYi4VDJnrZrFVkbrp3aYminG2kJrfHu9vm6s0OoWkl1LTLQgm7A+oSkItEUg5lnX1r3Qz+EI5OBXIbT+L9rtdkRnZ7Tb/Zsu/9t/0v2//nk4kLgTCIAACIAACIAACIAACNQQgNCaEB4xLynRQqtap9JRKsA6/MpZQ9WX/emoH2new/i33BZulw4QGX2aiOU8OKvK/gu3dWW0qtvw3YdDma46JGu77MKaxmOiRXmYmbTZrqUr7E7JaE1lITNhi9ITXGWd0/j9lhY8HTMhG1UpTcFtLsYY1UcwpiLiMtLWsO/1aGnSXqu1W5RWqOZH3Fh8y4t28FjCGoSmIHAIAjHPukPYgXu0SyAHv0JobTcm0BsIgAAIgAAIgAAIgED7BCC0JjANvaToNSxZrc0XoocBTWUJTl7L8pbe+QnqQxp+fha1Uau6nKo5QtyTv1FENKtepnm9FIHq7iHFOdH/cDajy+mU2O1YJuELPZR1R7m4RGMa04L/V61Xyj57/KlqlKa0rcYq7BfZrCUsmm2eeH3YJdl8Dsla2unyh1afVdrJM345SVH+ocjyrSqxOmq7ljDSWYhLdX+SdXCUWgdWD3pVXPfFXBLv4lZmTH3wc8PqYz/mPqv7V7rR4sQ1z0QpA05Gqy3rm5eyvcHRsT4IXilzTJ+7QnT/SxdGaZCEpQhNQaBTAqFnXac3R+edEcjBrxBaOwsPdAwCIAACIAACIAACINASAQitCSDbeUmJ316cYJrR9BD3aG5d+pVrmrPasEV2Zvz1uXFgI2/KwkONZ0p/0xM7hC0ebMOWffCHsPH7qToUTh0sE6Lf7hSh1ajRGgMG2awxlNDmNwm086z7zRHg3i4COfgVQitiGwRAAARAAARAAARA4NgJQGhN8FA7LymHEJsOcY8EcHs21Q4lSuorLw5s6M1Z+MGtRX0ACK0c0Zbm43e6XVQZsRq57ZzmmwlNZEZrotBq1llOCmc0BoEDEWjnWXcgY3GbaAI5+BVCa7S70RAEQAAEQAAEQAAEQOCXCEBoTQDfzkvKIcS/Q9wjAVzjpmIcr/cb+kjOZi1EM7ZVPVEMa2xupxfuy6JT4yI7zyUum8UWK2Gg1X2NpIZmIHBoAu086w5tNe4XIpCDXyG0hryMz0EABEAABEAABEAABH6bAITWBA/k8JKSMFw0BQEQAAEQOEECeNbl6fQc/AqhNc/YxKhAAARAAARAAARAICcCEFoTvJnDS0rCcNEUBEAABEDgBAngWZen03PwK4TWPGMTowIBEAABEAABEACBnAgcXGjNCR7GAgIgAAIgAAIgAAJ9IbDb7fpiqtNOCK29dh+MBwEQAAEQAAEQAIGTIHBwobXvf+SfRFRgkCAAAiAAAidLIIfMx5N1Xs3Ac/ArhFZENgiAAAiAAAiAAAiAwLETgNB67B6CfSAAAiAAAiBwQAI5CHIHxNWbW+XgVwitvQk3GAoCIAACIAACIAACJ0sAQuvJuh4DBwEQAAEQAAGbQA6CHPyap18htCKyQQAEQAAEQAAEQAAEjp0AhNZj9xDsAwEQAAEQAIEDEoDQekDYB7xVDn6F0HrAgMGtQAAEQAAEQAAEQAAEGhE4GaF1ux7Tw82SPhmm4YhmLwua/GnEjNbjM7pZplw7otVuQdcpl6DtLxBY0/jshr5GK/pYMG+taXx1Q8vLFe34v/EDAqdKQMwNsexhPcs9CuoEue38igZT/iR1/AxpOLqnl8WEGj5ec0f7q+OD0Pqr+HFzEAABEAABEAABEACBEyFwEkKr+8VwT7FgO6erwZQLt8PZhj5U1XY9prNCibU+O5HA6uswNUGeDWI4pNnTB02gs/bVpbC7LQLlurbn2tmWPeinMwJBQW47p/FgyoV3+Yzbruf0cCOeiTSc0eYDYmtnDmrYcdCvDfs95GXIaD0kbdwLBEAABEAABEAABECgCYH8hVb2Qvh8To+La55hU4muQ5ptPhpntVKk0Dpa7QjJkE1CE9eAAAgcFQEIrUflji6NCQtyVYaz+mWi+qUmnn1deqhZ32G/Nuv3kFdBaD0kbdwLBEAABEAABEAABECgCYH8hVaVynZL6+cB3/a/d6ZpQ6F1Ox/Tw1SUMBiOVvRSCMDMTP+WTDWDbEvr8QP9XX6KzCEa0mj1UYm5SjatGRDVi6/o42ZZbP80SymE+qAqY5dbMFvR/esNVbtJhb0DY4vpaLUiupHbj/Wspzougk3FTYz5hRb0XGYO87GOii3+6zFd8TIRQ5qtPmgSYy83raoH4RtTVGKrwS/Ul2/s9SUqRiRwOmpYWKUx6v2txd1oRKOvJYnQUL6MMGNiH9asjEYso1As8goPhb+HI1p9pJfocOrpeoEAACAASURBVMbWdbXxuTX/SGZNVmp2TQ0L0aVj3vn8ydsH1gHepiif8cmSu4f0+clXLlZ9hT6Xn9YaZs5Vc43zzmUP73Kus89jYyY0rsR+vGtt4Uf/PHXMUTMGEm1xrtnBORLjZz0ow4KcW2itWOhfZDadY3UxH/08K+YOfyY0XCOaTtljuy7s12Oz2LYHQuvx+wgWggAIgAAIgAAIgMCpEzgdoVV7GS2EOuXlPjkQGgitUtDiL4iDYuul9uK9pfn4nW5ZfTulfzUzSLzIFi+xGyl46lt5S+FM2b7Jfvd8LgRZ+TI8Wm34v+dXA5p+mi/GRR2+QB/lFlGnvduib10EFWUVqvuFuJif85INwxmtPiaVmFvauab5mOj24i+vIyjG+KeqqyvbOewtRYKaNrFxEttX3djX4zHR44Ku/1SihowF/tliQSTrBRc2M2FiIL5JKLfuhv2t+ImJdRsmVsrSGLafqr6bsxbaR1HrOMA7FM/7CK11scU03H39U33Z0M52e4sZE0KL2qmq8CTmdCG+evyZEhf8i6lz+cWGGIuMPVdGo2+NS+WtznWhqYdjJjyulH7q11qxHqxJTMdrFjBlSRnpj+qLDHcMtDGmujly9yaY1a335roWFuTsuKvKrgxpNHuhRVFOJ9XnvCSB8lwMzf8Yf++zRsSu+X1oF/br8Y8CQuvx+wgWggAIgAAIgAAIgMCpEzgdoZWJJts1PT/cFNl67MVzj239yUKrfDGVL9tS3NKzVefzDU1YQdCyf10AXY+veCYqf2kuMzrDImkZ6GW/1X3LF9nAy606WayXX0XIdgo+SgakLrQGuDjs9dtxS5vxM/082gedxdgb0yZ2wbDFAZcgFhMThZBjiWnCEvM+TGUeTLmqIg7wivK3QxCn6ndlDUaZocyF0f1Yu2z/4xQN7TG2dshOILa4gMa5183ZNP/sa3tcXEX48/a9EARr1gFzDTK/2JFzXvmSo5ZXiHfoc0e8/zHXnYEUOlPXN9eXGeG11i+01n1Boa8iQZ9GjMklRhYLRNjPjkUtLMiph6OpHbBdBC90e/1HHIYV9Gl4jnnH5unf9TyLXbdzbxf26/ETgNB6/D6ChSAAAiAAAiAAAiBw6gROSmgtpCk7y7JJFKQKrd7tnapIuqWQ0CpNZdlDz38dW7xdYoQ6PkedRV/GED9Z2nOoiXbNC9HzOxFNxeEodgauzGgd0HosSjeUGa2leGM6ISaTzFFugWW6vkzITFaOsTemTWyo+MtAKHyiYiJSyNO0jhGtXlgmrLrd3CE8lb51CXNK1l8h2lpj2oO1JrQ6oKoxVCu0xDrE1S5Uc7Qj/wyHI7p/eqRJg4z6oCjHa1tE+PPurSi7URMXJp/ofzeby9U2cX/2b3COlmVC6uK9rkyL/QVc3VorRurKaHUIrQoWNQaCa0XEmEj7EkQ5hCpyvTc9FhbkXF8cOWqge3ZdlPeLmGO187/h+PZZNvp8bdivxz86CK3H7yNYCAIgAAIgAAIgAAKnTuAEhVZFfNqnZmJjobXuEK41zecDmrAtl56M1rJmIs1o8/QttomrtTQPLrSOaHR5QY+Lc3p2ZV2u53RVnEQ9HM3o6eKbbljGpbS5fBH3cClfpN2fqy/hq/tXuuH7pe22VTu/vTFtYheMKEEsMLbqXm5RQxMry9IB1cnfXKyMEGn+xAhzi2ste3Zf1i7bD57RGuIf+rxSixzb98WHVsaxLO1gfCHRalzF+LNTobXZXK6EVv8aGZyjUfHuypL2ZJxfsYxm/1qbJLSa5T2KGHj8Mcu0GLZEjOlYhFa1dALPqi/jrGFMtPQ8i51fubeD0Jq7hzE+EAABEAABEAABEACBYyCQvdAqXsyJZpsPKkrGlSLm5SFLB3hqrmpBsB7TfFBse3cKrcZ27rJm4i+WDihFTb8YaI5RKx1Q1gL1lHIIcDOFrI2s4Vhu9zYErxp7q8wyyTNyTI6ZHCW0xsQE7zteaFVFU77lP2aLuFOYC5UOmNA+rI9CaA3xD33eQGi1/FMuSnGPg6i4ivFnTFyklg4I8dr3c+3AQM8cjdhmHxd7cWttE6HVjIEXeuD1pNXax1rd3Ygx/WbpAK0Ej5qhyoTWxx+rZq0W6aGYCAmtUaVR4ubWKbSC0HoKXsYYQQAEQAAEQAAEQAAEfptA9kKrfQoyO4F5QDdU1LAUb93Fy2BdtqnhKuUFsayHWTRRt4KqB8VUthQHDv3Z0nr+ToMJ2+rJtp/+0CM7CMtrk37Sc/mC7stoNcRGOYKYw0OqMTQ/wMUZ3I4swXouyhZ2eVDTH3Zo2DOdLxbVYVjlWJXagaMVbRbXnGfKgTP1B3zFTdmY+3EJVRWG2aFFWkyUHvNmTJr3KQ/DUjImw/5OPAyrBdba2GMPw/LE8z4H3bj4y9jSDl9SYq+as2H/tJ3RGhdXcf5MiYvYw7BC8dyEt9MfEYfa1R3+FOYYWmuL58iSreUX9PZ+Kw5/cjxLQjEgD6uqW3dCvqpbr0PXula0oCC3LQ5zVDOzt2saD1gGMPthB07qhy+SY/2OmWOxz6Law77WY7q6WdLncESrD3bY32n+BP3aAywoHdADJ8FEEAABEAABEAABEDhxAtkLrcRe/pQDsGg4pNHTCz+JvvxJFForsUCNHibSPtF3+aKpfqYcpjN+oOmSHwdObCv9CxdWfQeLyD4qsVMehkXshfHljt6KsQ1HK/pghx+ZNe+c5RGYSPDAD9UqDKHZi3KAVKgP4/PhbEX3rzfFKeesR1+NRWOcao1QJxc5ft3ekpvPTjOrqty+WgzXZe+K6EYUjxVIosfkWEGS+DDR2BUT1dirE+S5ZVV2tq++IYvx++rUb1azs9bfWgbkjGb0KmJ0OKriok3WuwVdxzIKxSJDspeI4omtanHoxj/mGhTzIIplFuNPfr9QXLAmcv0c0mhItPxka8aIRqMvWi4/ia07L8WXGWII4XhWY7FaAwNzvfCzyIYPzdG09c0316k4eNC31lZrMTsczrWOj2hlrCuV8cVzqDzQcI8xBedIhJ+N+KsT5OpqyrL1aTi6p6dHtU72HnMsOLbION5rjYiZnP1oA6G1H36ClSAAAiAAAiAAAiAAAv0mkL/Q2gv/MAHyL12sXqwDcrZrVnPzm56YONWLscDI/hFwH57Uv3HA4lLsvBqILz72qUNt4gwdHgb82RDIQZDLxhktDiQHvyKjtcWAQFcgAAIgAAIgAAIgAAKdEIDQ2gnW1E6VU6sdl67HY6IFhNZUqmgfSwBCayypfrTryJ8QWvvh/haszEGQawFDdl3k4FcIrdmFJQYEAiAAAiAAAiAAAtkRgNCanUsxIBBIJdCRMJdqBtq3RKAjfzrqK7dkMLo5MgI5CHJHhvQozMnBrxBajyKUYAQIgAAIgAAIgAAIgEANAQitCA8QAAEQAAEQAIGSQA6CHNxpE8jBrxBaEdkgAAIgAAIgAAIgAALHTgBC67F7CPaBAAiAAAiAwAEJ5CDIHRBXb26Vg18htPYm3GAoCIAACIAACIAACJwsAQitJ+t6DBwEQAAEQAAEbAI5CHLwa55+hdCKyAYBEAABEAABEAABEDh2AhBaj91DsA8EQAAEQAAEDkgAQusBYR/wVjn4FULrAQMGtwIBEAABEAABEAABEGhEAEJrI2y4CARAAARAAATyJJCDIJenZ/YbVQ5+hdC6XwzgahAAARAAARAAARAAge4JQGjtnjHuAAIgAAIgAAK9IZCDINcb2Ac0NAe/MqH1//s//4t2tKMzOqN/7/5N//iP/6T7f/3zgCRxKxAAARAAARAAARAAARDwE4DQiujoiMCaxmc39DVa0cfimojWNL66oeXlinb83/gBARAAARA4RgI5CHLHyPW3bcrBrxBafzuKcH8QAAEQAAEQAAEQAIEQAQitIUL4vDGB7XpMDzdL+pQ9DIc0e/qgCXTWxkxxIQiAAAh0TSAHQa5rRn3sPwe/QmjtY+TBZhAAARAAARAAARA4LQIQWk/L3xgtCIAACIAACNQSyEGQg4ttAjn4FUIrIhsEQAAEQAAEQAAEQODYCUBobeKh9ZjObpb2lcMRzV4WNPlDRNs5XQ2mVTYnDWm0+qBq1/yW1uMH+rv8LNoYnxv3GM5WdP96Q9MyPXREq92CrtV2wxltPibEbs9+tvMrGsgLtM/EvW+WRWeq3a5rtZEW9y3bjelhKrJWh6MVvSyu6U+s7Y4+iHN6obu3AbkQi0tGtFoR3YR8kGCHlX2rjHk429AHdyp+QAAEQCB/AjkIcvl7KX2EOfgVQmu633EFCIAACIAACIAACIDAYQlAaG3Iez0+E0JgIWDSekwD9gspaK7HdPXzyAU6JuLxz5hAyMRRVrGUXz+k2eaDJhsp3OoipnmPP4p4O1rtStGWCaoPr5/0+Vn0xzXBLc2vBoUwq/5e3ptotNrwPkQ7vQ2/fvxOt4sJ1d2XCbnclsGcxoMpLUeiBmuK7WofXJwezmh0+U13jwu6/iNqvXJ6xZjX4zHRYkEU8kHJufKTcywaV8bkT2V/MZ6GYYLLQAAEQKB3BHIQ5HoH/QAG5+BXCK0HCBTcAgRAAARAAARAAARAYC8CEFob4iuzRaXQOh/TYLpkaqB12JMUWlnGpzgYiomdVzyjlIud9FxkyOpip3kPNVNUF1rn9E6vNJ1+Upl9uZ7T/OebpswmReCtMm0rUbe8j2b7lubzDU1YQdVSiFTtkwKo7EcKu+LfA5lNqwjPMgu4tL3sVxeYdZfYQqv8PMYHUQwd4yuFYgitDWcILgMBEOgrgRwEub6y79LuHPwKobXLCEHfIAACIAACIAACIAACbRCA0NqQorYtX/YxHNHqhWVhVp3KdsPRjJ4eJ9pnrBUTYZ//Lkns4q8RWl+Int+JaDrVsjt5H/M5bW6J/vJSBUK0pPmcBuffViYty7wVgqdDaDXKC9QKrb7yCcUYbt+LsgWsT5/tDltsd0QIrepFhg80odXLsLoHK9HwMrmmjcyWhdDacIbgMhAAgb4SyEGQ6yv7Lu3Owa8QWruMEPQNAiAAAiAAAiAAAiDQBgEIrQ0pWtmU6zk93IiarGq2qRRTzdIBRGsaX7Et8TPaPElB1Ce0jmh0eUGPi3N6NrbRl0LrZFJupR/NZnRBtzQ5l5mySsZotNC6pvl8QBNWm9SV0Vr2Y5YcEEArPjW2B/oQPUUIrWX5BtsHUXYIg2n8MC0EbyUoILQ2nCG4DARAoK8EchDk+sq+S7tz8CuE1i4jBH2DAAiAAAiAAAiAAAi0QQBCa0OK1pZ0pSaqfXiSKRZW9VN521IQ9QitZaarW3TkGa2TiXIwlnlQliK0OrbrO0sHrMc0H5gHeyn2eerFSpxVxq+8xmF7oI9UofWPwwdRdjgE3bu3ogYvhNaGMwSXgQAI9JVADoJcX9l3aXcOfoXQ2mWEoG8QAAEQAAEQAAEQAIE2CEBobUjRexhWkdH6+DOmza0oI1An9jGh9YUeiB0IZZYOiD9Qakzvt0wULcRMKQ56MkZlv/7DsNY0Hv/QIzsIi/Fx1mitDtXiZQg2bKxbWs/faTCZVFvvZTkCj6hajlHpYz5+pvOFODSsLqM15ANWDjeeYVHqgLMbVAeJQWhtOENwGQiAQF8J5CDI9ZV9l3bn4FcIrV1GCPoGARAAARAAARAAARBogwCE1iYUffVJh0Ma3b/Qgm23py2txw/8wCv+MxzR7KXIEFUOw2K/X73c0dvDDd+2Xh6YZdyD1Q69f70hrsfyHyNrtTyU64rebz8q0VU2N+qv+m2rMk/daNSDq7Y0Hz/QtBgjq0P7wsTZWNv5DXROZR/FZ/OrgTJmJaM2xgeRdpCsx2rWly0A2BnKTYIG14AACIBAPwjkIMj1g/RhrczBrxBaDxszuBsIgAAIgAAIgAAIgEA6AQit6cwyv4IJrX/pYvVCE/VUL35wF6uB+k1PO5ltmjkKDA8EQAAETpBADoLcCbotOOQc/AqhNehmNAABEAABEAABEAABEPhlAhBaf9kBx3d7VjaAaMH23Tt+1uLDYlv/8VkPi0AABEAABPYjkIMgtx+BPK/Owa8QWvOMTYwKBEAABEAABEAABHIiAKE1J29iLCAAAiAAAiCwJ4EcBLk9EWR5eQ5+hdCaZWhiUCAAAiAAAiAAAiCQFYGDC61Z0cNgQAAEQAAEQAAEQKAnBHa7XU8sdZsJobXX7oPxIAACIAACIAACIHASBA4utPb5j/wcskFOIqoxSBAAARAAgcYE8KxrjO6oL8zBr0Jo/Z/E5OIzIvr3bkf/+I//pPt//fOo2cM4EAABEAABEAABEACB0yEAoTXB1zm8pCQMF01BAARAAAROkACedXk6PQe/QmjNMzYxKhAAARAAARAAARDIiQCE1gRv5vCSkjBcNAUBEAABEDhBAnjW5en0HPwKoTXP2MSoQAAEQAAEQAAEQCAnAhBaE7yZw0tKwnDRtBGBNY3PbmipXTui1W5B1436O6aLch7bMXHOwJb1mM5uljRa7WjR/8DPwCFpQ8CzLo1XX1rn4FcIrX2JNtgJAiAAAiAAAiAAAqdLICOhVYhAX7MNfUz+dOLR+peULc2vBjT9VG+tCmzG58MZbT4m1I2lnQwfnQYJsBh8o7ssRFVzsDmPLehYNEghUIis7BIIrSngjqdtF4Lcdn5FA/6AHNJs80EdPaYTIXb/d0OSQds5XQ2mJP6MaJ9TF35NGl8LjSG0tgARXYAACIAACIAACIAACHRKIA+hVXk5Gf6a0Fr4SYoMoxXtHKlc6/EZ/b3oTgzuNFrQeS2B7XxM77eLIxEQ2nVWzmNrlxR64wSKNfkSGa29DIjWBTn2XPx7Ib5c5LHxTU+//YXUgf5uiA+ANY2vfuix+AKW/a1ws2x3N0Trfo0fXGstIbS2hhIdgQAIgAAIgAAIgAAIdEQgD6FVvNnzjNLX++5EzNiXFJG5Q3bWDnuxeyB6QSZrR+H8m91uaT7f0GSS4z7pnMf2mzGT8b0htPbaubHPurhBimfz91NVRuJ4vnDs/u+GOEZEtF7T+vq6KjHD59Ar3beY/duuX6NH1mpDCK2t4kRnIAACIAACIAACIAACHRCA0JoANf4lpahlaZQHYALsA70UpQ3sUgKr+1e6UWoPyG231ZbLwlhHtqzIfik+V+6r/V4b64hmsy+a6rUOeAtxX8O+8p5VnU41e1i7j2Jf3f1T65ZaHEoc+9aBLMZ6uaLd3RuvLVmA0LKSa/2wndP4/ZYW58/V9Z6t03o/+vbQGF4+1gmhbDWts4llJ4bGZl0/u6TptKpUO5yt6P71piqt4YvRg8R2NXwfS5vHC9GDUhpkOCN9vjI/htoQqXPGF8/cOs7nnJ6Ler9NMvVr+y/vcUvvrORJIPZZ89oY4UYrNXyHQxp+fhINh/TJ/kt2Zl4ojn1rmvSe7/MY38myLb4xxfZB5XZ499rs98GQRiOi5bKqNWP6OGiDMYvbjK34Z13EquPIYOVj+35y7vqI6LHFJkcktFqjYvPpL11AaNXIQGhtMfzRFQiAAAiAAAiAAAiAQCcEILQmYE16+SxKCFQvv+4al1ws+FLqtfLrvpRsWCFekNyCa31OxPsgWaqgEDu4YDWg+fidbhesFqxRi249pjEt6PGHZd9eloc1iZd7+W+3YEzMhre78iVZy04qMtmIl3Cg4P1TD8rR7ZPiT2V/gjuLpoY4dPlEH4vrUlTS/VfjB8bzjQknzFXi4CsplKh1KnVfFb5bSrF1G+R196aUntBYN6/2W28T08/ixmb6Rm4fF7HA7FME7cLx/tgR4+kutkXfZRkPB0trPNIeZb42bSPj1B3Pn2VtU/b58/lH4wOl6u2rhFwmiA69sW/6wYxbMRptLTPWP3OdC7H3+11kjIc+t8ddxB5Va20o7sO+Da/NzFat7Iaxfrvuoa5hIRuE0Ote//aJraRnXWjR5WOu1sXCgVUpgdD1nX5+xEJrBztgWvVrp37xdw6h9ZfA47YgAAIgAAIgAAIgAALRBCC0RqMiSn1JERlXQkS7fVezWaubhoVWw0BzO6G1vdAWswoZxHlYmPkybtWFcwq7V/TzWBxm4ngZtMYk3qxbOawsaG+CP6umtghTioKKMKN1bXJ3nrJu9OvcCqoK42rZAQevaNYJEGJsihlbKSyroo8hRJlCa2g8XcZ26N7O8Rhi4h5tpIe8QtpSZDx+XcgM+ASfKk1DQt0f6RMtzpvEreFrs3SAuo6QXUJFWzNCfg997vKLrMcpM6kj4j7MLrA2Fx/bQqv5ZYz/i6KQDSlCK1+Fi2dSKLZSn3W10anWZ5UNXb9rFuJ7XnW8Qut6rDxn9xylvLxVv7ZkU2o3EFpTiaE9CIAACIAACIAACIDAoQlAaE0gnv6SIkW0Gc2+XllxVuugJF2UlNv1HacNa6cRK6d5u7KFnGNyC53m1lZ7i7Ip3OoHdvDs1rJmgXpjc6twm0Krf7ttgjtVOYrXEOTbp5UUW0t0ZlfU+mFpnbKuCSUO0boSPyJ4RbNOoBBjk1NotbOJbVEoILSGxtNlbIfubW2VV5gqZQ+8W8Nr21Tz253R6BL+E3yqRrYj49G55tTFfkyMOL8AmlJ5GJYqvFJgzQj5PfS5KbQWot7sckpTmY0cMaaBWRZAcjVKwnjXhKJ9WGit1jPzpPlQfFmlC5ST6veJrfRnXU18OkRVbtvrvTgcq1lot3TVkQqtslwL3wnQ3k+rfm3PrKSeILQm4UJjEAABEAABEAABEACBXyAAoTUBepOXlPJF2VF7Uuh2bOunfNEe0ozXtlRLBxhZdEamWGjraTW8OqG1yqhSs3DLdzxFlGCZudpW5ujMpDaF1oC9CT4VTd1ZwKYYYGfdeYQkJTFV9Y8QbuxD0qIzgKNZxwMQ9gVs8hxs5N6anJDRGhhPp7G9UU5B9+AKZRPyYghBIdNso3+ZwuaTvfXbXQc53qtVy7B94dgXYl5MjCgH95gxYwqt8gR6x6BCfg99Xq2rl6IOdVELVJ1nMWNyZYu6SiCUpV+882RM77cL8SWbIRK7M/TrhXh7HHLOtRdbTZ513vhEjdbEqauWkEm8NNC8Vb+2a1p0bxBao1GhIQiAAAiAAAiAAAiAwC8RgNCaAL7ZSwp7+X1wZrM6b21mWpnZW3UChirwrddE19dKtlCc0GrX1VSFyBGNlkR3RQ1SoVF6TkY2T1DuqHSA294Ep3qFVkOACvlBHgRkCOoucbaqWSrsNGtFFr+1Sy1Es04Yv6fOa6gGZml3bb3SiNIBrlO1Zez4hKs2Yvv23X2itxK3YZGyidAqxTbxZYottLK4e6bzjwVdezKJE7wbIQS7hFbjdwkxUtaSDpUO2MfvEXEhv8CyDuyT8RoxpqD/g2uC8FQ4o1X5csJY/0M2WGKw8aWYLuLHx1azZ50vMu1nIFtf3u72PcQwZSbU2Tag13tZR7qNPvfro4uSAdKidv263zibXg2htSk5XAcCIAACIAACIAACIHAoAhBaE0g3eUnhL8oppys7hdYqw1UKCNUBSzKLSdl67tx2GCe02v0XgArRx3X6ub3Ffk3jMdFCO+mqm4xWr70JfnXWY032g+PwK4cwamUM+8RTjzAdxzpp8GXdRib8iTOrbPHc4uxtk5DRWtaMVMsmqLHTbWyHWIZErv0yWsWYRZazmpGofynjyziO9XB4DI4yBY5t9TFxq4nzhhjqPniqqd/DcREet+NALyOmg304RVF5kJmw8ftpR3dvfDFUDsirsoPdGa0Vl5ANutCqc9kntpo86+piUnsOOjJcY+O5/XbHVTqAcdIPv9vSfL6hyUSt392cQtt+bW5J8yshtDZnhytBAARAAARAAARAAAQOQyAToVU5OZ5x82zT3xdp9EuKWv8xwRa9jICswypfnoX1w9mMLqdTWvL/N05zLysQVCdr84uMuqJEqsij1geU93Bl9zDGf+lCinEGTCHEyF8a9UY99099dTT5yLu5xN80X0uxaUjDz08SRMw6uTF+cJSCcPCqZVXjL8kreH3a4HnrmD51/jofn2+cphg1LuvvrXOnQH3M1Nj23dse6wvRw4CqKh8zWt2/0o1a9mMTalNGrJLNWpUNGQ4/6ZP9U47RqCNbfbkS5+CYMWw+bumd1SemutgX9wvHiOErzUyzBnGov4DfZbkPx5oXN25RG3Qf/5fsChvMtfnpe8DXRLE+kagDXS634rCz5dJcf82yAUpZGTO+3JOrldiKftbFhaIRP3YsJHTTYtPD/N0Qa7BvDU2d93X368KvseNrqx2E1rZIoh8QAAEQAAEQAAEQAIGuCGQitHaFR+83h5eU5qRcWarNezuuK911Ko/Lxoys6aDWbEZ0DjyUjmLfs73/wIPD7RoSOO1nXUNoPbgsB79CaO1BoMFEEAABEAABEAABEDhxAhBaEwIgh5eUhOFqTe0tjU17OsbrOhKbjnGoR2FTd4e9HMXwemVER7EPobVXUWAae8rPul47LmB8Dn6F0JpzhGJsIAACIAACIAACIJAHAQitCX7M4SUlYbhK09yFsY7EpmawcRUIHJBAR7EPofWAPmz/Vqf7rGuf5TH1mINfIbQeU0TBFhAAARAAARAAARAAARcBCK0JcZHDS0rCcNEUBEAABEDgBAngWZen03PwK4TWPGMTowIBEAABEAABEACBnAhAaE3wZg4vKQnDRVMQAAEQAIETJIBnXZ5Oz8GvEFrzjE2MCgRAAARAAARAAARyIgChNcGbObykJAwXTUEABEAABE6QAJ51eTo9B79CaM0zNjEqEAABEAABEAABEMiJAITWBG+2+5KypvHZDS21+49otVvQdYJNaAoCIAACIAACbRJo91nXpmXoax8COfgVQus+EYBrQQAEQAAEQAAEQAAEDkEAQmsC5fZeUpjI+kZ3EFUT6MumQqD+mm3oY/KHCIfuNGCIS0AABEDAT6C9Zx0oHxOBHPwKofWYIgq2gAAIEjkGxwAAIABJREFUgAAIgAAIgAAIuAhAaE2Ii7ZeUrbzMb3fLojphPhJJ7CdX9Fg+lldOFrRboE84HSSuAIEQAAEbAJtPevA9rgI5OBXCK3HFVOwBgRAAARAAARAAARAwPE+tdvtdocC0/c/8tuxf0vz+YYmEwiDh4o73AcEQAAEQCCeQDvPuvj7oeVhCOTgVwith4kV3AUEQAAEQAAEQAAEQKA5AWS0JrCLfUnRMy6HNNt8VNmr2zmN329pcf5MZzdVhdbRakcyKXM9PiPlI27hUG6VN+zV2hqZnVbmp3Itu9/jj5oZyux8IXoYUJksOpzR6v6VbqpfONtsPibEknN9ttg8mt0nxRY21Oq+hg+0z4hU9rW+M67TXVHdo66PNJ/ofq+7loYz2nyc03NR99eMl9prRYBRyI86U3viSI6+jGOfDaqtTdjJ65tcq/q+GtGW5lcDml6uaHf3Vs3T0PxSP1+PaUyPdPFXzidffKgcRZvb99C8HNGIlrSUSd3WPCUaDof0+Vk2qJ23Pm77+sviKc0pOVV1qoUPqQF3fW77bI5d78QccNXP9q/BCY+Q3jSNfdb1ZkAwlBPIwa8QWhHMIAACIAACIAACIAACx04AQmuCh2JeUrjYSNVWdiE+KmIAE2DeiJZLKg++kuKAEH22NB+/0+2Cqw40mF56D8hiff+90GuVkinIrsd09fMo6pmux3R286UJv+Le6j0KkYkq4c1uU4iqX7o4V2dLTB/NbLHtVV1aCi+aSFZc86mLNEHfFR1rpR8MplF9JPtEkawMf+mxI8Tl5/OPUrS3WejxxO1N8CPvr9Z+IVKR/OLA4OP0cRHvm9DcKYVuI17H70Q0pWndvHNc64pJUkW24ZCGl0/0sbguRftKFK4fpznXTM51MVQJ2vXz0uzTvGfMnAvF677+quKvEC8VQV/G0tnbHe0WVB0OWMM9ZK+LnTqGgWNN1TnKtaE4mPBEa0DHPOsSHp1oeiQEcvArhNYjCSaYAQIgAAIgAAIgAAIg4CUAoTUhOIIvKfyl/JXu1QxWKdxIoY8LT0sti5LILRa6haBS7aOrB6KXIptU6F+6aMZbbuc030yIVyqIEVoLYeFTEUSCgg27JmBLsA+XiBZji6ONLi6Oictw00rY5kyev2m6VETnGN95hdai79g+Un2iDMjLcTmk0Yjo6+JFiOqOn6APIvwYE1ParQ0m3piOZOe8vuG14kuQQlDTjRaZlcqXDb45Wl7mtEF+qmTIFmnrttCqxGfkXNhbaI3gtq+/NKyO9Wc9vqKfR5nx71oHld/xRPjA+upgp/o5LLQWgrBcryG0Jjwh0fTYCQT/hjn2ARARhNYeOAkmggAIgAAIgAAIgMCJE4DQmhAAwZcUh5BQCqBS0HEKrXKbu55t6NoGW251LvqxzTeEoxRRj/X594Jml1OaKlmO3m3nUoyNsCXYhymQ1NpScPK0sYTW2zv6HtzQV5Htu57PaXD+TQM1uzfGdyGhNbaPKJ8oh32Rue3czHKuz+ot5b5QNl+EH6OFVimAFzfXywo4srQj2TmFv6RrK66+chylqMpKByiHrDmFWc84deaklw/hsa4ciMftrxFaPXHuzsSMKFGgzVs9w91cr1zCJB9bJHN9fTIF5zWNr37osfyyyBakNXtWRDdGRr61vjrKe/hLUyjWWV8sFT4j9uXZlC6V0i4Jj4zeNg0+63o7stM2PAe/Qmg97RjG6EEABEAABEAABECgDwQgtCZ4KfSSIkQgW1TRBBFPhpRLQDJ/p5Uh2AhRVNbV9A0jdovybPZF0+8nLizZ25ztEgZam0IIqrMlmE2pCK0xttS1sYXWhah7+XrP65i+zwc04TVyK5EpyncBoVWIUgH/O0W2unIOepkDUb/TFCrNWpcNM1oj/MgQhGKqLt59GZKx/P3zJIa7zs4q61EGjlvw4/fmMaTUJJZfSNRmPrrKccQJreG5oNRhnV3SdGrGtL9UhChNUs/NV74k1l/WuqQItCyW9TIX9dxFjeb9/OyaP76dAExgrcrKVjW0Ex4ZvW0aetb1dmAnbngOfoXQeuJBjOGDAAiAAAiAAAiAQA8IQGhNcFLwJaUQW8w6qXpdQWNranF/18u+JSqp2bADV5kClmm2pvX1NbFKATwzr6h/yaU3b+mAT+2wrWSh1bdtWrElXmiNsaW+jUtoncjMtNGMLh4nNGFCtZodF+U70bM3GzGqj1ifKAKZIU7ZNXWf6fxjQdeebGnJI+iDCD8GY8rMzjQEyPqt6FxF00ofmDU5/aUDGlzr8Zc7o9UQAQPjrBMYWWWHuIzW+Djn9wvWwzXKi0TE677+spdXyXFEoyXR3W5RrFXFeiUPISsziRXujz88uzQ5RpRxvtCD9UWFvfaa5QqQ0ZrwmETTIyYQ/BvmiG2XpkFo7YGTYCIIgAAIgAAIgAAInDgBCK0JARDzkmJlyTnEK7mNviwD4BG4ajNa+dlWZo3JNY3HRIuyDqSRMeYQ4oLim/MAIvdhWHq9S9sWMxMzWdCNtMUptEpeMgPRWS/SOLhM84sQX76fdnT3xiFzgcjM7Av5n7XXsviCPtEP59G3crPPeHFckmVZfZmGQiAOZCbLOr9a3dLEmHKKfZ9lTWKvcFfeWzmgzDt37NIDIe6u8VvzsAwcRykGM14C49Rrj8q5OqTh8JMuAzEU66uwmBvrbz/zff3lXF6LmLdLN4S57+vnx58wE23MqNGa8IRE02MnEPM3zLGPAULrsXsI9oEACIAACIAACIAACEBoTYiB2JcUIQbIjl2H7UjRS9n2qx2gZX5eGVmKs8Wv3PeS4px/cKwfITqoNvDTZqj61YzEdt36NtpWase49fqsTNRpdp8UWyqxStjOudGYxrTg/2UHkpUeUuov1vlOfiYEIhIHJpUlPyuxqj2fSAtF32Lbc+ULJtp9sn96auWqsRLjg3o/xsXU4lpvN5zN6HI6pYq2Pibz3K46/vYYKoGZ9Rp/bTUv3HVapeA3pOHnZ7F9XBEj+eX+cdbFx/mzWBvq2ph+ds0Xs0yHWQN5OBzSJw8O9uOec+nzVucdYu5ffVhW/1+6MNa86sCxOu7N/SyyWeuYyPsWvuZZ71Xk+mv6JjxEetI09lnXk+HAzIJADn6F0IpwBgEQAAEQAAEQAAEQOHYCEFoTPNSfl5Qq+1I5y6ccKROk3u5Oq+Zggps7atp3n/Td/hS3umuFpvSAtnUE9CzpqiW4H0vc9OdZdyzE+mFHDn6F0NqPWIOVIAACIAACIAACIHDKBCC0Jni/Py8pRh1Qc4zqqfcJ40fTfQj03Sd9tz/FdxD8UmiltrXKZ5QdgHsqy67a9+dZ1xWBPPvNwa8QWvOMTYwKBEAABEAABEAABHIiAKE1wZs5vKQkDBdNQeBECUDw687xdYI9uHfHPa1nPOvSePWldQ5+hdDal2iDnSAAAiAAAiAAAiBwugQgtCb4PoeXlIThoikIgAAIgMAJEsCzLk+n5+BXJrT+v//nf9KOiM6IaLfb0T/+4z/p/l//zNNpGBUIgAAIgAAIgAAIgEDvCBxcaO0dIRgMAiAAAiAAAiAAAhkQYMJkn38gtPbZe7AdBEAABEAABEAABE6DwMGF1j7/kZ9DNshphDVGCQIgAAIg0JQAnnVNyR33dTn4FULrcccYrAMBEAABEAABEAABECCC0JoQBTm8pCQMF01BAARAAAROkACedXk6PQe/QmjNMzYxKhAAARAAARAAARDIiQCE1gRv5vCSkjBcNAUBEAABEDhBAnjW5en0HPwKoTXP2MSoQAAEQAAEQAAEQCAnAhBaE7yZw0tKwnDRFARAAARA4AQJ4FmXp9Nz8CuE1jxjE6MCARAAARAAARAAgZwI5CG0bud0NZjSJ/fMkGabD5r8ad9N9S8pW5pfDWgqjCh+RrTaLeia/8v4fDijzceEOjCz/YGjRxAAARAAgR4RWNP47Ia+Zhv6YA/D4hl5udrRQjyQan+6EOS28ysa8Adkd8/o0Ljszw1O6R20e0XHf8t04dd2AYR7g9AaZoQWIAACIAACIAACIAACv0sgA6F1TeOrH3osRMv1+IxulqrA2R7gqJeU9ZjObpZEoxXtHG+0zL6/F8XLb3umoScQAAEQAAEQKAlUwmbxK88zyYUs6lmXwpo9F/9eiC8XuZj4TU/ll5ApHbXYVhE1h1KQbrH79K66/1umdb+mD3LvKyC07o0QHYAACIAACIAACIAACHRMoP9C63pN6+vrImuUJY6yl7hXuu8gqzX2JUW84JKdWctseyB6QSZrx2GN7kEABEAABJoSiH3WxfUvdnN8P1XZtMfzhaOw7fX+CL78PMDfMu36Nc77bbeC0No2UfQHAiAAAiAAAiAAAiDQNoH+C60WEbYV8C9d/KLQSiS2Iy6N8gBMgH2gF7GV01FKYHX/SjdK7YFRsc0zJjNJZPIWMJT7ar/XWI1oNvuiqV7rgLcQ9zVKHZTZUMXY2AZQJQtIu4+SOVV3/6qsAtPH5bZS3aGSQUzg+/qQY3r8qb+Hfj3b3vpC9KCUgxjOqPQRHyMJP0vjOPdbei9KSKi2+/gk3ZPfJ2BXTZu6UhUxdrDryfSTI0uuSSyyWBjU9B2Kjxj79fnl4jiiES1pKct/qP4ufBzjUxkOTTjUz0nRc8x64JsvIY6p15XtfWuOER+hOco2AdSNz3e9uhbZsVCVkqm7/oUeiq3tvnnWfXzo86vYYr8pdkkojOPH6F4vQmVrWhXkHBms3P7vJ+euj5i1vr02RyS0HuBvmVb92p4TknqC0JqEC41BAARAAARAAARAAAR+gUB+QmuHWaNJLylFCYFKAGAC5RvdGdsluRjzpdRr5dd9KdmwQtgkWVvP+pyI90GyVEEhhHKBY0Dz8TvdLlgtWKMW3XpMY1qQEB8vy1qy4gVe/tstGBOz4e2ufEnWspOK7ZjERVgK3l+trqDfWwoulW1R82M9pqufRyFmO1iF7mF+XgriJHwkhJBLGo2+6OKRCTiFIH1Z8Gdcfy7oazolWQ/Rz0dU6LXvWfhUiYuQXVy613zHexZ1gwvbQ/WAw3Z0GYt3RDf1cZ7uu2Ycw3NS9FuWANFiXlDuek7WrQeheRLiWC+26vPRZBXiUsCpmaPhGHPGebHObbS1sPDDUq8JWne9nN9WbW1lDnUbH9fGPN7SfL6hyaQqrKrHVsIYE9aCpGddKOD4OsweYbJeOZ8gVSmB0PWdfn7EQmsHf8u06tdO/eLvHELrL4HHbUEABEAABEAABEAABKIJZCe0rsdX9MMFsGgG0Q1TX1JERpt4yb99V7NZq1vGvLRrBpqlEaxSCYbwV17sPvTDFB2sGrdOYVdh7HgZtMYk1BX9cBYH9aAtMZ7azmm+mRDXJSKEVnO8lggj6/hZh5etaTwmWjAxmwkYXGhVhe3C2Ag+YYHTIaI67Iq33Q0yxo4uY7G2b4eQHPSdFDzrBGsHx+CcDPm06zmpgmpQKqXpPAvGR4iLtDswR1PjoGzvZKF+8VQcS2h9IVHdMWYOdR0fqg0sy/v5/KM6wKrpGL3rmHstSH3W1S7NLlEVQmvwadbF3zKt+jU4gm4aQGjthit6BQEQAAEQAAEQAAEQaI9AXkLrdk7j91tadKGyElH6S4p8yZ/R7OuVFWe1BGD9pV1u13ecyqydRiy390sx0cgWcsZHndAq90rr5QBEN6Zwqx/YIcTMcvO8cmfzQLJYobXOlojAjxJa/ffQhJZCDJhdTmmqZh1LM6yxO/wWwce7ndraKlxkE3rsSrLdgTLGDhESrA7ylCTFcju9K3MtIRZr+3ZsmTcPsImxP4ZRcE6GfLonB3MczoN6fD6ImiJ6CY3Yg4CCQmuIi7QtRmitGZ/LDt6144sV8Wv9gETv9aaY75lnXceH5n+zNEeTMYbWMUfMpD/ragLPIaryMb7ei8OxImK2uyZHmtHa0d8yrfq1O6fU9gyh9ZfA47YgAAIgAAIgAAIgAALRBDISWrfKNvXo8Sc1bPKSUr40e0581kWVIc1mlzSdqqUDjO3PhQAht6XXiQb64FIyWg3BUHm5Z5m5WoZVdGZSrNBabU1WM4JjtfPtfEzvtwshaEdntFbjlTx5rcyihqAzQ7fsu6jjyjJa796Msg9xW2SDApYiANXZFW27J+pj7NBYtByLdX0LfVcvc2HGR4z9MYyCczIQ813PyRCn0KIW4ui7Psg3ci0IzdHQ+Hx8xe/tQwjN+RsjtIbnWVnI116z94yPyr47eju7oS+lFnbqGIPrmMfZTZ513rhDjdbQlDQ+7+5vmVb9mjiqtppDaG2LJPoBARAAARAAARAAARDoikA2QmsX2+xM6M1eUljGzIMzm9XpVFMcNLPjDHFLZhdK4VX2uV2via6vlWyhOKFV9idqrMpcI5nVOqLRkvQ6s76ty+YJyg1KB7htqZsKxgtqhNBq3kOKbNZBX1pGq5rla5QOKMsIFDUVI/gEBSwlm7POrjjb/fyCdnQZi6G+XTVojdqoQfsjOVqEzDgK+dSco0WHrczJ82e93qXnXrWzxNw676gx67o+yDfEhXcamKNN4qBc9ESmtb52mfVy62s/N5pDLceHWidWHBCniMceX5l1WxuNQ3F6s2edV6K3noHM3rc7duhiV3/axPZ7fBmtXf4t065fYxm32w5Ca7s80RsIgAAIgAAIgAAIgED7BLIQWtlLpZZlyV7mjQNE2kDX5CWFv/CmnK7sFFqrDFf5Al2dfi7LDShb9Z3bDuOEVrv/glyxLdi1zdiq68pEVV6/VH2LTs9o9dricaYVB4XN6knxplhk3iMoJrF7az4yakA6xN0Qn5h7ttUmSYAza5waY2s1FoN92wJZE9/FcAwKrY7t6LwGcRnzHc5J0g/LS50jXOo0hNbYPmLYxcS6lRF/syS9/ETdelcvlFpZ8A7xNyajVT24yV1zWomS5DlfHx+6fXaN2aZjDI6jM6G18Jl8DjoyXNt4Pjfr47iE1q7/lmnyN0wzrt1dBaG1O7boGQRAAARAAARAAARAoB0CvRdapUhg4lDFtXZQJdRoVWsVekoGuGwyxyLGIF/KxRXD2Ywup1NiVVEr0VNvQ+bBTUa9QyIhyopsqapeqbTJXbORvfD/pYuN+6Ax8fIvezDqs3rur8qwPj/G1Y80xu+Ay1g+/tSPV7eBlRMoygKUu4RHNKIlLdm/uV+JH/BVDptzv6V3ltVathGj9PEJ33NGq/tXuin95LIrrk1dPcQYO7SxtRyL17IWcMHajPMXeqiN1Rj7YziajNxzUgRYbcwb42lvTsasB/4Vr+k8i+Er2bm5xM3R0Hqnx4GjJnLAL/Y4qvUsZYyScNvxIbJZlbIEbL3dyDrY1XjrYq/JOMyI6UKQq2w263e39YRO7acQscvHFlvTfy/F9hB/y3Th11Tq+7YXQuv/oB2rm09Eu92O/vEf/0X3//rnvl3jehAAARAAARAAARAAARBohUDvhdZWKER2ksNLSuRQHc1cWarNe2v3SiHifD+5t6IezzbVdkeN3kCgPwQwR/vjq4QvFfs0KNja4EDP44MGofX4fAKLQAAEQAAEQAAEQAAEdAIQWhMi4pSFVntLYwK4zpsGDg9RTznv3BbcAARAwCaAOdqnqDjlZ12f/JRqaw5+hdCa6nW0BwEQAAEQAAEQAAEQODQBCK0JxHN4SUkYrtK0u1OQm9mDq0AABEAABLoicLrPuq6IHke/OfgVQutxxBKsAAEQAAEQAAEQAAEQ8BOA0JoQHTm8pCQMF01BAARAAAROkACedXk6PQe/QmjNMzYxKhAAARAAARAAARDIiQCE1gRv5vCSkjBcNAUBEAABEDhBAnjW5en0HPwKoTXP2MSoQAAEQAAEQAAEQCAnAhBaE7yZw0tKwnDRFARAAARA4AQJ4FmXp9Nz8CuE1jxjE6MCARAAARAAARAAgZwIQGhN8GYOLykJw0VTEAABEACBEySAZ12eTs/BrxBa84xNjAoEQAAEQAAEQAAEciIAoTXBmzm8pISGux6f0dvdjhbXoZb4HARAIGcC2/kVPZ9/YC3I2cmesZ3Cs+4E3Uo5+BVC6ylGLsYMAiAAAiAAAiAAAv0iAKE1wV85vKT4h7um8dkN0Qoia0JIoCkIZExgS/OrAU0vV7TDNy8Z+9keWt7PupNypTbYHPwKofV04xcjBwEQAAEQAAEQAIG+EIDQmuCpHF5S3MMVgsr3E0TWhHBAUxA4CQIsy/3vxYY+Jn9OYrwYJGWR+Qg/5imgQ2hFZIMACIAACIAACIAACBw7AQitCR7KVmhdj+ns7wVtPiYEKSUhINAUBE6BwHZOV4NXut98ELTWU3A4hNZcvZzD3zAQWnONTowLBEAABEAABEAABPIhAKE1wZexLyksA+xmWXQ8nCkCprIV9+6NzmSjkb01V+vD+JzVThxMP52Wj5St/3V9VBf7slnjbdXtGdJMEWT8top2t+/qWNjvXogeBlQOT+NHZN/L3Z5MRiHGxX02qu80wiNa7RY0qOnXN1bpkxjbV/evdFMN3snDbvNBk81YxFMxjpjxx9jDxHerr5LLcfqQfVmgxX7LfmTdheJ68keU4pDLgDRhOKsyQ13zs+pXn0fmPdV57pt/PhtVG+rmrrlGvN4jqzXhcdHrprHPul4P8gSNz8GvEFpPMHAxZBAAARAAARAAARDoGQEIrQkOi3lJ4eIJSeG0EFu4yEeV8DIc0vDyiT4W16VgYwow5VZdnk02JVIEGm7yekxXP49iOy/LSL350gRObbuvrw+h3jiy1RSRKMLWarxS4DLF1jG93y5ENpzDViH2XHIhU5zBVYi8pIrUiuxjtS/u+yXbG/VmPXxsP81oRkS3C5bZK/r4ktzXYxrTHdGNUsc2Yizm2OyxmrZLEa+eh97PlubzDU0m8gSz8PglzVj223lffMjm2oDm4/dO/Simjo9JEb+fQpy/LubfpfEliG+Ol+Kn9uWA7FOfW/p6Y88/p38LNvxLhXKtcs9dLU5e75H1nvC86HPTmGddn8d3qrbn4FcIracavRg3CIAACIAACIAACPSHAITWBF8FX1Is0dI8TMYlIBq/Y308EL0o2/i5mFKKiIXB2znNNxPi2pop+MX2UQi2pkgr7hBpq7WlWBWXC9nUEqTYmVtSVHUIi4Uw9Wlks/rFQVus1Nxq+iXoJw5GF1pdceIQqU1hS2QtFoJbmQmpiqgRQquDh3oflmVbezp8zdZvS4jzsLdFxT74sDs/uoVWycSYA6bQGpifxOYLEU2nCmM235+/abpUvlCp+5KkEGldwr6Y3jVfsDiyv739JKyfaNofAsFnXX+GAksVAjn4FUIrQhoEQAAEQAAEQAAEQODYCUBoTfBQ8CWFC566AKV37z7FWxPjeB/mhmPWSyXWSaHEK7TG9lEKrS6bY23VM2lFl6a4aGb+1Yh0Rb3Y2eWUpqa4XMD0bts2hVkpGhbXldutg34KCHS+fh1bytVMZaFveco+KLZropaHh9aPQxirxLQpySIT6nZzGZcx96oXFUVPsf3o93WUv2jVh935McRE8GCJ6B80IZGVXma0BubngH8xcUffgyqjej2f0+D8mwZq5rojo9qcf6LUhS7scx9EXCvzo6v2dWtbwkKKpkdPIPisO/oRwEAXgRz8CqEVsQ0CIAACIAACIAACIHDsBCC0Jngo9JISzvpyi5f8OrktN/Jgqtqt3JF91AkuZUbrpV4/VrVV1O4sxCTlFC0zAzc2G3I2+6Lp9xPtFtdCrK0VWuuzQrXrjYzCsJ/8Al1dv5bgWIrO1XbvlNIBdTyqfu7oTS1xUMRzyE5d8LykEPt++rA7P4aEVs63TuivOXxOsub1i/m6cE7v8wFNzp+1EiGamOuZf2KO2kJrzLXawXhRX04kLKZoetQEQs+6ozYexnkJ5OBXCK0IcBAAARAAARAAARAAgWMnAKE1wUPBlxRHLUaut6zXRNfX9Edux9fES0N89W3zXq9pfX1d1TAta1B6Sge4TgnX+igG7t1W7hKFXbba9WPNupFxIt0nWQcFNRVaTVHItXVbzTCUKEo/eQS6UL+u0gBGfdx4obWeh1k6QBO8I+zUhdYw+376sDs/hoVWpfQGP69NyWgNzHGR0bqoMmFHM7p4nBQHnpmlA+rnX33pgPDc1eIENVoTnhb9bhp81vV7eCdrfQ5+hdB6suGLgYMACIAACIAACIBAbwhAaE1wVfglxTgER6gxNH6/pQU/CcpR99R3UJNS15PXCx0TLRay5qlRk7PYiqxuDTe375t9VMMWNtkniqfYqhzQU4pIXF2i76cd3b1x47lI7MqkixEfVTcF2xtM5Tb7ik/IT3UCXSV02f3a9WbNNkHbG9VxNWqCBseveL/2YLFber/qsw+78OOGLv6GmWh+9hyGpdbuVeenKmprmcnetcI1/z744XN12dtijfBfq8457XC9hDUTTftJIPys6+e4Tt3qHPwKofXUoxjjBwEQAAEQAAEQAIHjJwChNcFHcS8pUsQrOtZqTkrxckjDz8+idqZ+irg0R4gg8l+yPqvRt8N2W2w1+3Bc5Cw1sK+tslYrFZmqxAXdaVmWU4ybb48uf8l+JwTa6lcz7aRzvcapr70QCGUfw9mMLqdTYjirrNkaPxlbvqv6uPo1Zr8v9KCMpeIs7xlj++r+lW4CPOw2H0W2Ix+hxdA9frNerJslr5W77KEPiy85WG3UqhKsex6l+lHOTeFXM66l34t5vdFrLltZ28YcFzVVhcV8LtOYxrTg/1VrN8fMczvehPhqCqj2OmOuEUzI/0sXrN6scX3C8ommPSIQ96zr0YBgKieQg18htCKYQQAEQAAEQAAEQAAEjp0AhNYED+3/kuKu0RpvgrieZYkWya2WaPJ25/6s/h6urNZ9bY0fFVqCAAgcLwFksx6vb7qybP9nXVeWod99COTgVwit+0QArgUBEAABEAABEAABEDgEAQgOTuAiAAAgAElEQVStCZT3f0nZV7zc0lytzWravp3TfDOhiXZceOwAxfbzL56lp5Q5MA7Diu0N7UAABPpPwKy33P8RYQQxBPZ/1sXcBW0OTSAHv0JoPXTU4H4gAAIgAAIgAAIgAAKpBCC0JhDb/yVlX6E1wdiGTZmwIrJij9/WhkPEZSAAAhEEWOmB5/MPZ/Z8xOVo0mMC+z/rejz4jE3Pwa8QWjMOUAwNBEAABEAABEAABDIhAKE1wZE5vKQkDBdNQQAEQAAETpAAnnV5Oj0Hv0JozTM2MSoQAAEQAAEQAAEQyIkAhNYEb+bwkpIwXDQFARAAARA4QQJ41uXp9Bz8CqE1z9jEqEAABEAABEAABEAgJwIHF1pzgoexgAAIgAAIgAAIgEBfCOx2u76Y6rQTQmuv3QfjQQAEQAAEQAAEQOAkCBxcaO3zH/k5ZIOcRFRjkCAAAiAAAo0J4FnXGN1RX5iDXyG0HnWIwTgQAAEQAAEQAAEQAAEigtCaEAY5vKQkDBdNQQAEQAAETpAAnnV5Oj0Hv0JozTM2MSoQAAEQAAEQAAEQyIkAhNYEb+bwkpIwXDQFARAAARA4QQJ41uXp9Bz8CqE1z9jEqEAABEAABEAABEAgJwIQWhO8mcNLSsJw0RQE+kNgPaazmyWNVjtaXPfHbFj62wTWND67oaVmxohWuwWdchjhWffbcdnN/XPwK4TWbmIDvYIACIAACIAACIAACLRHIA+hdTunq8GUPjmX7l6S619StjS/GtBUGFH8qLYYnw9ntPmY0J/2fImeQOA0CRQiK5/9EFpPMwYajZqJrG90d+KiqgtdF4Lcdn5FA/6AHNJs80GTo3j4CaH9a7ahj2MwSPtbpn1OXfi10dTb4yIIrXvAw6UgAAIgAAIgAAIgAAIHIZCB0Lqm8dUPPXLRshAzL1e06yCtLeolRYo+I7cN6/EZ/b04kpe6g4QYbgICByBQCBSXEFoPADuPW2znY3q/XRyJ4HdcTKOedSkms+fi3wvx5SKfq9/09NsCtyJqDo9CaFX/liFifyvcLNv94rh1v6bEQEttIbS2BBLdgAAIgAAIgAAIgAAIdEag/0LrdkvbP3+qzFD2Qvd293tCKxGJzB2ys3bYi90D0QsyWTsLaHR8ogQgtJ6o45sOe0vz+YYmk1MuEOBn164gJ74A/X6qynoczxeOwrbX+yP48nO9pvX1dVWygq9pr3TfYvZvu35tOvf2uw5C6378cDUIgAAIgAAIgAAIgED3BPovtBqMmMj5fP7RSZ3G+JeUou6fUR6A2fZAL8UWRbuUwOr+lW6U2gNyG3S15bIYrCNbVmS/FJ8r99V+r7Ea0Wz2RVO91gFvIe5r2Ffes6ppqGYBafdR7Ku7v6sOojXWcshxtTd915dD52xu6Z2VeWCZz3dvvLZnMXBLoPeNi7Wvuxdj+Pjj3yqrXqtud2/CUfcj2276QvSglLEYzsiMLdV3tcw4r3N6LupY1mV+tc1e78+1jVaprzkc0vDzk2g4pE/2X0cJkTpfMn/65pCMHd/ntp02f1kmxDem2D6o3H7tXgv8PhjSaES0XFa1Tfwx8HsxFGItPw/Hhjk/jfjZzmn8fkuL8+dq/hulJ6x7zC5pOq2quQ5nK7p/vanKxfjW3cj1eqOu4UlrtWjsf064ytbUz+n4Z13EHymODFZu6/dTJ1+IRlikNDkiodUynK1vf+kCQqtGBkJrWoSjNQiAAAiAAAiAAAiAwOEJ5CW0rsd09fPYWa21pJfPooRAJWa46wFy8eZLqdfKr/tSsmGFmERyS7T1eSEQkSxVUIhP/OV+QPPxO90uWFkFoxbdekxjWhRi4GV5+It4WZf/dgvGZGQNa9lJRWYh8a2YFLy/q8KDboMUECobQ9PEvL4U0TjnSmBgotzw8ok+FtelSGGKx2WZB21cSnFBNeYcvinFD01skcKHLv7sw1GIujojM7ZcXHThyoyDz7LmaewXGG2yvyljWoqgNq9y7hjzzRy7n63wJW/vnEMi4zH0uT3uwsdUzW29D3tM9eyqOVy3FgjBTdkSb8RkSgzo80bUk065Xsa++oVRzJdgIdYhjra/HPHD1r83JjyzpVUcfGXaW4mXyryy1gG7XE2zWJvRjGjvtbouNlL8kfSsCy3IPAYrzsWEqkoJhK7v9PMjFlo72AHTql879Yu/cwitvwQetwUBEAABEAABEAABEIgmkI3QGspWiyZS0zD1JUXYJMSh23c1m7W6SVhoNQwytxNa2wt9dWrdh36YwolVF84p7F7Rz2NxmInjZdAak3izjj50JGhTwJlhwcoWwUjW95XCWOy4tnOabybEdyA7hdYxvRPRdKoIDeya52+aLhVBPfZ+Ho7hMaeJZKVYtRSZkF8XMhO7Hn7Yjkj21pZZ9QsEDlv/AsIsHaD6guySHVqMhuZQ6HOXACnrP8osR+c2YH1MYXaBtaD42BZaTTHR/aVFzP1ThNZGMRRiHcGRYtoUwrx+eJodm/Z4jbgz64KH5nFofDVrZdK66Nl2Lp9JoTmd+qyrXRXU+qyyoet3bTykk/s4XqF1PVaes8njcl/Qql9bsim1GwitqcTQHgRAAARAAARAAARA4NAEshFaBTh3pmBbUNNfUqSQMqPZ1ysrzmodvKKLkjX2a6cRK6eru7KFnAOuE1rd24k1puUBY/qBHUJcrLbTVrc2D/FIFVrrbGpJ7DMOTdNE5thxxQitt3f0PahOtl7P5zQ4/6aBmrkce79aobViVhJStjPb28qrDFG3gOYSRQ/FXs3qFvfU/OP8wmFK5WFYqvBKgRgNzaHQ56bQWohIs8spTWW2ukOEN8c0MMsCSNRGCRIhJE5JelsXC10ZrXbWZuVFMwZ+OYZCrCM4Xke3WZYZ25JHOJs+ILSG5nFofCLSnV9KmfPXWcYjEBvWF0qe6Zz+rKtZFxyiKh/L6704HKutB3Sjfo5UaJWlLSbt0mnVr414738RhNb9GaIHEAABEAABEAABEACBbglkJrTKl9R265pJFzR5SXFvHa+cqr88D2nG6wDqIpOdfVcJSnUZZnropGS0GvUMFeGCZeZq23+jM5NShdYq607NDI557wxn5rmzfrWX/8hx1W3TZvzl54ybEBbO6X0+oAmvDan4OfJ+9SJMSukAXdTn9hmlB+S9mIweeyp3G+xFHVL7MLnaLFQzo9UUWuWJ5471NDSHQp8LPwt+vF5uUXtStTdmTKJNvQ/r1oJKLDRLB/gzWs2s+9D9dRbtx1CItfi8PjZiWIuT7xVhvoDXitC6R6wJM5qt1TGxETunmzzrvH+qoEZr4l9xW6XkTuKlgeat+rVd06J7g9AajQoNQQAEQAAEQAAEQAAEfolApkLrG90Vdffa5NrsJYWJEQ/ObFanbWY2lpkBVScoKQdob9droutrJVso7uVdZsuJGqsym0YKkyMaLUln6zsZ2TxBeY/SAW6b/J5tJvYZ4mvUuIwXYl/pgNsFTdj2dSbsjGZ08TihycaoxRt1v3gRhrc06v9aXAwBXRfZGI9nOv9YkMgQtLP/XB5ojz1X07R6y67anWVNylDpANfp3TJGfaKbnEOhz5X6ntYBcTKjteijbkxBdqG1oBQL44VWtdyFS2w/eAyFWEdw9K0XodqvUXPGLFnhKh2wT6wlCK3aOPkXN3p5EltIjp/TzZ51vjXZfgYyX7zdxR1w2OYz3O7r+DJauygZIMfdrl+79Yyvdwitv8MddwUBEAABEAABEAABEIgnkJ3QysSKB4qrJxmPSbRs8pLCxZOU05WdQmuV+SgzYKvtwjKrTNmq79x2GCe02v0XlAqxzZXZaNV1ZWLEmGihnXTVPKPVa5PHgUHByqzHKhQW4xAyY6u6FECUcbH7WNm9hiCpZrxqolWD+4nhxvkxLBrpcSO2rctsSlsY8WUSmi5ol72SWe0QojXhzBDo3AcmqeUs1BgNzaHQ5+76t6ZIaWVmG2MKsjNiRp8Xwsbvpx3dvfEgVQ54qjJAzXuoc1ePgSLaasX6LmIozDrEsYz9oj42/77IET/WuuJto2YZB0oHmCUurHUjPL7YOa7Zz8tjhJ4T+hd+dXO6ybOu7nmqPQcdGa6pz+L22h+X0Go9U9izar6hCS8Cvv9P237d36L0HiC0pjPDFSAAAiAAAiAAAiAAAocl0H+h1aiJF7vFuQnm6JcU1SbttPn6u8oXZ9lKiKnyxVz8djib0eV0Svp2br0NBWo6EgnByVcT0s2QCQz+kgzaYWRF/+WroVE3UN7f9epoMpAsYv2qX8+EuheihwFNZelJzuaW3q8GNKUhDT8/i1qXRrmE4sbucRm8HW5lvnv8YeKluDH3JY1pTAv+X7WurVpjswlH3Y/uMa/uX+mmhFBSLQ9qk3YSYzL8pE9mtowjY46ZNUFlb4dhr8Ku84NZI1gK5+XsKk+bF78JzKGaz+PGLWpR+vwb10cRt0Usm2vB0/eAWLlkMVeIC6+Vy8WhZsulWYO1OqxPjQHXvDlEDMX5IuRL0UvtXCrCwOZe1dH2rUXOVdxYc+vvXRNrnrUyvFbXPydkbMTO6ehnXcKDtGJiz82EblpsWtRQrx64tNO+HGzxVhFd+eLNt95GdGk16cKvTezY5xomtP4///t/VF3sdvSP//5fdP+vf+7TLa4FARAAARAAARAAARAAgdYI9F9obQ1FuKMcXlLCo/S1cGWpNu/td69012iNt6nKHnS9lx/Pttj4ER2u5b7sPZZ6tpwfbly400kTiK6x3A9Kp/2s64ePmliZg18htDbxPK4BARAAARAAARAAARA4JAEIrQm0c3hJSRiu1tTe0ti0p2O4bl+xL3BYyXZO882EWtrteQzAWrRhX/YQWlt0BrpqjUB3Bxi1ZmJCR6f8rEvA1LumOfgVQmvvwg4GgwAIgAAIgAAIgMDJEYDQmuDyHF5SEoarNM1LRCi3iV+ufnWraDNf9P0qCK199yDsz5/A6T7r8vZtDn6F0Jp3jGJ0IAACIAACIAACIJADAQitCV7M4SUlYbhoCgIgAAIgcIIE8KzL0+k5+BVCa56xiVGBAAiAAAiAAAiAQE4EILQmeDOHl5SE4aIpCIAACIDACRLAsy5Pp+fgVwitecYmRgUCIAACIAACIAACORGA0JrgzRxeUhKGi6YgAAIgAAInSADPujydnoNfIbTmGZsYFQiAAAiAAAiAAAjkRABCa4I3U19ScPp8Alw0BQEQAIGeE8jl0MDUZ13P3XYy5ufgVwitJxOuGCgIgAAIgAAIgAAI9JYAhNYE18W/pKxpfHZDtNrR4jrhBmiaIQERC1+zDX1M/hBt53Q1mNIlYiNDXzcdUnFA2Gfs9SNa7RaEpSWW1yHbdXTY2yGHQETxz7oDG4bb7UUgB79CaN0rBHAxCIAACIAACIAACIDAAQhAaE2AHPeSIl60v58gsiagzbopy3IbTBUVbbSiHRT4rH3eaHDrMZ3dLGnkFOENwb7RDXDRoQiw3Qx/L4ovVw510xbvE/esa/GG6OogBHLwK4TWg4QKbgICIAACIAACIAACILAHAQitCfCiXlKYWPL3gjYfE/qT0DeaggAInDiB2mxnZMn3Kjq4L1/pfvNBLJG9bz9Rz7q+DQr2ZpGpDKEVgQwCIAACIAACIAACIHDsBCC0Jngo/PLpzmbVMxqHNNu8ED0MqExyHM64MEs1mY9WVqRpN+/jlt6vBjS9XNHu7o1nx/EfJYMyxpbV/SvdcOOYrbpQoF6vZt6xDC55O/V+RMpWWo9NMS7Q+i94qfqF7/7a77UbVduvXdf6eJvZhjbPilcMa1WQj/OxEPDr7htiHmIyCGTg+u3U4yVlPP74MceqR4v0hy9r2GfDUJZyqGG5z7XMytgYKkfUQGhtOu8q2xrOceeaVfS1EZm5pMzT+HlS+TfGR2o0OO+h2RJeH51+szLQhehdrK6lCaq9cg6+3vczqzX8rItZtdHm2Ajk4FcIrccWVbAHBEAABEAABEAABEDAJAChNSEmgi8pNVlMQgS41GorcpHkS4isf8jIWOPbiL80obO+j3N6li//wyENL5/oY3Fdij22aKHaUoihJG1RRCJNZJC1JHVxRtsmW4hFxIWsTSVIBGyqcwPnRHK7fSFyKHb57080H7/T7aLiW9ZKXY9pTAu6e1O2+Gq2/ynYVZxM/rpdREL0comN9axtsaguTor7lDzM+yoikJP5iu6/f2qY3BHdKPWFHXEoxKgxvd8uRLaep00lWoXHU26zNnxQslmP6ernUdS5te5XP3fsebMt42KjxZbtw32udY3fNYebCq37zrtSmIyc4745qI9pS/P5hiaTqoJs43lSzN2Qj/zzR7UlNC+kIBpah+UaWHxRUyOOcy6v973c3RB81iU8N9H0eAjk4NdKaN2xasJEux3947//F93/65/HAxqWgAAIgAAIgAAIgAAInDQBCK0J7g++pOwpOGmmOETbsFhrC6ZldqMloiriVyEWfGoZaGN6J6LplJ3pVRy8s53T/PmbpktFAGbXPhC9KKUSdAE5ziavGywOxmEzwfvLnh01LgPXigzjipMQUlWBxdwabIvAls8crJOEVqeYb943lnlE3U/Plwe20KrEiTKgYMzG+o/F3mZCXL+rmWf81obNXnEzguU+17qEVi2GzKBPyWgNcgvHADGxPHaOa9vg9TmoMmLZ0M/nH9UhgBGMfYK8y5cCmT3PJMpaW2R2vbIWutbH+nXYuHdIaDW+XEt43Pxq0+Cz7letw82bEsjBrxBam3of14EACIAACIAACIAACByKAITWBNLBlxQuANUJTo5jxc1t8FKIK+xSt6oHRSt1m75y2JIp7mj9FDVlZ5dTmpbZtTJj8Y6+Bzcks0DX8zkNzr9poGbaFgf42Bjl1nz3Kdy1gpPaWQ1TobkU25QtA8yT2R2iYuBacwu9tjXYI/Y1Ya2aHvRx1H1jmdcIrTVxKIQxM6O1odAa678YodVjs1csjWApYkDPyK3iTs84F+GoiPGO8gH69nIjaFOE1iC3cAwMuA9j57jbvyIWlMPezG32EYyZdr6Pj6rc2YAtkesj90pwHSax24BYLdYpXboOMAutXQnPnkM3DT7rDm0Q7tcKgRz8CqG1lVBAJyAAAiAAAiAAAiAAAh0SgNCaADf4krJnRquWCeoQXYIinEdIMLewyn5msy+afj/RbnEtBCJLaF3Q7bvc/npO7/MBTc6f9ZIGwcO/3IJP7Lba2q3WUmiNOnzMI7TWXOssFVCUBuBcpoXYohSLtTkKoa6OdYrQKrJsQ/eNZe4WWkNx2LrQGuG/UKmCOpt9MSR+X8/SzGqWvoq5tqqla2ZF23VRVXHPKdq5SovUcgvHAM9ovQ3P8dAcrD6/o7ez6ouZSoQNxatfaI3lrPuF8bZt0WoXK19EmWtRTPzXCbHlfIbQmvB0RdNDEAj+DXMII/a8B4TWPQHichAAARAAARAAARAAgc4JQGhNQBx8SdmnRqv5Ut6a0GoLLjIDTc2u8wmtZcbWaEYXjxOa8MNljNIBrtO112taX1/TtVP8dYtATld4svy26zXR9TX98TEv7y979ZQOqLHdymZU64fevvNMNlGLtlJazXqUMaxThFYx3tB9XXxdv/Nl+erlIlwZe61ltEb5r6qpykmbX2gE5k799v96lvtcWwmNdpkOM26ShdYgt3AMlD6UWZm1c9zO2pRzUBWjxZxRhNWoeK3JaI283hZaF2TZErMWRazDWrkBfq6hO6M19sukhEfQwZoGn3UHswQ3apNADn6F0NpmRKAvEAABEAABEAABEACBLghAaE2gGn5JEeKG66TpYDaqIR5Jga5R6QC1BmHyoVryVPtqa7gmwjr6s8sArGk8JlrwrDFHrchQjU3NJ8bhM0K9ovH7LS0KgbP+/jVCq2OrN6//WNhu+sz0iXX4VaO6unoABuOktFnJivTVsQ3Egax1WR4Q5hAx9TELX3w/7ejujUOiatu3nbXoFBql/Ur2dMh/zAat7mexbb6cG4G5U5eRGfLhPte6xu+a12UEmOPSFXhLYN933qlief0cr5+DOiP3YXXaIXGR86ScueYhc9FfaEXULnaK9tUXScF1uKbcg3ZYWcJz5hiahp91x2AlbEglkINfIbSmeh3tQQAEQAAEQAAEQAAEDk0AQmsC8aiXFMdWeq2GITGBjKdB0VSWbOV1Wm/p/ar63XA2o8vplJZExDJPX+iBBtUF9X3QkIafnyS617cpx9iyun+lm+JeXMyiMY1pwf97dsMsEj+qCCxEn/KT6gCtUmj121QebmPYWrlGCj3Fb8y6tqX46Lq/XW+RSK/f6rLdrM8qezZrbPrHbdSL9PpdCNvsJ8Y3m+LQsbr7VuJ2DXOjBmXFRGdtxuHT94D7WXAgLryWYdkg1urHY/jdMVdFDPpt1i9xb9n3sbT98UFK8jLvOt7/lSV2nVbHOJUY1+/BZ145v5rOO3VscXPcPQdFNmu5kIm6pTzrna9c4t9/Ujil+Uj1r9Nfmi3FuluzPpZzpxiSHv9yTS5sLPsWVuh+ZSLvX7ooxp/wmDmKplHPuqOwFEakEMjBrxBaUzyOtiAAAiAAAiAAAiAAAr9BAEJrAvW4lxR/VmvCrRo2TdiS3/AO6Zel2LSmOasDa6pZ6Tc98StSmB8zqiqDVimpWRrMRMa3Oya0HvMYfsu2XGKgTX6HY9LnbFZGPO5Z16Zv0NchCOTgVwith4gU3AMEQAAEQAAEQAAEQGAfAhBaE+jFv6TUnOaecL/0pocTEuJti7dJq/sZfwO0tAjEMz9ueEZtVtPY7ZzmmwlNILQ63JhLDLQZoYdhYtZpbnMEh+or/ll3KItwnzYI5OBXCK1tRAL6AAEQAAEQAAEQAAEQ6JIAhNYEuqkvKYfPuDuMkJCArKrRerminTf18DezgNNG04/WxxgH/SCXj5WIAduX3TOx6gn3NKBSn3U9HebJmZ2DXyG0nlzYYsAgAAIgAAIgAAIg0DsCEFoTXJbDS0rCcNEUBEAABEDgBAngWZen03PwK4TWPGMTowIBEAABEAABEACBnAhAaE3wZg4vKQnDRVMQAAEQAIETJIBnXZ5Oz8GvEFrzjE2MCgRAAARAAARAAARyInBwoTUneBgLCIAACIAACIAACPSFwG6364upTjshtPbafTAeBEAABEAABEAABE6CwMGF1j7/kZ9DNshJRDUGCQIgAAIg0JgAnnWN0R31hTn4FULrUYcYjAMBEAABEAABEAABECAiCK0JYZDDS0rCcNEUBEAABEDgBAngWZen03PwK4TWPGMTowIBEAABEAABEACBnAhAaE3wZg4vKQnDRVMQAAEQAIETJIBnXZ5Oz8GvEFrzjE2MCgRAAARAAARAAARyIgChNcGbObykJAwXTUEABEAABE6QAJ51eTo9B79CaM0zNjEqEAABEAABEAABEMiJQHZC63p8Rn8vNvQx+dO6n+pfUrY0vxrQ9FO97YhWuwVd818Znw9ntPmYUPtWtj5sdAgCIAACIHBCBLoQ5LbzKxrwB+SQZpsP6uAR3cBDaxqf3dDXrJu/GZIN2s7pajAl8WdE+5y68GvyGPe8AELrngBxOQiAAAiAAAiAAAiAQOcE8hJai5cU6uilKeolZT2ms5sl0WhFu4WQWNWfLoXgzqMFNwABEAABEMieQNSzLoUCey7+vRBfLvLn9Dc9lV9CpnTUYltF1Bx29DdDmrVrGl/90GPxBSz7W+FmqX5Z+/+39watcSTbvu/yYO9PojK02tz74B5416VBD3dL4vhosNFUg26qwNBItNFgg4aGPTBuqjA0lI73QFPTA2GQyoM76YHUX8CtBqsm9757H7yvsA8cPSIjIzMiMzIzsiqzVJX106TbqsiIFb+1IlP5rxUr6vXma924Xxc3qXYPCK21kXEBBCAAAQhAAAIQgMCSCXRIaJ3JePhG7j6fy+fDdrJTQl9SdOaO5LN21IvdkcgFmaxLDnOGgwAEIACBUAKhz7qw/vRujruzBzHfPa7OF47atg8t/c0QxiduNZ3KdHc33gGjNsEoQfqDHDaY/dusX2vNrrHGCK2NoaQjCEAAAhCAAAQgAIGWCHRGaJ2Nh3K1fypy1N5LU/hLit6OeJ4pD6AE2CO5iMsa5EsJXB9+kD2r9sDgWr+Yplsu4yjwZMvq7Jf4c2tc5/dOEA1kNPosJ26tg6iFHjdjXzJmPDe1sdHKAnLGsewrGz8tq5AalptrMuX0JT10LZRtVbXHGVzfy/Zrq+xDwVwv5Cje+qosUNs6L6J4SxD2R+L6cJltPFTiOJBky64/foqYm62r+1dmy6++Ppv95V4fMme3j+Lxo8Hk/uapvFHryTN2USyE2FSvdEe8Hp5dy8PBpc5a14sll7letBaK5ql4hsSWsTc/t3Qbdui8NzEmTKyUxpsOcLm/2ZcrVQomwN9l/lDdhcVDvE38Pt4R0R/J6NmJnJh7eubere6dvcJ17StTU28NhT/rAu7GngzWiNndmXfXR0CPDTZZIaE1Nyv1rH0t2witDhmE1gbDn64gAAEIQAACEIAABFoh0A2hdTaW4dW+TI6l1eyUWi+fcQmBVJRSL02XcpDZLhm9hH+26rVG1322smG1sCmx6Cq5z+MXeTGCTyyERgJQT8bDK9mfqFqwmVp006EMZSKnX5SI9iypJatFA/Nvv2Ac2XB5kLwkO9lJTvkGqRzfU10hFpaLbKq3DhIRxBHEjBBh18ALm6vLR9uS9WG+TTyepH5eXj/V8aPmoL+omOi6iZ4Y89lre2K++aQ9ZK83frO/bHjz9CbJiAuJghA/hPQj8dqJNK9+X/rPzuRmspt8AZL9wiGpEe0pZeK1KV6jWvxM4z6p62zFTRRryVo3Ip5by7HaF5sbE67YarO213EqSob4u8wfxfdGXZ3b9dVMxuN7OT5WJWfUDo2ye/eByF75c2GRNVTrWVe1iKL7iXqEmXrl8T3GlHiJcYoAACAASURBVBKour7Vz1dYaG1hB0yjfm3VL8WdI7Q+EniGhQAEIAABCEAAAhAIJtAJoXU6HIpM1Etcuy9NdV9SdCaTFkFUVmCazZr6p1pozfgyu50wt73QyrxzVEz/oR9ZUSZXF84r7O7Il9M4i87zMpibk5Yjgw8dqbQpOLxjAVFETk6sF/3ZWMZv7uTk3Ba0/QLjdGjNNSeMaEMqhVZTC9DKNK4Ww7IijNlKeiK3NftxcBVsR80Lra4wsmyhNeF63pfBQOTztskED3d+zmaPH2r0pg+7s0TPnBAasBbKOFba6/Wd/cVKfOxeTrDNx+imxkSY0Kq+mMp/OeL1d25rt+WP0y+5UjFl9wqVoer/MiHg3lmwrs0zqO4aqvusK11Hdn1W09D3u/DF2GDLdv9mWMTQ7LNnkb7MtY36tQmD5ugDoXUOaFwCAQhAAAIQgAAEILBUAusvtMaZmVpTbPelqf5LinnpHsno8wdVnDV30rL74u3LtIzjwTmN2GzvN+JgJlvIG0JlQqs+41j95A8FyQq37oEdOvvRt781e4hHgFiQTLV8q3qdFaIFxAO566UnS0/HY+k9vZOekzmcxk+0XTgKqMxcE6E15WWB0we9ZMXYWFCItgFbmcu1hdYF+olsLIqfhHk2o9UntNrz9mVRhnDx9+EXIH1iV7j3nT4L+NXoTQutSWzoK50vJgLWQrDQ6rPX86VHzobAGN3UmDD+rl5//i+s8v7OfFljx8S1Sjotvzc6ZQcKDlAs/ZKqYl37sqJDYr7+s66kV4+oGs37w2FyzwyxqZ027f7NMLfNyS4dnfnc1E+jfm3KqJr9ILTWBEZzCEAAAhCAAAQgAIGlE1h7obWwBmimPmoTZOd5SfFvXU+tydX3Gz2TkxP35d0RY+MX62dO/VZ3C6x/rnUyWl0Rzd5KrjJznayr4MykukJrOic7Mzja2l7jx2RqRnVGoxf7p3I17snx0zeZEg1xp5aYlZtrzYzWqAZuXIewMuu1JDN20X7K4segrJvRmvVJtXDl2SathMvbNOPb3TavLPPXAw51v7GpjF9oX4lglRFaHcEoYC2ECK1F9urSAvlD9uaJrU2NiTTes2Uaslm/fqHV9nelP87upFexPT6NhwO5fJJ+GeTGpf/eGeLDedfQPM+6wrVEjdbw20zU0i4bUfPSiuaN+rVZ04J7Q2gNRkVDCEAAAhCAAAQgAIFHIrD2QqvLrd3slPleUpRNR95sVq/Ps1lr2fp2GaHVZCoa4TUREqZTkd3dKMNS/4QJraY/sQ66SkWmgQzOxa0zW3QycvYE5QVKB/htClsxiYAo6gTnE3k2GMn26bEcR4fO5LPRSudaS2i9zR8WNldG64L9VMVPjLGu0Jqt41pfaHVLNegDt7L1Sd/I05uJ7MaZoqZea5jn00Pkcoe22TWRQzszW8kdoTUjxgWshWqhtcTfnpqv0crO1G2t9MUGx0Ryf6wsr+ATWn3+jpTv+IDD+E5r/KFKB/hOjbfujbav9OFWeSHde+8O8qGyd741NN+zrmgx5Z+BKmYvD+ofcBi8XIMbtvs3Q7AZVsM2SgaY7pv16zyzW/wahNbFGdIDBCAAAQhAAAIQgEC7BBBaa/Cd5yUlepGuc7qyV2hNBcHsASeJMHhrbdX3bjsME1rz/RudVpcIyJcWyGyfNqJuVDZX14yM5Ye5a7QW2hTgO1tAdDLACrZha/OL51opYtUSY4sO4/GUIEjc4B6eVmlPZp4uSy0y3J09yMGlqXNsBEpX8Kmqm1tph+/gnyijVcetFpkMj7wwo/v3iVDFQRBiU0AIxU08ZQyKDqY7t8tmTEWXkC6un2psCLE3l93tEXcr+9ngmAhnXcff1g6AjD9yNa/VF06F8ZCvt1t47yz1obpqsTU0z7OubC05z0FPhmv4Omy65WoJrYqTW6fXPiBt8bk37dfFLarfA0JrfWZcAQEIQAACEIAABCCwXAIIrTV4B7+k2LUaC+vu5Qd2ywiYOqymbqtu3x+N5NnJiajKf6no6baRbNmETB0/EVvcytfV9ImpOqvqtWzf5+vMam1SHfxl5pSpz1owvi3DugJIqE3lzrN5RtmQMpShTKL/2nVl85mS/rnmyjzcX4gcKbEwtqM/kuvDD7KX/kJGlW3yc1D2nH6x69QqIWe+se5v9uUqEjT98XN214v8pn0uug5pgt/e1p/1SSou1edi5uzrvy/9/q3cquFMHGdqn4ZktobYZGrqht0CjPDWl/7trWgamRIbcUdFayFvU7qW6thbttbC+tnMmPDfY/xrK1k3Mr+/zXi14iHKtI/u7tEhisdxJn66+sy9tfy5YNb1vGso+FkXtniiVimHbP3uGp002jQtTRJ1W+NZ3agZcWfZ53/yNI3LBDUxZht+bcKuOn0gtNahRVsIQAACEIAABCAAgccg0DGhtV2EXXhJmZ+Qm4k1fz/rcOUjznWlsr3WwVfLstFfs3NZozPOsglstr83+1m37Fhb3nhd8CtC6/LihZEgAAEIQAACEIAABOYjgNBag1sXXlJqTNdpmt/SOG9Pq3/dY891qvcWiy/jd/XpddXCzRbeuurV4nlttr83+VnX5Vjvgl8RWrscocwNAhCAAAQgAAEIdIMAQmsNP3bhJaXGdK2m7Z2CPJ89bV61SXNtk2PX+t5s4a1r3qyez2b7e3OfddWRsc4tuuBXhNZ1jkBshwAEIAABCEAAAptBAKG1hp+78JJSY7o0hQAEIACBDSTAs66bTu+CXxFauxmbzAoCEIAABCAAAQh0iQBCaw1vduElpcZ0aQoBCEAAAhtIgGddN53eBb8itHYzNpkVBCAAAQhAAAIQ6BIBhNYa3uzCS0qN6dIUAhCAAAQ2kADPum46vQt+RWjtZmwyKwhAAAIQgAAEINAlAgitNbzZ/EvKI55uX2PeNIUABCAAgc0h0PyzbnPYrfJMu+BXhNZVjjBsgwAEIAABCEAAAhBQBBBaa8RB4y8p06EMZSITjpev4QWaQqAmgdlYdnoncptc1pfR/Y3sXw3lan8ix/dDebJ3Hn+qPzve8o8xG+9I78T01Jd+/1Zu044rDBvI9cNEWO41/UfzpRNo/Fm39BkwoI9AF/yK0EpsQwACEIAABCAAAQisOgGE1hoeavolZTocikwQXmq4gKYQqEVgOnwiSkMdXD9YX2jEJ8rf2r9PfyeDa3nwfvsxleGTPVGSrNPfVAu17hjGTH3N59G93BSpt7VmRGMItE+g6Wdd+xYzQgiBLvgVoTXE07SBAAQgAAEIQAACEHhMAgitNeg3+5IylfG4J8eILzU8QFMIhBMw2ad+AVREibCXB6kAq774uJRzOT/3Z7Wq/o7unomcn8szW7iNM2ad3yVmaqFVHKE3fA60hMBjEGj2WfcYM2BMH4Eu+BWhldiGAAQgAAEIQAACEFh1AgitNTxU9ZKS3VY8ur8QOepJutN4JPc3x6J2Jc/G8bblLfX/7nbkouvEaWcbbrZCh/VjdkXnx71Jt1H3ta3lYxbPz2QSGitTscvKHFQf9kdyffhB9hJIbrag04+VaejanrIw42Q/71sZhUXXRr1E834qb+LMRfs6M0p6fV6Qs/u2Bb6ieYjEPJ5dy8PBZbqFPZNV6fVV7MjS+SRz2pernZ6cFIwTGoNbkmZ1OhE4upezu16UPZr/Gcho9FlOrC33xWujqP9rOfywl1lLZX6K+4nj2FsJYDaW8f2xHMd7+aMM89Ntea3KDOSyWpWfjkTODuXD3glCa437Jk3Xj0DVs279ZoTFikAX/IrQSixDAAIQgAAEIAABCKw6AYTWGh4KeUnRgtUzqxZjLKRJKrJG4trwSvYnWnRVP2HXuQKtRFuWPzs1JUP7cUVDY+9MxuN7OTbKU2JbKgr7xoxExM/p/LL/9mUWZtsU9ft6O95yHWcNSk4wTVln555nkTrb3/Y22f6tPn/z9Kawfm4iTDqCnBGRXQFWzdU/j/tkK7r0+9J/diY3k91EeDcib8RK0u3sWrR1x/DNNWWcCpJl41THjplfXGvUyeS0YzqzXT6uRXz6pWptlPVvr5MAP8Xb+YvLAOQXvinlIRHfTD1V1d/lgTycfonqvZLRWuPGSdO1IxDyrFu7SWEwQisxAAEIQAACEIAABCAAgSUQQGitATnk5TMnVpmDeOzMutlYhlf7MrHKBgRdl8mE1eKk2pWc1nkN7ccntPYKxEU7+9Y3piOaerdR58XmSqFV9XMkchFnACt7/QJuKrRqATIVyOoIrUn/530ZDEQ+b1+U1tSMmIjIyYnFX2VIvrmTk3NL/K6cR4EQr7JPlTgfJQ1/kEPngKY4WzOX4WsL/FleFeMk2ctWH7nYzYxbuGXeX5e0OjbD+jdCc6mfYqHVl5FctOSTmskeUT8pM9DTB2shtNa4cdJ07QiEPOvWblIY3Bmh9f/7f/8fdZKrytGVh4cH+S//7f+Ww3/7Cx6GAAQgAAEIQAACEIDAShBAaK3hhpCXT0dMUmLP620ZPTuREyvj0xEu4/FDrlNNq0TP0H5coTU+Nr3gEKCqMbNlAkSKttRLkn3riqaeTFCTkZjzT1ZItc6Szxw4lN9Sn9rlF2F9YqQ/QDSTA7nrpQcdTcdj6T29k56dZVw5D6t0gHUAUyIaX4vsZbKWU1G4XFT2MlalA3zjPExECe1JNnZh7Ko2sR/FIzpGuAKE1oX6D/DTIkKrEfWNaG+L5T5xmRqtNe6iNF0HAiHPunWYBza6BLrgV1U6AKGVyIYABCAAAQhAAAIQWGUCCK01vBPykmIEvKgm5d1ZJGrlBK9M2QAtoGqRq/g6bWiV6Bnajyu0qizGA7ksOB29akxnfgUnsBdt1dd29GU0eiYnJ1YmaCzEmZq2Pjdl+8xuqXc/d8Xc/avsNvZUIFRlRqsyIQ2TqJ8Ph1Fd1yt1uNnTN245h8p5+IXWyPYPh3H92lSgNhyqsnsTMTYR+MvHSevxVsegmEzX2Jj8YVPlQmtVjIf2X+onXyZ5xVpPMlo1vKherooDVXs2OTQLobXGHZOm60og5Fm3rnPbZLu74FeE1k2OYOYOAQhAAAIQgAAE1oMAQmsNP4W8pJgsSluoy26tz5YNSIXWW0fgy22vDxZaq/vJC60mozEv6tUSWo3A5TvMKRIk07q0Dvpsvdmon+yWeSWATWW6uyvq/KKireimjmvuc2uMvNCqhMg38vRmIrsFYrFtb8LEZHUORrJ9ehwfJpYpHVA6D58Aav0urglq16ZNRFSrbmt5jVbFvGIcT23YvFgbRaqMnbIGmW30EaQyobUqNqv6D/eTybTOC8GxJ1WMvXka1cXVcx2KTEwZDvvQNqteK0JrjTsmTdeVQMizbl3ntsl2d8GvCK2bHMHMHQIQgAAEIAABCKwHAYTWGn4KeUmpErwk2nI+Eas8a2RB+XX6xPi7swc5uEzFIH2NK4xWjZ89fd1tb9fI7EWCWsiY1Ydf6X7l+qHwcKnCQ7acQ4mmorUwLYyFHGiVHkzmHrTkbJOPxMOoIGziFx9br9C6lamF6jmgLFs7NhIik3l4tsFn+sgdfuURoav9Xj1OdR8Z5ovWaK2qu5vrv66fUrE0l6HsyTSeDnfky2kaA3ZW641ZsL45lwnznnqvNW45NIXAoxAIedY9imEMuhCBLvgVoXWhEOBiCEAAAhCAAAQgAIElEEBorQG56iXFrQmq6oFGJxnJiSkj2h/I4Nm2nE7crM7q60a6zuu52dIuOqswKU+qa4/qLM1kMM/4IyejND/uTZyRGW3Kln7/Vm5vy8bMzi/t39t3VuWN2WdrqdoZiG791+L6rMaNRlDL12dVLfyczDzFHFiWqauazYi0+44+k6EMZRL9V203Nz8h80gzRPvSv70V7b18jdsiDqngXOV3LdafKL96xqmOQXNdbNu9O9dEyMyUFRDRPtPCdpmN1f2rLfwR3kA/GT94Y8HOuM7W0U0+s4VdO8M1ibZkjSROtw69y9cutjJja9x3aAqBZROoetYt2x7Ga4ZAF/yK0NpMLNALBCAAAQhAAAIQgEB7BBBaa7DtwktKjenSdCkE/LVTmx96WeM0bzk9QgACyyXAs265vJc1Whf8itC6rGhhHAhAAAIQgAAEIACBeQkgtNYg14WXlBrTpelSCCxLAF3WOEuBxiAQgECLBHjWtQj3Ebvugl8RWh8xgBgaAhCAAAQgAAEIQCCIAEJrECbdqAsvKTWmS9OlEFiWALqscZYCjUEgAIEWCfCsaxHuI3bdBb8itD5iADE0BCAAAQhAAAIQgEAQAYTWIEwIrTUw0RQCEIAABNaYQBcEuTXG35rpXfArQmtr4UHHEIAABCAAAQhAAAINEUBorQGyCy8pNaZLUwhAAAIQ2EACPOu66fQu+BWhtZuxyawgAAEIQAACEIBAlwgsXWjtEjzmAgEIQAACEIAABNaFwMPDw7qY6rUToXWt3YfxEIAABCAAAQhAYCMILF1oXec/8ruQDbIRUc0kIQABCEBgbgI86+ZGt9IXdsGvWmj9X/IkEoyfiPqb8r/8t/8uh//2l5Vmj3EQgAAEIAABCEAAAptDAKG1hq+78JJSY7o0hQAEIACBDSTAs66bTu+CXxFauxmbzAoCEIAABCAAAQh0iQBCaw1vduElpcZ0aQoBCEAAAhtIgGddN53eBb8itHYzNpkVBCAAAQhAAAIQ6BIBhNYa3nz8l5SpDJ/syblj80CuHyayW2Me3WoKk275k9lAAAKPTeDxn3WPTaCb43fBrwit3YxNZgUBCEAAAhCAAAS6RKA7Qut0KE/2jATZl9H9jRxvNeuq8peUmYx3enJyWzTmooKoEhQv5WCjRdUsW5g0G+H0BgEIQECkDUFuNt6RXvSAbOf5PJ/f9Bd1n0f3ctP0HwzzGDQby07vRPSfEc1zasOv80xzkWsQWhehx7UQgAAEIAABCEAAAssg0BGhdSbj4ZXsT46lYW3V8UHQS0r8ovTs+kEmSZqpybqc/8VpNh7K1f6kcfF4GUHW1hgwaYss/UIAAptMIOhZVweQ+iL09bbc3xzLVvSMvJOzx/7S0BI1+yshtE5luPNFThUjEZkOn8je+aJf0LpOatyvdWKgobYIrQ2BpBsIQAACEIAABCAAgdYIdENonQ5lKBNL2GyHV9BLildoFRHzUje4lodUgQ00dCbj8b0cH29ugYA8KJgEBg/NIAABCNQiEPSsC+5R7/a4O0u/fFQi4uvtVcgi1bZ9OFwBW6ZTme7upmWAor8ZPshhg7tzmvVrcAA02hChtVGcdAYBCEAAAhCAAAQg0AKBTgitOvND0Wk2+yPLO+glJVBoTbdR6lHsjBr3s76Mrg/l7su+TJ6+scojiAysrNncNfcXIkdWKYP+SO5v9uVKlTd4di0PB5dpXxnxN2ubeMThlLnCnorHzu8dgPV9k5+TVQ5iNpbhVTkTkbicwyLzjUT8U9l+bVjms5KL7MxxjHkU+60+yyI/FI1ttqPuX5ltvAHx54ml68MPsmfVySiN31goKLI19L5WFpdeH9zH5UT6Ixk9O5ETt7ix8YaMRp/lJJmL8m9+7WTna2w2vgxbfzpTrTSu444dVtHatbPcfMQGQfMw/VQxD4nd4j7C1p26vm78qji7kKN4C3p05/T6y8yzjHWozyTZ8p4sYOfLskXWmuoxxI7w9ZbxShQ7T+VNXNs7NHMz6FlXFUTmc08GazTnu7M5vnQMHTS03QoJrTmT1U6Y17KN0OqQQWgNjW3aQQACEIAABCAAAQg8FoEOCK0zmc22ZGsrfWm3hawmwQa9fHqFVlO/1RXp9Av2M+9hVs5nSuy7FDk/l6SteTnPi3Z2f/G44r5sS78v/WdncjPZTV7y0xdwXeZAjIgb1b797NS8dbKR4vlKtPVSrBIOmdp3NbOOIwFGsgKuxa+SiXVI1iLzzcw/sutzRvgqsTPrY/ffZaztchh+lgeXVlaY4wddQMMpreDxY3D82eKfNfc61xfHTGixj+q4dO2xM56rWZ5+ya5Fe+3YAmm6vsp9q6HVjZfkmiSm4jiOvszoVa6vkHmE3hND5pfvK3TdaTZJVqM3fj0+iUvEaPGz6F5nidJl95BE5HTvwa7PquNu0bWWiq1ldhhBNuB5YYm39hcBb57eBO/6CHrWhQZSdO9Jn13xwkhLCYT200q7FRZa1Zo4ErmIv2RpYvqN+rUJg+boA6F1DmhcAgEIQAACEIAABCCwVAIdEFozvHwvdQ0hDXpJcQ6zsAfOZ3QGC1XxQV+ugFwtBCXlCpKMuPw1SdZnJMZ6atxmty96Xv6yYlIsMc1/yIh3y6QtOO0qlSbKyC1n0sB8ndixMvVU+YcAO7M+Lq27V7hV1HNgS4Af8kKrK3YEx9+iQmuArbWXqIeVPZ/eeEf8wpL/8JscC7OOrWzSKl/6eDprIyBe8jGVibkE1PzzCGVdNd/ifgLWXUBM1IrPrL9CWAcJrZlZFqzRRdZaG0Kr6lPfa/oyGIh83r6oddhT0LMuNJDs+qzmGt/vQvtrtN3qCq3T4Y58OW32UM9G/dqoH8I7Q2gNZ0VLCEAAAhCAAAQgAIHHIdA9oTXaLh6lgTR+cFTQS0pB6YBki6y1zT6/5TTN2MxmtOZFxXyGU+6a19t6y3SShegXbbziX0YwTgTNWODMh2tWSF7gNGdP9mUqHMTjeIXWLJMG5htPVLMVJ7NXi71utm/WTiX46ZO29Y93624R6+QqD8sAP4SJP6lt9inXhduhc8Jj2fVx9l2ArcG3vxJWjs2FtZADBMpYBHLXTnaLd96XlcwC4mU3+Iui+ecRyjo7n9Bt507JDqsetXOfCYiJYKHV568Q1rlt+xYZK86j31as0UXWmu7evU9YN4zkC7Dg50VysU/wDvN+0LMurCv9pZg5CMu+n3449H+5F9pvI+1WVGg1pXGOQzP+w2A06tewIRtvhdDaOFI6hAAEIAABCEAAAhBomEAHhVb1Xtd8JojiHvSSUlSj1cowGsU113JbnVX91FsttuoamrFQVdBn0dbeqOZkXP/OzTb1C49RP9ZLbz4L70Se2aUEMi/N/picX2j1iprZbdhBTBqYrzM5V7jQ25cz4mvGzuwWZ5NlZmKglHWV0FrhhzDxJ92KbNvmxF9sRzZzOTh+G8peq2KV2nMgl0/25LP3JPFygbJ47eS/2Mj6siqjdZ54Kb7fzz+P0GeIP6M1X6M431/AuguIiRChtchfIazTernlW/ar4k4LpUO52p/oL/c8YnkVy6rYydvqlqPxrVeRtIxDuEiuvRn0rAsPJNnp3cnZwyQ56CmaLzVaCwjapU5CIYe1a9SvYUM23gqhtXGkdAgBCEAAAhCAAAQg0DCBDgqt6gX0jTy9SV/qmmIW9JJSKbSmh1jlXq6tLCz3xTmzbb5U+Lp1siarhdaMKJIVCbLzKdrenj0xOX7J94tdFR7x1GtUV7h1W0OY+ASfmvPNmmpnyok6FTpSWp1tubadRVvSo2uiw82s7fyFsVNQOsB3IrXlh7rij52hW19oNQKTzvDNf1HgOT07FzMlcVEVl5lt4DqTOC+CG/EpG5cmW9AWpMqF5TTL0fi/UiwLieuiLxCmU5Hd3egwLf1TJrSW3QPC74alsVuaaRew7gLuI9VCa8k8Q1iHlA4IiDtFdJG1plBWxo7P1sLnRWRR+hwsyP4vi4SgZ11wKOV3mai1dXnwEFwzNnio2g1XL6O1rS+KFZpm/VobdiMXILQ2gpFOIAABCEAAAhCAAARaJNA5oVW9sNY59KMO26CXlNJMy1u13zizFdRkU5kMJb01XgtF2YN3btOapBU1KneNHOMc3uTZSprdYpv5txGg7Fqo+VIDUxkORSbWNuEiISiUdzZb0FcPNWdbjsni882+9GbnXmWnP+s49qO4pQd8rMtENb8fvsj25xO5O3uQg8vIKVEWmS9L2J9l54+/SNrLHATmz2j1Xx8WMyXRERCXrj1+Ib5coKx3GFHWXyFiWVW8JNvub61SHN5txAGlA7z3gNAVWFSaxLoHFXYVsO6SDH+75Ih7H6kWWgMyUc+tDNx57pmlcafnuehaS9dnnfgre17khc2iXQJFLgx61oWHkr7/mAzWyA9uhmuNrhpuulpCa/7vF/tQv8Wn3rRfF7eofg8IrfWZcQUEIAABCEAAAhCAwHIJdEBotU65LqqB2RDT8pcU8+JbMlhpfVZ1nV02wNS+zNZtzf9eXWlEHz26uuZC5EiVIojtiQTefblS5QmkL/3bW9EfZbcCu/Poj0by7OREzjNsk5qzUR+Z+qyZeoa5zwP9UTpG3Ed+3nZtXiP4LDJficSUtMxqfut0kZ2ubemk06zJANYVLH1jS3QIjqkh6rdfZ5za9VXL4i8fS9eHH2Qv+HrtkxB/FodGOasLObLmE/voXh+YlsR4nIGcztoWhe11FTrftE5r2PrTh81Vc8jcSyrqhZr15dYDLroHeA6880Cvjt2yRRyy7vT1YWvHXXNNsQ7rJ75nxuGRvR+e3fUWWmtpNus88ed/XvT7t3KrujNxk6mH6x4g6PdjG4Jc6uv8wZCBj4SGm7l/O0hhXeeGhy3ormjNhfgr1MI2/Bo6dlPtEFqbIkk/EIAABCAAAQhAAAJtEeiA0NoWmny/6/+S4q+duDyCyx5p0+a7bL6MBwEfAdbdusfF+j/r1t0D7djfBb8itLYTG/QKAQhAAAIQgAAEINAcAYTWGizX/yVl0wSQTZtvjWCmKQRaI8C6aw3tkjpe/2fdkkCt2TBd8CtC65oFHeZCAAIQgAAEIACBDSSA0FrD6ev/krJpAsimzbdGMNMUAq0RYN21hnZJHa//s25JoNZsmC74FaF1zYIOcyEAAQhAAAIQgMAGEkBoreH0Lryk1JguTSEAAQhAYAMJ8KzrptO74FeE1m7GJrOCAAQgAAEIQAACXSKA0FrDm114SakxXZpCAAIQgMAGEuBZ102nEyyqRAAAIABJREFUd8GvCK3djE1mBQEIQAACEIAABLpEAKG1hje78JJSY7o0hQAEIACBDSTAs66bTu+CXxFauxmbzAoCEIAABCAAAQh0iQBCaw1vduElpcZ0W2s6HT6Ry4MHmey2NgQdQwACSyIwG+/Im6c3rOcl8V7GMDzrlkF5+WN0wa8IrcuPG0aEAAQgAAEIQAACEKhHAKG1Bq8uvKTUmG4LTacyfLInco3I2gLctMvpUJ7sncf/7svo/kaOt/wjKpGsd3IbfziQ64eJoH+36p0Ods7hV11zKs+6rnlUz6cLfkVo7WZsMisIQAACEIAABCDQJQIIrTW82YWXlBrTbbipFmPuzhBZGwZb0F0sfikNdXAtD970YS18K0l2gPi9HLd0eBSVqf56+15uilT9Ds+9a1PjWdc1jyK0dtOjzAoCEIAABCAAAQhAYBUJILTW8AovnzVgZZuqLMvX23J/cywFyZULdM6lPgLT4VAu5VzOz/1ZrSqb9ejumcj5uTxDaCWIFiUwG8tO74MclmRQLzoE1y+HAM+65XBe9ihd8CsZrcuOGsaDAAQgAAEIQAACEKhLAKG1BrGqlxR3G7an4/5I7m/25WqnJyfPruXh4DLd4u3JOnT784tlKoss2SVu9eG99j7eUt4fyejZiZyY3eWOqXr7eM/ZUm5nRVqZkuq6aE5P5U2cGdkf+TLa/NmseRsvRI56kuxkj/o+Fim0RaQJ5iF2XB9+kL3IsLwf7OvtzFC/b6xt1hX+Lw9N1c8beXpjtvpPZbjzRU4tIVsJrXK6La97J3Kbiy91/ZHI2aF82DvJCa1VsVfMPeVT1keZ3xTD0y92SQMVZmlcFfVbtBZqLPGoadp/uK+b4OWOHS0up+xDk8wGA6WvB8TzYCCft0+TLNXyeqw6tj8cktVaN+ZWrX3Vs27V7MWeMAJd8CtCa5ivaQUBCEAAAhCAAAQg8HgEEFprsA95SdFiyDOn1mUkAH12BUnp96X/7ExuJruJsGOLSdE1km751iKSK7w4W3WjbLITkZwgZWyZyXh8L8fHqgLnTMbDK9mfqOxSvX38s7luOpShHIjsWbVUo5qfn72ijxEWSwWYkky3cl6pfUld10JbFmOetyMWREWLvSoLNxG6HNHSCM8hvhnJs5OTaKt+lf+rwtLlHYumF24t1khonUxEotjJ1F9VHC8P5OH0SxQ3dkZrSOxpUXAoV/sTXf8145egPqZD2fkSi3iBfjVcsv6qWgtVPLOf1/V11Vqt4qU+Xzaz0Dm6h9dlBX6XXNTnh0My1+sG3Iq1D3nWrZjJmBNAoAt+RWgNcDRNIAABCEAAAhCAAAQelQBCaw38IS8p1cJhXsCLhE+V5WpEPa8wGdfTNCKfanMkcuFkMBpB1xYGtQCpMlT9J4NnhFYfjwKh1Ii/Kjvu8/ZFcW1Gj4hWJJglglMkTHvKDHhsaYK5zpq1xNpYuL6Ns2q10DqUKxE5OVHnecWZpLOxjN/cycm5JUSX+ibOaLYE3Jz/q2IyU4YhK9CZy43QuusR4RPxrKcF+kRoDYm9eIC80BpzCe1Dsbs/lkj7X0RoDVgLVUjzQmsNX+e2y2fWahUvrcJ6tt17+mmKWd14tudYUgbEtxbrsqf94xMIedY9vpVYUJdAF/yK0FrX67SHAAQgAAEIQAACEFg2AYTWGsRDXlKCRT9VOsA6oEiLlnHWYYEwmW/j2/ufZi46W40rDkRKMlptHkZsjH+XPzDJJxp7gEbzscRJq0nhdmhL4Iyal9jSBHNdKiEWWmMhKSqvYAm+Wlg8kLtemgE8HY+l9/ROenbGbzTfIt+cyhdTOqLI/6UxqcU3k+FbJmwlQqvJljTxZQuTMddEaA2JvSrhMLSPINFQbW83P9myBJa/Cnmb0go1FnqSrRvqazfbW43krNUqXvqCXNa4t5+mmNWZY24+JSUCStZ6PQ/Q+jEJhDzrHtM+xp6PQBf8itA6n++5CgIQgAAEIAABCEBgeQQQWmuwDnlJmVf0s7fc6uxKVQUguxXcylgNOFwqteVALu3yAM6c/RmtabmDY9nKinHJ9emp9f7arHHDBTNaq2xpjvkzGY0+y8ndWSSCO+NaW+X3r8z26KdyNe7J8dM3rkhW6hurRqsltAZvuY5FXC16+8sWGPfYQqsW8s6jWqdndz25PFDXpwK2EVo1y4rYqxAOtWhd3UdZ6QE1hOtXd66RDzLCeNBBazkRPFNSITO3Kl83wUu7YcnM6sSzVTbDiTsnK9te6/4vVWrcamn6yARCnnWPbCLDz0GgC35FaJ3D8VwCAQhAAAIQgAAEILBUAgitNXCHvKTMJ/plxDfPVm9lprNFvKju6XQq091dScWbtHSAT/ySbI1WPZCbgeoVWq1ajY745wG6SI3WAFuaYG4ya3N1cnMZrRM5lni7/WAk26fHchwdMpYpHeA7fT3yTc+T0eoXXwtDs27pgKgj+xAzS1zM+jYk9iqEVl+pglz8OnWCA0sHWIK9I7QGrIUay1zTMvVng3zt1kbOz1WPXlhqQX+Yq7HcKrPac/wgh+aLn6rSAdRorRtuK9c+5Fm3ckZjUCWBLvgVobXSzTSAAAQgAAEIQAACEHhkAgitNRwQ8pISLPrZ2WCejM/c4VceMSm/PXkq+vwjJbNmMwL9dSOLhdZUODQiZFo6IH/4UlFGXiwxFZ5GXskrwyZvS3aeekQ3G9VT4sDbb9GBWqbmbXr4k9N/of/sbEnjm55bj1cb6902XhaaYYdh7ciXUysr2spqvYlOsMpntCbs7IPXnNjTLO/OHuTgUh+25cvIrIpf137D4Fzs8hT+jFbN1Cn14N2q766FGss8xlLX19ZhaHPwquau49yps+z5gqMOM1v4LYvnOodhOYeS1YVO+5UhEPKsWxljMSSYQBf8itAa7G4aQgACEIAABCAAAQg8EgGE1hrgq15S3HqjSni5EDnqyYkpMxnVHTWHIfWlf3sr+iP3xHpjkharzL/8W5yL2uRtuYkzL1WH8Xhxtl5aBdOMYWc/ivRHI3l2ciLRlfHW88guU0c1sx07X8s1FtJebzsHXNXiFRuZteVCjqSXAp6LeYgd14cfZC8eJ5qfDGUok+i/dj1We+5+3xjRt8z/piSDPy5ihVTGO2/k6Y2pQTqV4c4XOVUHiGW3xyf1eW2B3PWx7jONsbLYM5/p7F/RwnESRKnNpfO3S69m1qBiePpFbaXPNtJ962zWZFElJTZC1kvIcrfjYTFf69FCedltXX/4fOXOpC4zdYDd+blmWDrHwUA+b58mB93lxF7HDBW3r2U7U/IkhDltVotA1bNutazFmlACXfArQmuot2kHAQhAAAIQgAAEIPBYBBBaa5Bv5iWl5jbxGvatdtOSA3RaN3yVmNexZSpjVQPWZJ+2zmkZA6QZsVaJ2mRgN3tyGfaswxjrwYxs1nWIpTAbm3nWhY1Fq+UR6IJfEVqXFy+MBAEIQAACEIAABCAwHwGE1hrcmnlJqSO01TBuLZr6D95q3/RVYh5ui1PTs31ISxphJuPhlexPdDmG3M9sLOP7YznW1S/4iQisPjOnfjReW3sCzTzr1h5D5ybQBb8itHYuLJkQBCAAAQhAAAIQ6BwBhNYaLm3mJSVcaKth2lo1XX7W4ioxD7HlMbN/1yqUMHYFCJSXE1gBAzGhNoFmnnW1h+WClgl0wa8IrS0HCd1DAAIQgAAEIAABCCxMAKG1BsIuvKTUmC5NIQABCEBgAwnwrOum07vgV4TWbsYms4IABCAAAQhAAAJdIoDQWsObXXhJqTFdmkIAAhCAwAYS4FnXTad3wa8Ird2MTWYFAQhAAAIQgAAEukRg6UJrl+AxFwhAAAIQgAAEILAuBB4eHtbFVK+dCK1r7T6MhwAEIAABCEAAAhtBYOlC67r/kb8RUcEkIQABCEBgYwl0IfNxY51XMvEu+BWhlciGAAQgAAEIQAACEFh1Agitq+4h7IMABCAAAQgskUAXBLkl4lqbobrgV4TWtQk3DIUABCAAAQhAAAIbSwChdWNdz8QhAAEIQAACeQJdEOTwazf9itBKZEMAAhCAAAQgAAEIrDoBhNZV9xD2QQACEIAABJZIAKF1ibCXOFQX/IrQusSAYSgIQAACEIAABCAAgbkIbKTQOh0+kb3PI7m/OZatubBZF81mMn1zJK/Pb+U2/nW/P5Czi1PZlSsZXu3L5HjhURa1kushAAEIQGDjCExl+GRPPg+u5WayKyJTGe7syfmza3mI/u3/KRPkZuMd6Z2Yp132+r70B4dyMWng2bpxvmp/wgit7TNmBAhAAAIQgAAEIAABCGyc0Jq8JPYXF1pn06Ec7Z1HAmt/dC0Xx7tauJ1NZXy0J+pdtD+6lxuEVlYaBCAAAQg8AgH7ORUN3+/L6OxGjot1VqkU5GZjGfZO5Dx69uln3Gw6lqO9E/2FYwPP10dA1fkhK/26BgSijNb/879EHh5EnjyRh/98kP/6L/9dDv/tL2tgPSZCAAIQgAAEIAABCGwCgc0SWqdD2YmF0YVfBKdDebKnXjOLxVSVOft6G6F1ExYSc4QABCDQFQLVgpzOlLWF1ug7RivbdXD9ICVJs11BtVbzqPbr6k8HoXX1fYSFEIAABCAAAQhAYNMJbI7QqkTWywO52H6ttz0ulHEzk/FOL8pYFRnI9cNEvMlBKusnKR0wk+nQLjHQl8H1Tfoiagm3WducrZqO3brPvfN4G2d/IKOLiSQJtHP1qV6Wh3J0EmfqDq7lYhJn6tr9xVm8hx905q7+cVkU9VO89VRf34tf1vvRdteexdoaIxbNZTCSi4M76cWidyi7ReY4GJzLudbYPT8l8eBrXpPpPDcse64iKu4uZLJrylk8QlxGkyiPXSdGBgMZfD4XHeZ9Gd3f6BjPsLPZpCJPyfxC2Ye0u9+W1704my8yJLO+4/mmJUZK1n/R2roW2TNxXrH+clmMFpzaWfYlnOus+8jrhdvO7XVTIyYzCyLr96B7Y7aPwUDOrQWudiv47nPmPpXc/a4jB0Xiow6BdNdE4f0mYpLeb5P1KW+SL/L0rTXe6p98WdiX0bXKSi1ZRyFxW/Dsqhbk/EJrVJYnAmCt06I5Jveg8GdO2Rov9LW6yHDrD+T6puB5Pc/Ndc2uqfbr6k8IoXX1fYSFEIAABCAAAQhAYNMJbIbQOhvLzpHIxc2xiHnRX0RoVf0ZUcW8AFdEkn4BjV8+7002bFaY3JGjD7dye2u/pNqirvvyal5qB9f3kWCrxd/sC269Po0QEgkWvXh7qDXH5EXa8LNY2BlM5f3MZDy8kn1Vx89z/XS8I3snz+T6elu+yLEc91LeeoypjMc9eXrXi2rtXt8cR+JsKLtF53hwORQ5ncjuVio2mLlPh0ORSb0X+VCm89yssnON4ravmUUVGx8pLqtjN/Nlxr1iauIgjXFfKRD1uzdP9ZcYVfMLZV/ZToay8+U03kI9jIX/dH1X2aG1oFikKllbIW3EWVPq3rCV9h14v8rGWm5cVeszzmgMX/eR1Fq69lMO1ffK7Bdmeb8rfbL83ljUx8FltS+iuZgv3CwhVO90yMeo755atj4TITd5Vk1lPBTZj78sVHM7uOxFwmbRPIPixXNjqRbk8v5Pxf2+DEYXSW3yqntQ1f04bI2X+xqhVTu52q/zPGWWew1C63J5MxoEIAABCEAAAhCAQH0CGyC0qsM/LuUgzmJppEarnSkUKFxMhztR5mn0QpxkK2VF0bFcyQc5OblNa7tOxzL+cicnJ+rl3RJmEzEl/V0yN8um2bhGn4l4Yvo0QoJnDOvlPy+4mJfwon5mMh7fy7EqEpjMw2WhQ9mIMk/ljSXqnH4ZytW+lbkbZUyFzrPKNivrrnSOkSTkFZvqLsNcTFrxtdD2W0+M5AW0R4jLoNj1iFiWsJXUhaz44qRq3eXvB+UCYpKlWOIjJTipDGudka1z3avsiKI9NxePmJVt47PDs6YSwS3wfpWNkxDb0vVQfP+I1nTF2p+PlWVxUHz5eKd9hK3JEKG15H6TZEH7s+BdG/blfvhGvpxa972AeYbNI3/Hqhbk0th0r1aZtheyv7sV1ys3X44UZfrPcz+u7+u69+Sutq/26+rPHKF19X2EhRCAAAQgAAEIQGDTCXReaC09IXnerNY5MlpNoCkR5s1rzzboWCy835d4C7J+MZXxWHpPzdZ462U1EVjKRFAtQNbvM7ssPBmEnpWTiIKFW41NP9ViixFandIIZkzlt4tj2TK73+uwq7StbHuzypqy6w62ILReiLy5EpETfdDMQkKrJ0aKbnhLjcug2PUJrVbWZywYhn5xUjS/svuDL1MzElpLfGT66w9GcnZ6LNbu6Ah9Oef4NPcSgd+Zb6Ed9rZufUjfvcmWbVNoDVhbIUJr2L0yy8qK7KD4qiG0lvjbFbB7Mh3qDNMkozXZveC5p46e5b9AczTEeI7Wfe/6woqpgHk6Ozhq3FuqBbmKLyRMRm/B7o1kmgExU7rGAxhYj4lN/3uPjNaNjwAAQAACEIAABCAAAQgsgwBC682xzryp9WNn84TW5FSZtap+30juz4xwms9ovT8+FolFkcFoJNuyL8dPTb2+OYXW2n36sktj6TMg6y6tnVnUj976f6wKbRZmtMa8olIIZ3LX07UPB0kdxDnZJS/mC84xwtG00DqQwbNtOZ24GbxzHygTMNdoDsuOyyBxpCmhtXx+YZmatihX7SOT0erWLA7hXEdorbBD1Yc+Oonr2lo3t6UIrcVrS8Vb8NovvVcuS2it4Dwdy86ers0bievbd7IX7T7Ilj7wMKlYn3ZsXh9+kL2oGLavRnHxl22p0Fodt/YjcF6h1S5bEdWVPbiMa80WxETAPQqhtdYfJ6WNq/3a3Fht9URGa1tk6RcCEIAABCAAAQhAoCkCnRdas6BCM+CqANuZcIVZh9OxTHsqAykVjaItz4lw6hcLd7NClC8zMWDbqJpDlNF6fCz1+izOpAwSpgrqtiZMp0MZ9+ItsAVCq1sGQWnPRmh9kInENW6dw2YC51llW+AWbj2XhoXWRERppl+3VqfvBPBHisug2G2idED1/ILi2TnEyazZMh9lP6u2Q6/VGkJrZay4NiQ1R9sUWgPWlvoSpnztz8vKumMHxVdgRmsl58yTIiscJnWFPffUCl7ZeEiykk0JmYB5ps+pkLhN51ItyBXEf7aszumXpJ659zkZEDOlz+wABlXP8k36vNqvq08DoXX1fYSFEIAABCAAAQhAYNMJILRqhSN+GSzLxMqHiqkl6D3JffxGXt8dyMVkV7YsQU4JrRdyJNEhLJ6TmXXt0fgltuSAlUjmM5mvpQe+mHqm9fqMsvHUAURbM5mOr6R3rDN/Qw9XSU+fzvbzVN4Mv8ipOgiriH325Tn3Mp6KMeblXZ3cHcqu2LZ6c2xKaA1lOs/NyjfX8fCNPI0O7HJPDl9mXFbHbs3DsOz6xaminwj0ResulH1VO1U3+H5frRe79ERe3Cpb/1VjpId7WSfaVxxGp0+r7+UPbaoZTCG22fck//1jKsOqtR8ck2ZbvX9HQXV82X7K9xE63xxGT4Zm2f3GEU/j+61Zn8lhWElsWzspBtdyP0lLQiz9MCyVMd3LlDeZTWUY7zzQz0T7QDpFKn0WpPcg65lS8MxJxeL5fc1hWDpSuyO0/k+RBzUhkYf/fJD/+i/P5fDf/lLzrkZzCEAAAhCAAAQgAAEItEMAoXUBoTW6dDaVqzev5cP5bbR9NPrp92VwdhGd9m1+ElG2P5DriwO5PNqLtvUmB+aYF/Q4S1Nt+bzav0lF16Tvkdwn5Q5m4tQw7Q9kdGEdljJnn+PhkZwo4+LtsBdGFM3U0+uPruXww55EmnH0Y78Iq4Ossv2kW+L94ayuP5DLOHtVH3gkqUhkj2GL46bWYTA7n22x8Bs8R1sIjEjJ6F75q+ZCDR6vZr9JczdG1PbmxJ/WIU2yzLiMbKuIXedE95GM1CFxesGkMZ6t7+jJ1ixdd8m25njZFsVzkI9ORYZH0YF38cJx1mLw+i9080B01YyoAKgeosBeU3rExOT+lVvr0xwkFhxRQfNXwr32q//+UXR4Uv7eUZuVN0s38N6YDK8EaT2DtPRJRVzkAGbmmGTcl9xvMusgWZ9FsZ3NGJ2ourAFcVfLb+5kygS50rrn0pf+4DBTn7j8HlQcM3lf6C8OYj8V3OOce4RpMx3Kzt653Kr7XHwwZnD8d6ghQmuHnMlUIAABCEAAAhCAAARWlsDGCa0r64mNMEwJEa9l+/pCjjOnBM2mYznau5OzByPYbAQQJllIwF+jdSOBRV8qrPvaYO2vU+x2QZBbJ97LsrULftWlA8hoXVbMMA4EIAABCEAAAhCAQH0CCK31mXHF3ATU1mGRScHpTlP9YZwZN/cgXNgJAgitthuTWstr61vW/jq5rguC3DrxXpatXfArQuuyooVxIAABCEAAAhCAAATmJYDQOi85roMABFokgNDaIly6hkApgS4Icrg4T6ALfkVoJbIhAAEIQAACEIAABFadAELrqnsI+yAAAQhAAAJLJNAFQW6JuNZmqC74FaF1bcINQyEAAQhAAAIQgMDGEkBo3VjXM3EIQAACEIBAnkAXBDn82k2/IrQS2RCAAAQgAAEIQAACq04AoXXVPYR9EIAABCAAgSUSQGhdIuwlDtUFvyK0LjFgGAoCEIAABCAAAQhAYC4CCK1zYeMiCEAAAhCAQDcJdEGQ66ZnFptVF/yK0LpYDHA1BCAAAQhAAAIQgED7BBBa22fMCBCAAAQgAIG1IdAFQW5tYC/R0C74FaF1iQHDUBCAAAQgAAEIQAACcxFAaJ0LGxdBAAIQgAAEukmgC4JcNz2z2Ky64FeE1sVigKshAAEIQAACEIAABNongNDaPmNGgAAEIAABCKwNgS4IcmsDe4mGdsGvCK1LDBiGggAEIAABCEAAAhCYiwBC61zYuAgCEIAABCDQTQJdEOS66ZnFZtUFvyK0LhYDXA0BCEAAAhCAAAQg0D4BhNb2GTMCBCAAAQhAYG0IdEGQWxvYSzS0C35FaF1iwDAUBCAAAQhAAAIQgMBcBBBa58ImMhvvSO/k1nP1QK4fJrIbfzIbD+Xo5FxUy/7gWi4mu7JlPpsO5WhPf5b96Y/u5eyuJ3vnRQam45SNoa6eDp8U9BP3MR3KE3ugwbU8TMwM4vEzbfqjazn8sCcpAnveM5kOj2TvPJ5ZfyCji4kcm4l72Ij0ZXB9IQeXFXO+FtmzbC23Y07nchkEIACBDSbQBUFug91XOPUu+BWhlciGAAQgAAEIQAACEFh1Agitc3toJuPhlexPjmVrNpad3kkkmA6uH8RolEaMjX7XG8uwdyLnRsR0rrmXye5WKojGbabDocjpRHa3pjJ8sidKczX9R59NJtKLBV/vGMncpqKb7yqFuNRWEVcotvEkgm1/JPc3xfM27QbXal4i452enNz2ZXR/k4itWTYRv/5IBs/u5KBizmKE4wo75nYtF0IAAhDYYAJdEOQ22H0IrTgfAhCAAAQgAAEIQAACj0gAoXVu+DMZj+/l+NgWL20x0YijRricxYJj/O9E8EyvSYTMXEZpXmjVZleMUSq0+oVPMeKlh0uSxZu08diVzMvOuI2zf3Mic7Gom87NFa+VWTk7rGxbW+ie27VcCAEIQGCDCSC0dtP5XfArGa3djE1mBQEIQAACEIAABLpEAKF1bm9WCK3Z7fjJOEbgTEVKtf394nhX7k2mZqjQWjmGGdSX0VogtFo8+v2BHJ6dyvGu3vNfXC7BEkMTmzxCqxFoPW3ybigSlzNC64XImysROTlxMn7ndisXQgACENhwAl0Q5Dbchd7pd8GvCK1ENgQgAAEIQAACEIDAqhNAaJ3bQ1MZj3tyrAqPerJTJRETXUHTGW42luHRiZhSpslntYXWkjGiTmsIrbEYquzvxbVQTZZoUEZrLaG1zO4QoXUgg2fbcjp5Km8ypRXmdisXQgACENhwAl0Q5DbchQitBAAEIAABCEAAAhCAAAQeiQBC67zgp0MZ9+IDnnxCa0EtVHc4V0w8uIwPrQoVWoPGmE9o3RJT6kBEHcx1c7yV37KflC6wMlprlQ7IlwVI+QQIrZLPDqZ0wLwBzXUQgAAENAGE1m5GQhf8SkZrN2OTWUEAAhCAAAQgAIEuEUBoncubKkP0i5yqg7DU9T6hVeWRmlIA6oCpe3Wo1Uym4yvpHevrkgzRSFjtxTVcoxOv5MGcqBXZVyw6Fo+xL/fDnuydq7G35fJqXyZF2beeuqe+jNYmD8Py2T0evpGnk4nshs6Zw7Dmil4uggAEIFBGoAuCHB7OE+iCXxFaiWwIQAACEIAABCAAgVUngNBa20Op6Om/1D7gaSbj4ZGcxLUB+oORXMTibCo06qzM/av4wKi4U5NFKlZmqf4ou92+bIwd2VNjew6v0n3FthbVeu33ZXB2IRNVozXTRtWVPfywJye3hoI77+nwSI8dmTyQ0UWc/ZtAm4ndxmZTOudadtR2LhdAAAIQ2HgCXRDkNt6JHgBd8CtCK5ENAQhAAAIQgAAEILDqBBBaa3tICa2vZfv6IjkkynQxm47laO9Ozh5MVmbtzrkAAhCAAAQg8KgEuiDIPSrAFR28C35FaF3R4MIsCEAAAhCAAAQgAIGEAEJr7WCwDpbyXDsdDkWS7e+1O+cCCEAAAhCAwKMS6IIg96gAV3TwLvgVoXVFgwuzIAABCEAAAhCAAAQQWokBCEAAAhCAAATyBLogyOHXbvoVoZXIhgAEIAABCEAAAhBYdQJLz2hddSDYBwEIQAACEIAABLpI4OHhYa2nhdC61u7DeAhAAAIQgAAEILARBJYutK7zH/lVWT7/8R//sRFBwyQhAAEIQGD1CPzpT39qxKiqZ10jg9DJ0gl0wa8IrUsPGwaEAAQgAAEIQAACEKhJAKG1BrCqlxSE1howaQoBCEAAAo3be/HPAAAe1klEQVQSQGhtFGfnOqv6G2YdJozQug5ewkYIQAACEIAABCCw2QQQWmv4v+olBaG1BkyaQgACEIBAowQQWhvF2bnOqv6GWYcJI7Sug5ewEQIQgAAEIAABCGw2gQ4JrVMZPtmTz6N7uTneasWr5S8pM/mp35NXv9lDfy8f//mzfBv9aibvvtlOP3/+Vu5+/UHasbSV6dMpBCAAAQisMIFVFlpn4x3pndyKSF9G9zfS0mO6pnfa/7uhlkGzsez0TkRRaoMTQmstb9AYAhCAAAQgAAEIQAACcxHohtBqvZz0H01oFYkyWj+9lD+/eC/y/Uf5589aYrV/Pr38s/z9qzv59Qck1rkilosgAAEIQMBLYGWF1ulQnrzelvubY9mKntd3cvYwkd3H9OOS/m4In+JUhjtf5FQxEpHp8InsnQ/kukFOCK3h3qAlBCAAAQhAAAIQgAAE5iXQDaE1mv1Mxjs9+XD4WBmtsdCqLHn3jWy/Enl796s4eursnXzzncg/yGSdN165DgIQgAAECgisptCqn813Zw8yiZVVJSK+3m7vWR0eIO3/3RBsy3Qq093dVHyOhOAPcthg9i9Ca7A3aAgBCEAAAhCAAAQgAIG5CSC01kBX9ZKS1mj9JC///ELeZ8oDKAH2O/lHks2qBVmn1oBrTXT9rkxVyYGvP8o/X3zU2bLqJ5Mxm+vL+rxonO8//lNM0m2xLc8twTieV4bZ87dphq7K2DUm2jY6v3eut8sr6A+qbNmd2tyUff8Q+c4uy/C9fC/v5b1B+/ytfPzrL/LCYq3m/uN9VT/56+y5unY+l++/F3kfDWozy88pdGy3tERceqIiDtRoRT7IfWbHl2GVxE3qaz1n0aUvKsZ3xvbEvxPv8Vgpxza4ucFavRYW41xnLmbt+fyVja18jKelR4r8PY8t2dthk/eo/NrO+9sfo7rESvk95Ee5r4jP8Huk755SwDuO8Zl938vc396+/V1eee7z9v23ik2oLwfXqZhZ49GWa1r1rKvVtyeDNSojcHcmD0Z5rdVhk41XSGjNTUuVNXgt2witDhlqtDYZ//QFAQhAAAIQgAAEINAGAYTWGlSrXj6dw7DiEgKpMKeEq4/yIqnZagtwX1u1XGNB4Xf1Yt+Tn5Rgq5o+fy7Pv/6b/Przt4kQ6fb9QsQIp9HYvzsZtfpFPR0n+2/9ov9Sprs/6yzcXB+mxmwsjKrs3O1X8rUl1jplEeLPxYh0L6ey+7MSTLSA97sRZz+9lJfycyL4GneU22LEWJtbbJ9kBJGIY1wLN4BLIvRY1/lYpXb6uP6WEcINO1dYyvebn4MexxK4S+NAx05SmsLxwZYWqsSUtIj7jMRO8X4xEMXAxxfp5xVxWNy/KqGhxyuK0URIcr5AWJSbf3EXr4UX8jFovZVzrjOXMn/54i5ibMVm2fWOeBfAtehWWG5H6D0qvq8l8WeEU3dNFMfQlrwruIc4Amrh+piVxl/KquhebIm9uTX0Vt6KlN7f9Jc6xfdfd95+NiFx9eNXf6rxRCtuWvWsqzWIKhuwJ+4WeLuUQK3Omm68wkKrEqiPRC7iUgJNzLxRvzZh0Bx9ILTOAY1LIAABCEAAAhCAAASWSgChtQbuqpcUR2hNMrC0kKCyMO1s1iKhLi/0+cS3IkEu7jUS2H6Rv1qlC7Jiic4Oc7NJ8+Km0sXMYV62MPetUjpdodVTFiErCtmiYSK0FvAvt8UjtMb2/GZlUebGX4rQ+lKmIvLqlcVu9k7e/fSHvHpfLn4bpvYcUjwBcVDmgyjp144JK3NTpVZ62Hx6+Y3c/2jKX1SMX9V/1s+ZGI383Qq3fICVr4UFOUepv4FzqVgzkvlyJHdvCFhzdbjOJ7QqATKQWeaelHyBYETg3H0rE6OJgZkva6LfB9hgTzDgHunlXbaGov59tuXvV87912NLjo35Iqxijays0GrqsxofILRW/uUxHe7Il9NmDw2r+hum0qgVaIDQugJOwAQIQAACEIAABCAAgVICCK01AqTqJSUrtKYvy2/l7e+/qOKsbs3WZJt8WRaVX2zwCaWJUBfPqaw0gL0F3iAIEzfj2rOSEVrNIWA5ntnSAH4hIq/DZbNrbdE3I1yosf/+lbz9+pW8ymT7pdl/ZdmRnvINlmCb3z6dZuHlsyOV3S/kj+00a/fTu3ey1ftDtsuyjAvmkBNa1dZ965A1Jw7KfPBR5EWUUGqE8xzxtDRA1P8nefnNvfyY1BOuiMPK/uPxjCCeiVEde21wyy/wrD/dtRCw3ipifSt0LpX9FJQWMbEZsObqcC26FVZn1oYyc79oSIRM84VPNJ+yGDUWlgitZetDXV4Qf/qjEN5V9pUJrel9xok5z5ccOTbJjoPyNbIuQmtUOuDDoT4cq8YzuPmmK5rROhvL8GpfJsfN0qn6G6Z5vs33iNDaPFN6hAAEIAABCEAAAhBolgBCaw2eVS8peaHVennP1FRNxU13S2nygp0Ihn4RIxIFfvlrsi3eyd70bOv3Z/Flt7KXi5uRzUVCRSwUunVFfXCbFVqj+od//C0SH7MZrLk6l2+/llevKrJKTSZyYekAV7DV9WLtLcGaYfT7yD89mb7bkh96PxWWcyibQ5XQ6sRBiQ/Kyh8kY1iCj7L/p96vVkmH8jjUNXDdLwyy3i+LUSPyN8+tSGhNbdVitVkLAeutItaD51LZT8W9IWDNBdtSch+cV2i1Y1Nn5+YPCLRjwpfB6zcrXGi1bYjqqJp1HXCPzN6Lw+yrk9Ga7naoYqPkthBfrqTQSo3WGn9lRA9ZGQ+vZH/SvAhd9TdMTUMfpTlC66NgZ1AIQAACEIAABCAAgRoEEFrrwHryRB4eHgqv8Amtekvrd95sVq1bziO0+rZ9u1vVs/VTc+Nk6ndqW6qEVmt7brRV3KrR6t3+qlTLT/Lp229F5UjqnyaF1t8kdxCXXZM1r/RV1q7Niita4Mj4KCNI+oTWH0zG7/dv5asff5AfZkV1c0Pn4BMAM78r88HWvfw9U1M38vmnTyLffhtnlZn+vpfv30umnnDF+D/e52r2Ov1nsxUzQlcSe41zyy/X8rVgHfqVZA7X4KxYmnVUNZeKNbNVdW8IWHN1uBbd2Bq5R3nuN8laMzVPPeJnPkaL7iEV8RkdJFjzHpn90iXIvjCh1XxhFdWw3p1Ga0fXs04zGLN1W0N8uZJCqxIOdbFRMQma0+ETuTxo5uCuGo9wT9PVy2hto2SAmThC62LRwtUQgAAEIAABCEAAAhAIIYDQGkIpblP1klKY0RpnXPqGChYxrEOecvU0M1tPTSZnvnRA9jCW3+T7j3fy1d+35Y+//VNefHwp8rPeWq77cDPQHFsLDsNy675+kpdRl6nMWi60arGkti1Gws0cFJTj3UiNVpPRqksiZMUwW6x2MjjnHDudg6cGpbeuarb2rvHBli4N8JtVymH2Tl5Od+VnS9zRsfXeEbC1DVXju1wij9v9V8Roe9yqhVZ3vVTNU/eXL92RxnqduZT3U/UlTLkd2gXplydV8Vh0K2zkHpWpWR2FXFFN1qoY9X5ZU+G3zBcdIffIxM/Z3QWl9oUJrdnx3axqH5swX66m0CoSlQq4O5OHya76h+z07uTsYSK7NZ6/7TRdLaFVcXrz9EYUJnPfHY/v5fi4GVJVf8O0w7jZXslobZYnvUEAAhCAAAQgAAEINE+gI0LrVIZP9uTc8Blc6xe6hn+qXlISodWunVhQMkCLIHZNQLWNNEoTlVemlF9Ui3FXpkogk+fy/LffRH/kbvlPRLD4uudv38rXr17Je9Xy7Z38Q76T7aTTFIrJBtUv+bptdJZPJMiZdmqsv0U1R9+bcSPRQvWuf3JZpclHmfqsmbIDItn6rUY4KrNFHyyWzqeImz4l3Pxk6y8qEVqfBJ7A9vLXW+KzNVztLb/p9d9/L/L+vf53JHLLS3kpP0f/tXmFju2WYTBCUlkc6Nkaf+p/2YyNGJo4Lik9kZJSQtHf5SvrIDX9Wcj4Zf27n9kxai/TZrj15Kc/W/FqBUJRHc40hkPmWcxZC+9hMWC+f/D5y+5Hr3ffvUHHeJG/7bmWc9UFdpP1XchrkXtUVWwmK9W9/1i1knUY6trQ6Yo08V3lt+L4y98jy3iXxHiBba4v8/df85vides+K8p8ObhuJku06llnr9nQ/1dZrHvRQ3og1yshsi7n74ZQPpEYfXKba96UT1XHbfg1dH5NtUNobYok/UAAAhCAAAQgAAEItEWgI0JrW3jcfqteUvylAxa1zV8zctFeuX7dCCwrDnxZyJHClTksax34fZJ3qj6unbFbafY6zrNyUoEN5uG1KrGxyX5L3funP/0p0NflzaqedY0MQidLJ9AFvyK0Lj1sGBACEIAABCAAAQhAoCYBhNYawKpeUhBaa8CkaU0CyxGSVBakewiWMXM549eEUtrcqTkc3PH6zTN4ahUN5+OF0NoU/yb6QWhtgmJ3+6j6G2YdZo7Qug5ewkYIQAACEIAABCCw2QQQWmv4v+olBaG1Bkya1iSwDAFwJu9eTmX3Z7fsgjZ0GePXRFLYXNv6y1/dw4XCel+neYbNqLrVIrxWJTY20W95zyK0Vkf7Jreo+htmHdggtK6Dl7ARAhCAAAQgAAEIbDYBhNYa/u/CS0qN6dIUAhCAAAQ2kADPum46vQt+RWjtZmwyKwhAAAIQgAAEINAlAgitNbzZhZeUGtOlKQQgAAEIbCABnnXddHoX/BoJrf/7f8rDgzrcS+Q/Hx7k//qX53L4b3/pptOYFQQgAAEIQAACEIDA2hFYutC6doQwGAIQgAAEIAABCHSAwINSKNf4B6F1jZ2H6RCAAAQgAAEIQGBDCCxdaF3nP/KrskHaqdG6IZHINCGwoQSaqqu5ofiYdgsEqp51LQxJl0sg0AW/IrQuIVAYAgIQgAAEIAABCEBgIQIIrTXwVb2kILTWgElTCEAgIoDQSiCsGoGqZ92q2Ys9YQS64FeE1jBf0woCEIAABCAAAQhA4PEIILTWYF/1koLQWgNmI00/ycs/v5D3Tl/fy8d//izfNtI/nUCgfQIIre0zZoR6BKqedfV6o/WqEOiCXxFaVyWasAMCEIAABCAAAQhAoIhAN4TW2Vh2eidyG82yL6P7Gzneat7p5S8pM/mp35NXv9nj2qLfTN59s51+/vyt3P36g7RgZvMTX8kelcj6UV4gqq6kdzAqnABCazgrWi6HQBuC3Gy8I70T9ZRu7xldn85Uhk/25PPoXm7a+KOhrkEt/y3Thl/rTnHR9gitixLkeghAAAIQgAAEIACBtgl0QGidynDni5zeHEei5XT4RPbOB3L9MJHdhulVvaREGa2fXsqfX7wX+f6j/PPnfF7lp5d/lr9/dSe//oDEuoh7Zu9eynT3ZwHjIhS5dhUIILSughewwSZQ9ayrTWs6lCevt+VePacjMfFOzlp4RteyyxI1+yshtLb/t0zjfq0FvJnGCK3NcKQXCEAAAhCAAAQgAIH2CKy/0DqdynR3NxVVo5enD3LYQlZr1UuKKR0we/eNbL8SeXv3qysEzt7JN9+J/INM1gUjeibv3s3khx8oELAgSC5fAQIIrSvgBExwCFQ96+rhmsl4pyd3Zw8yib/9VF+Ivt5ehSxSbduHwxWwZQl/yzTr13pR0FRrhNamSNIPBCAAAQhAAAIQgEBbBNZfaM2RUVsBX8v2IwqtInHt0Ex5ACXAfif/SLJZtSDr1BpwZxNdvytTVXLg64/yzxcfdbas+slkzOb6sj4vGuf7j/8Uk3RbbMtzSzD21UQVef42zdBVGbvGRNtG5/fOLP01VV17bBtEZPZOXk535efeTymPCEnRfJ7L27dfy6tXaTXX528/yl9/eeEt5eCbQ96ef4h855aC+PjXX+RF4k9lc76NKRdRxCkdJzPnaNppvIT4zm5jIy+LO/uaIhtVX2Hxkm3nzikkLvNjpX3Mw8rtr5rxj/f2Gi3yadgaVWP7mCK0tvV4o995CTQqyHkyWKMyAndn8mCU13kNXfi6FRJal/C3TKN+XZj9fB0gtM7HjasgAAEIQAACEIAABJZHoHtCq3qpOxK5iEsJNImy6iXFOQwrLiGQipD+mqJaLPraOcApEmN+VyJrT34yhz09fy7Pv/6b/Przt4nI5fb9QsQIjdHYvzsZtdlxfOM62/FzfZgas7EwqrJzt1/J15a46ZRFiD+XSIQVefdyKrs/q5q0Wqz93Yizn17KS/k5EXwTMUrS0gtanLJEMXXNR5H379WU9cFXRnTLC5AWW8cmVbohnpMSsWPFuXgOW/EYRb7S9XbzXOMxJK3JWzaGIwQ6YrrhnxcH02tS23z+ddbCp5fyzf2PWvT3xEuVjXpMq3xDQR8vyvzo4ZW1O/J9SR+J2FqDVV3G5T4NXaNaZE3KhlixePvjV03epugLAgsTqHrW1RpAlQ3YE7ecj11KoFZnTTdeYaG1hb9lGvVr064I7A+hNRAUzSAAAQhAAAIQgAAEHo1A54TW6XBHvpw+xmFYIo7QmmSvaWFsd+pmsxqPlwutSrzLC3WJQGiJd04ERSLOL/JXq3SBV8B672aT5oWzVMhMsnSNoJUVWj1lEVLB2D70KyO0ZkPfY3tu7FjEdjM285zybPXYiSCdFVor5iCloniB0Bpz+s1kNwdwivwgIq9eWfxn7+TdT3/Iq/eugF4UR1qc9mcLR9eo/mY/SFR9ISuSBtjoF1pde7MxmPOjR2h17A6IhXlYJbYHMs7FUdanIWu0hOn97Y8civdoj0AG9hFoVJDziaoIrZWB18bfMo36tXIG7TRAaG2HK71CAAIQgAAEIAABCDRHoFtC62wsw6t9mbR0enDVS0pWaE2Fpbfy9vdfVHHW3OFNwUKrlXWp3O8V0owAFMdH2fZye7t/KtZlMxRtodVka8a1ZyWT0WoOAcvFZlbsqxBaPZmRufl6hdZ8NmltobViDltFpR6sEhHOmKq/v38lb79+Ja+iDOUfZCuAkxa8X8gf22nm76d372Sr94dsZzKVXaE1LUPh829WjC8UWgNsrBRaQ/zoKUHg2B3Qx9YcrFLbwxhX+tSTGV0Us/lb9/dy/fDvjR/c19wjgp42kUDVs64WE4+oGpUO+HCoD8eq1VnTjVc0o7Wlv2Ua9WvTrgjsD6E1EBTNIAABCEAAAhCAAAQejUCHhNaZjIdXsj9p78Wt6iUlL7RaNSozNVVdgaxsO3p+e7sWir6R7V/+qsU7I7waMc+zrd+f0ZqtmVkutEY2F4m5saho7CmO6HKhVduZP0jMyY71zC9hYpVhmEto/ftXCdPsHKpF8VTsffv2d3n1x9+ikgSO7QGcTGaxyoLWPu7J9N2W/BDVpK2T0eovM+AXSa1+A2ysElqD/FiY0ZpmgVfFgsTlC+qwsm0Puc74vdCnBUKrs0ZLmFKj9dGefwxcQKDqWVcLHDVaa+FSO1ba+lumUb/WnFVTzRFamyJJPxCAAAQgAAEIQAACbRHojNDaxja7LPSqlxSf0Kq3+X/nzWb1iYPqd+6We5/QmvldlPmX3bbt1k8t2v6sa6jqnKLy0gFRC3mnDuZSJQuic56sMbzbvNVkPsmnb7+N6qjqn5DSAZHSmtiVMElqdcaHcmXE62ypgtpCa8UcdEZrSI3W3/IHhDkiuFvWQWNJOSV+MFnD37+Vr378QX6Y5WvvGqoh/k3jeWbVzC0oHZApPZG1sTJecvVwY+9naq6W2r07jeoAl8XCPKwc2wMYmzqwuUPfjE+9QmtmjZbE1v/4138lo7WtJxz9zkWg6llXr1OVNRoVThez2WQ6fCKXBw/y6GdhKVFzpycfDu/lpqWdMPVYibT5t0yzfq07s2baI7Q2w5FeIAABCEAAAhCAAATaI9AJoVVtQ3zz9MZ6aZvJeHwvx8e7jZKrekkpzGiNMxt9xlRnSXpqtGa3VGf+HXIwVNrmTr76+7b88bd/youPL0V+tg+XcjNLHVsLDsNy64J+kpdRl6nMWim0ZmrbRhpwYc3Z3yQpjxBQl9aMXVij1VuSIZ1Dta98h2FlhXNf2QeXky1457JhAzNafTFgi7I/9X5NDyDzlGLIl6YwNm5FYntIvOQOMQvwUdbuqj7mYZUViasYV/s9YI2WxNa///u/NnqfojMILEqg6llXt/+oVMDdmTwoZdWT4Vq3v+bar5bQ2vbfMk37tTk/hPeE0BrOipYQgAAEIAABCEAAAo9DYO2F1ugF7uQ2R29w3Xy2TNVLSiK02jUuC0oGaLFHZUiauppqu3SUJirpr1Rdz12ZRlmkz+X5b7+Jbp3dEm5OpNcYnr99K1+/eiXvo/+/k3/Id9Y4KSqToafFLN321x9EZ60m5T7VWH+L6oW+N+NGmZWqdzNemn1q+tKfZOqzZsoO5D63vFjaT9wuzy+tget+VrG4rBqrqqVvbLc+q99XH//6i7yo9KdV6iFBmHKy7Y5EZHkpL+Xn6L8287L6uz6/6N+5ceKjYvdb5IPqeEn9UObHIh9l68sW9TEPq+y6q2L8431Ta1TT9s3lX//0p8e5+zMqBAoIVD3r5gGnslj3ztWVA7l+mKxAFvdUhk/2JDIpMutaC8GP9LOMv2Xa8OuycSG0Lps440EAAhCAAAQgAAEI1CWw9kJr3Qkv0r7qJcVfOmCREdW1/hqti/bK9RaBwJqk689Mx5LKRnWSjOOJKRHw4wv/Z+s/9zZnsNgapUZrm76h73kIVD3r5umTax6fQBf8itD6+HGEBRCAAAQgAAEIQAAC5QQQWmtESNVLCkJrDZgr1TRTs3SlbGvSmIp5zt7Ju9kP8oNd6aHJ4TvbF0JrZ127oROretZtKJa1n3YX/IrQuvZhyAQgAAEIQAACEIBA5wkgtNZwcdVLCkJrDZg0hUBnCCC0dsaVTCQiUPWsA9N6EuiCXxFa1zP2sBoCEIAABCAAAQhsEgGE1hre7sJLSo3p0hQCEIAABDaQAM+6bjq9C35FaO1mbDIrCEAAAhCAAAQg0CUCSxdauwSPuUAAAhCAAAQgAIF1IfDw8LAupnrtRGhda/dhPAQgAAEIQAACENgIAksVWjeCKJOEAAQgAAEIQAACEGicAEJr40jpEAIQgAAEIAABCECgYQIIrQ0DpTsIQAACEIAABCAAgeYJILQ2z5QeIQABCEAAAhCAAASaJYDQ2ixPeoMABCAAAQhAAAIQaIEAQmsLUOkSAhCAAAQgAAEIQKBRAgitjeKkMwhAAAIQgAAEIACBNgggtLZBlT4hAAEIQAACEIAABJokgNDaJE36ggAEIAABCEAAAhBohQBCaytY6RQCEIAABCAAAQhAoEECCK0NwqQrCEAAAhCAAAQgAIF2CCC0tsOVXiEAAQhAAAIQgAAEmiOA0NocS3qCAAQgAAEIQAACEGiJAEJrS2DpFgIQgAAEIAABCECgMQIIrY2hpCMIQAACEIAABCAAgbYIILS2RZZ+IQABCEAAAhCAAASaIoDQ2hRJ+oEABCAAAQhAAAIQaI0AQmtraOkYAhCAAAQgAAEIQKAhAgitDYGkGwhAAAIQgAAEIACB9gggtLbHlp4hAAEIQAACEIAABJohgNDaDEd6gQAEIAABCEAAAhBokQBCa4tw6RoCEIAABCAAAQhAoBECCK2NYKQTCEAAAhCAAAQgAIE2CSC0tkmXviEAAQhAAAIQgAAEmiCA0NoERfqAAAQgAAEIQAACEGiVAEJrq3jpHAIQgAAEIAABCECgAQIIrQ1ApAsIQAACEIAABCAAgXYJILS2y5feIQABCEAAAhCAAAQWJ4DQujhDeoAABCAAAQhAAAIQaJkAQmvLgOkeAhCAAAQgAAEIQGBhAgitCyOkAwhAAAIQgAAEIACBtgkgtLZNmP4hAAEIQAACEIAABBYlgNC6KEGuhwAEIAABCEAAAhBonQBCa+uIGQACEIAABCAAAQhAYEECCK0LAuRyCEAAAhCAAAQgAIH2CSC0ts+YESAAAQhAAAIQgAAEFiOA0LoYP66GAAQgAAEIQAACEFgCAYTWJUBmCAhAAAIQgAAEIACBhQggtC6Ej4shAAEIQAACEIAABJZBAKF1GZQZAwIQgAAEIAABCEBgEQIIrYvQ41oIQAACEIAABCAAgaUQQGhdCmYGgQAEIAABCEAAAhBYgABC6wLwuBQCEIAABCAAAQhAYDkEEFqXw5lRIAABCEAAAhCAAATmJ4DQOj87roQABCAAAQhAAAIQWBIBhNYlgWYYCEAAAhCAAAQgAIG5CSC0zo2OCyEAAQhAAAIQgAAElkUAoXVZpBkHAhCAAAQgAAEIQGBeAgit85LjOghAAAIQgAAEIACBpRFAaF0aagaCAAQgAAEIQAACEJiTAELrnOC4DAIQgAAEIAABCEBgeQQQWpfHmpEgAAEIQAACEIAABOYjgNA6HzeuggAEIAABCEAAAhBYIgGE1iXCZigIQAACEIAABCAAgbkIILTOhY2LIAABCEAAAhCAAASWSQChdZm0GQsCEIAABCAAAQhAYB4CCK3zUOMaCEAAAhCAAAQgAIGlEkBoXSpuBoMABCAAAQhAAAIQmIPA/w/aOZKcf6uxXQAAAABJRU5ErkJggg=="/>
          <p:cNvSpPr>
            <a:spLocks noChangeAspect="1" noChangeArrowheads="1"/>
          </p:cNvSpPr>
          <p:nvPr/>
        </p:nvSpPr>
        <p:spPr bwMode="auto">
          <a:xfrm>
            <a:off x="612775" y="-2103438"/>
            <a:ext cx="9610725" cy="533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0" descr="data:image/png;base64,iVBORw0KGgoAAAANSUhEUgAABVoAAAPACAYAAADE6sL4AAAAAXNSR0IArs4c6QAAIABJREFUeF7svb1SM73X7rnuc8FUbYqZnZsDeAsIXiJSMju0EzJCZyR2TWRH45SIBPsI4AgoAswZ7F0zweR/pvTVrW+pbbVx25eT57lxtz5+a0ltXb209O/39/eX8AEBEAABEAABEAABEACBAybwfy3+b/r//t//LVr47x/Rf37p7H/8H3T/3/91wK1G00AABEAABEAABEAABE6JwD8IradkbvQVBEAABEAABEAABLpJAEJrN+2GVoMACIAACIAACIDAKRGA0HpK1kZfQQAEQAAEQAAEQKCjBCC0dtRwaDYIgAAIgAAIgAAInBABCK0nZGx0FQRAAARAAARAAAS6SgBCa1cth3aDAAiAAAiAAAiAwOkQgNB6OrZGT0EABEAABEAABECgswQgtHbWdGg4CIAACIAACIAACJwMAQitJ2NqdBQEQAAEQAAEQAAEuksAQmt3bYeWgwAIgAAIgAAIgMCpEIDQeiqWRj9BAARAAARAAARAoMMEILR22HhoOgiAAAiAAAiAAAicCAEIrSdiaHQTBEAABEAABEAABLpMAEJrl62HtoMACIAACIAACIDAaRCA0HoadkYvQQAEQAAEQAAEQKDTBCC0dtp8aDwIgAAIgAAIgAAInAQBCK0nYWZ0EgRAAARAAARAAAS6TQBCa7fth9aDAAiAAAiAAAiAwCkQgNB6ClZGH0EABEAABEAABECg4wQgtHbcgGg+CIAACIAACIAACJwAAQitJ2BkdBEEQAAEQAAEQAAEuk4AQmvXLYj2gwAIgAAIgAAIgMDxE4DQevw2Rg9BAARAAARAAARAoPMEILR23oToAAiAAAiAAAiAAAgcPQEIrUdvYnQQBEAABEAABEAABLpPAEJr922IHoAACIAACIAACIDAsROA0HrsFkb/QAAEQAAEQAAEQOAICEBoPQIjogsgAAIgAAIgAAIgcOQEILQeuYHRPRAAARAAARAAARA4BgKnJLT++/fvGEyGPoAACIAACIAACIBA5wj8/v7u1GYIrTvhw80gAAIgAAIgAAIgAAL7IHBqQuuuP/L3YZNQHUwo7nL7/5Id6gYBEAABEOgGATzrumGnpq0sYVcIrU2p43oQAAEQAAEQAAEQAIG9E4DQunfkW1dYYpGydeW4EQRAAARAAAT2QADPuj1A/oMqStgVQusfGA5VggAIgAAIgAAIgAAINCMAobUZr7+8usQi5S/bj7pBAARAAARAIEUAz7oUoW5+X8KuEFq7aXu0GgRAAARAAARAAAROigCE1u6Yu8QipTu9RUtBAARAoCGB9ZD+3SxosPql+XXDe3H5wRDAs+5gTFG0ISXsCqG1qElQGAiAAAiAAAiAAAiAQBsEILQWoPozo6vemD54UQNa/c6pjTV+fJHyQ7OrHo1FI+RHb4v1fX9Km/cRnRXoPooAARAAgT8nIEVWPgtDaP1zc+zSgBKCnF3/z+yKevwB2afp5p1GB/HwW9Pw3w19Tjf0fggNMn7LlOdUwq4QWncZWbgXBEAABEAABEAABEBgLwQgtO6KeU3Dq2965KKlFDMvV/TbQjhV1iJFiQ0DfxvWw380uTiQRd2u6HE/CIAACOgEpFB0CaG1036R9axr0kP2XJxciJeL3Ee+6KmlF6LZzdJEzf5BCK36bxki9lvhZlH2xXEJu0JozfYwXAgCIAACIAACIAACIPBXBCC07kj+54d+zs7qyFC2oHu9+zuhlYhE5A65UTtsYfdAtEQk645Gx+0gAAIHSQBC60GapWmjSghydZ3iBejXU51O4nBeOIq2vdwfwMvP9ZrW19f1bhw+ll7ovmD0bwm7QmhtOppwPQgcOAH+VudT32bH3vrc0Of9it5HbWwQPHAgaB4IgAAIgMBREIDQWtaMTOR8Pn9vJT9g/iJFbEdcWOkBWNseaFltUay3UgYY8Ptv6Y2lJGBRunevPP8h/1gRs05Z2vehevTtveG26NsXZb+s5urRQCIKR16gtcH4u3F/84gds62yfRuRG5Ikc6q2qbptIT3yOcDU5hGKeAr1t3kdrB9Logct/UR/Sqv7F7rR8lHo7bA5DAZEi4V/a65+7bbbul3ubnt3TYeR8sPbN7X9mNnVx2xAA1oQx8AvcRmy/j9+p8qp1xxef7O2PRt+oI37mN9Pp580rmzrt7/imdMGexZpb36xtzRr80K/T/2PD6J+nz7Yfz2pXMJjRvQgxDL0nTnWt+eY69+xuaWZ/zL3rAW+nPr3NR/kP+synt+eCFbe16+nVl6IZrRIu+SAhFan4WxcTegCQmszk5761cmJXwEKbLs6dX6n2H/10FU/Dn/WQ+qxH9TwkVN0B/QZBEAABI6GAITWgqZcD+nq+7G1XGuNFp8yhUC9kGaLple6s7ZLit/El0Ze2frl8jk9M8GWC0Z96l8+0fv8WkbMfmiLdCF0kNquy+v+NCJq7Xp89f7MhvR2Oxe585wyVI5ZKYx6IteMKCX5PXEhgWg2fKPbOUvvYOXEWw9pSPPGwrjZ/h+azTY0ql68x3hYolCQqYpMNm2je2u4vxshtCft5q/DDi7w2Uq1w2/XD+v3sbLd7jn/3LbIsqlczuG4H/qYuW1wAjQyxkQl5GmBHbwcqtOAiPWIydG8RvoXX5/0kn4vBN/Q+Bc5nHPaEJpFS8wvqfoN1ta8Z9shPGaEch1meR39LscvU/1g9cd51fNXfK6NzaPxeSVdf7P7K83FWC+n54NGz7rUI5z7BHs8abnT9VQCqftb/f6AhdYWdsCUsCsiWlt1yFKFM8d+pvN3Nej0QwKav90u1SqUc6gEfmg2fKBx9YqaqD+Y0pL/aMcHBEAABEAABLpJAEJrGbuloqRK1NJ0kaKLMiwST49mDQllrtjjE7IS4pZny6G9gPflf3MFLn1xrAtI12y1zw8gq3IxehaF7m4k3rsih4/o/emlopgdHnlMYwIn77+VBsLs7/Z17Ca0DumNiMZjzXY/M5o9f9F4YYrv24wJh4nKc1jwcLe4H3qEJk8bigit3q27vnGgb+8N5Yn2+31SWMtpQ8SQyfJVdLchlGu+y4OW7e3LOgMyX/LY84IucFNizITGKYvmf/y2tlGbnJN+mckxzcuC7Z1rbaHVFBmbvDjxif9N7udjaYv5oOmzLjqX+ERVCK3J6Xc9vKLvx7KHhpWwK4TWpOkO44L1cEg0h9B6GNZAK0AABEAABEAABPZNAEJrSeLpSJ1damu+SFGCxJSmny8sOatz0nJ6Ye8XbnxCqRI/1a7pWGoA31b4PIFL5p5lookutGonjpuM7eCJkkKr7Glod5NxgrN+EnoeU3cHnhbJmOzvtnVIeppwGWuHG9HKRJ47+urVJ2mvZzPqnX9Rz4py3mYsGPVJsWR6Oaaxkd5rm5Lre/L8UEaBBtrgFb0/zEjU4A5Lxd4TBVsJX+qQGl+0nrf7MaFVjVjtxiZtKCG0WgcIVvPLiujG4zfV95sLmuhCrO8FjJonSKb3cNor54gYywTnpF/m2LKKaI3Yo35Dxuc//1ybI7TqddR+mfRJbxvt++sIaTGWms8HzZ91ESf0iKq8ny/34nCs3aaLHe8+0IjWnxkN325pzreXlPuUsCuE1nL2aLUk/uAfqQEWiGh1fsj0aTq9pPFYJYBiTbQenOsZPU/GVX4eJ/Ix+ONIK0vleqoI5NX7MBkTT0nDWjVY0XJ+7U4gbPA8uO3b6HmtvOQHtOIPPKvvAR5mHiNW4IDMfEDib0Yov9G2Pg1WS5pfa4M80PYzn51kTpHqodEf0Go5p+smbJtcG5qLmvjQNvXtYE8nP9P0kl7GC/HgZryqiG9PXjS5sNAfynxRZf2QsRdT5kPc2kYWsn8DhufPWn62kB9HTpr8Wc8oOo4atKV6PhXo18jnGyV8PPIMDf7g4lz1H6YtzAlbcE7aTvuBuo85MGazyjUDc1dy/iwYvdPqgxaFHzwBCK2lTVQ+r5lq4TaLFP/WzbrP2wqt9kLVEJY82/r9Ea228BQXCHirQ+JldoRSSaGVCQp39PqvFhUV2TgPvwhqM40yY78J1CnaXhferg5WVDyi1XyZIJ5VtrAyJ/53LmSc09usR6PzZyedxDYjTzHhv19ljkV/5PI2pYt7coXWWBuc37p8rRRPp2GzF7k43UPt9P6Ka8LpJWoK20W05rTBXYPVa7td5xeREzTCwI54TQmtkTHTJFLT9q6UX2ZxzEodYI1P71ybI7TWPmPvfEilkjA5tTMfbPOsC4545GhtOBmyXbwq1U7DWxOXl7ArhNayNmmpNNuJwqkDHCGJ71iqk5gbSd3lonmw2tD8esMPTOK7zSOHBuj362Ha29SrkvBXDz17MW5tb6nE1cGKVjSpQsTrLXDqYVmnWmBbpHoyeXqVszTAoy6n/jHt+xs3shIcBivazK9JJfuu+ETa/qvlDOMSkMoTJt/I3H31+OEISvRrwrbJtSFnbVJGk2urBYe08zb2JM/BEZWNdP/5WdOwp3J+6SKsGA/P57UobvzANHxwTbOrG1K59w0RNmH/XC76GIr5sfcIM9UG401+fbiF0iS9418TzHxzApsDfH6d2y/x498z7xTw8dgkq0f+1/WHozJKzglN2FTzR8J2JcZMkzkw+KzQoIeuMcaRfIasZ1f0qo21lh6QKPaECEBoLW1sfy7UErVst0hhv9/4HnMnmrV+rsRyNPoEO+tvdrRXhtCq5mKRQ1U8XVMCV3XAE9tmzAUWK3WA74Rk+yTlllIHGIJYkkcGU5/oYm+DjvZ3yzqSQquZPzcktI5UxPFgShePIxIvHkulDtDzA7vC8K5jLeWH6tnsHMIWi6r1RDQmRUgjz3D9VtzI9ekZa3wsrddE13qwzXZC61lOGyLAk33UD4Zjaz8xE/CT2PkBfHzLPldajdzXNYOGqQNiYybGsvdtzjeqpZKzWrMGfSKTY5JXcm5Jz6NOHZpv2uPZFv+ZFza5vxpLDeeD7Z51wVW48wxk/vN699s4N/euc4t7/+FFtLaRMkD1u4RdIbSW98IWSrQT10dytHoEFD0XlymUymg6lYScPSj4AZxWkvaQKKP31HeN97667eahB0IUq//mXlf/WFjRe5XEXz9x0ZOvtgEPnzDjF2vqtlU8DdFLnnrLDpKUD1un7d52ifQQQhhhAqw8CbhBHyoBRxNwQ/YPOuqO9fnaUP0QiTGRDXIFx7qlXnukREPbr+w3X+xwiVd2+qyIdNRtOvtmubusv6sfVfz8BPngC4meVnnqBGTfKbaxfocedmy8xseR9lIg2ZaUX49IjwRw+q6XL37tVCc+q2uVELqTj0dm2ByhtckYyZ8TtuP8V3Ogf4wG+mDxjomx+oupwfSS6Lz5oS0tPEBR5BERgNBa1phsPPtyoZaoZZtFCp9fIqcrJxf2vhyKtmhk/VvNaW7qAD3yUbw4ZIEJF5MefT390t1rndJLlGFGshltDRyGdaO2VHPgaxJZwvRXq6UjWlkKMitvZpKHJ39qhhBnp2tw0zfo/d2ujrSwon7XiPWB+O3hRrQy7dyINPX0b5sxkfbXbUqtxb3Gfqj/zi4ttCrRWz/8KpRH9ENbr3m3/W4ptGa1Icw8ba+0n+oRl/ydjMUgJjwb31V90de2njHjZcnif9ia3s853U+1ttYCFTJyWTvjMTi3bDmPWkzs8fxX88E2z7rYyDeeg54I121njd3vOyyhlXF6PpdaCe+crZft1uMSdoXQupsN9nT3mmZsK0u9t1dOoFwWck+mk9vlfVujfTmo2Lb9d3baoxJaU2X6wutyhVZtG1XdFk04VtG02nW+3Fg6+KhAZbfL2iruz8klHyzsx6iKitRTLlhbwUwnGNCK5+ARuWiCbbfb1ZvR1fM5PyHX+TTogyOgRPobdN5d6mPN9/lCIXt6hdZg2ZpfqZcH7AfdZmS+FeSn+N6xPBPi1NsqGk/l6bKE1pT92Vb/3PGgGaGR0Jo7jsSvDkfwTNnI9Q13631jobWUj0dm3a2E1hJzwpac/2QODI3RUB8s3tGoV31sIF3Ann4fnFY1EFp3tLf2PGAlpX5f7VJb9iJFb1Mof6iTa4/9TuNhotWuExEkIF90U5/6Hx8yJ6B9erwerMAYTOlyPK5e9i/podoJpfdfsVLPavFvJWioK1ldTzzn50L9brRS6ThRZFU2Gzc9lZ7X0Pm9n2kcY7eB0yaXo82j6mOEqVmHzsKMTNZf/Jv9UQJW2G5uP1z7i63bds5IYX8zxU2fBgP2gl1cq9ZLQ5o7KaV8L8Zz0Oe0d5eci2k/dPvsHzNm3kfblqz/j9/1DiWRgs439kQ5YRsraub4c4J7nN/YukiubLtrG1wL5tkrZ35JMbD6bzTFDRiK84yx9H+nollFtdtzbMRLpQnU5tpqlgjOo7b/mvOKPZ59Prmv+SD7WZczcchrGq0JG5S7/aVWWr7Is3r7OvLv9D9z9Nzi+WWFrixhVwitu9uh/RK4EKRHBmVGtE6n9Dn+oictV6nvBwPLFfg8eaHP6kdpQrxNCK0+IHFRxi+IqR+YqYVAttCa5LGu0ydQnwbTJ7qjifzRZr/ViwipOaKitdhhDzuW4/Xx+szNU6sLZak+NLk25LlNynD6YRbqpFLIWNg1jmiN8LZFIT0CpWqpHF93rypfqhDLX1libZ6nKyy05gjp0fGgfdnooZqIFjd+uG4htBbpV1s+HplxGwutqfHEXraolCqxOYG1KXcs5NouZx7J+UGW265gH/rU71/SE8sZfRZJReO0xRY32n9UoobjJwChtTs2LrFIad5bf67P5uXgjprAPpjuow7YFAR2JVDYTwPb/3dtJe7fL4G/edbtt4+nWFsJu0Jo7YDn6OKBaG6e0CrEu3fj7awptKpy7DdauwmtUVE1NxJPf6OZeGuSK7SmebjOkIqgtPPZCvOI02X5C7xQ2w2xhSvhIprSjiZ2xI+ETQ1RJWX/gPM3KWMLES/IJEM0StnDFQi1N3D9PvUvn9yoYfUig0VcKrupw7US0bl59rXSC9hb7DP67VgqdxxZ/pM7Nov0qy0fj8zZTYXWYnPClpxzI1p3GTPZEc3ePvzQeihyRquDFPUoAm+kjz5/IKq1A78wutVECK3dsVeJRUrz3hYWQpo34Ajv2AfTfdRxhKZBl/ZMoLCfQmjds/3aqe5vnnXt9AWl1gRK2BVC66F7FNvq/Hxu5WzKFFqVyJeKoLJztLaZOkDlhjIiG2sxzJezMLVdKltojfLwO4I/R6sePu/JC6v1Mdj22Pb8SI7cSnDx2tSKqtuiv5yCbxtfRn3xqOUUs5p/44jWUNtkkX4bavauIsY9KSy8ZWf0JVeANpqhRdSy9APRuSk+ZrwHdyVztBbuV1s+bnFhidCZEMi2Bp4/2znzeAIP/l2VeaWJf3tsEPSnbJvn2i7DHjkifXa70mkmmF/p22pdoVXkD7u7UDsBym7jOfTHNdrXPgEIre0zLlVDiUVK87YUFkKaN+AI79gH033UcYSmQZf2TKCwn0Jo3bP92qnub5517fQFpUJoPRkf4Fv6X4ke52b+HDuidbqZVyKCL3+eP6eeHunH8lqd0/M/f1RlNCefI2Z5DggKHZKTOnHbEkTYKehn7DT5Z/OwgDxhrm5XTn+Uk+mHu+hijV5Gf7qi5chqW6LtKTupU9/rExO1PFLX4e27qXJzck01KcPLMkOUrfq3gz1VGVW+oWD0nPT1wPd6Mm3Rn/pAi5CvpOzfiEuOWOab9RTnxDhq0paS/Ur50bY+bqLQD/Da0MXrG93K+TJn7KrxUHpOyM5f+0dzYOgwLJdDg4hWNpYfXunuXTtshRsLKQRO5kfLHjoKoXUPkAtVgcVnIZAoBgRAAARA4GAJ4Fl3sKbZqWEl7IqI1p1M0NbNVsLhnGpY9OLda5VPUtzSp+n0sjo1vfqbjO7SI7NYftC774cqH+lguqS5OIbTLVOPDmOF+q6J1Mtu+VkP6WGyoA+VIHswpaUjKMvrbhbVgQYsb+ojEzU9Aq/oMhONpTC9Rbt01G6iZTN69Wc2pIex3jbJTLWN9dHX9ghTI+l5U5taBy6k7O91qybMtqiP231bexqHYfRpurqnr8mY+FkGaqt/YKwwrq93cgu/fk3VXyUGsZyc3/TIfCjh+0H7N2EoHdnxtcwt18lxlMjPac8JfGyG/LpJv3y+IeeNnXxcDXzNhlV7+wOaLsVLp+DYbdIHb136gRCsEe4hYTlz70HOgY7Nasj9/oDuGduAXY1DCfpTml6OaVwd8CKfRfZzI+e5hmtAwCIAobU7LlFikdKd3qKlIAACIAACp0gAz7rjtHoJu0JoPUjf0LaWDla0fLymM8+in35+aP38QDdMafrj098OEiMadXQEkmkAgkJrvaX86KDs0iEWhdib0AVEsF0o4l4QAIE9EYDQuifQBaopsUgp0AwUAQIgAAIgAAKtEcCzrjW0f1pwCbtCaP1TE4YqF0IrrTY0Z8c8Jz48QoxW9DuPZ3VMlYPvQeDQCWQLreshXYnEnfQ+2tBsRjQaYXx47bue0aw3qnOYHroToH0gAAInSwBCa3dMX2KR0p3eoqUgAAIgAAKnSADPuuO0egm7Qmg9SN/Qti/ntI8l034+d09Tz7kX14BAhwiE8m7aXagE2cGKNhev9HZb5zHuUHfRVBAAARAAAY0AhNbuuEOJRUp3etvdlgZTK3W3S2g5CIAACOyNAJ51e0O914pK2BVC615NllvZmmazHo2qY7JT9/3QbLZBxF4KE77vNAE37yZLycsiVr3JNGn4wPK39qnKN9zp3qPxIAACIAACEFq74wMlFind6W0XW6p2z3ny13exO2hzRwnUh5pWHdDOKTDy+vMLzPMyiAUb9cbyLA9RgrM2MPLzxw/oNNcaVl0dJYxmt0sAz7p2+f5V6SXsCqH1r6yHekEABEAABEAABEAABLIJQGjNRvXnF5ZYpPx5J462AULc+nqCyHq0Ju5ax6QYOlh5fFKKqSIdWB1cIURYWzhV55zYIqkm6AbPNanPSPG2o2tM0d69EMCzbi+Y915JCbtCaN272VAhCIAACIAACIAACIBAUwIQWpsS+7vrSyxS/q71R14zE7UmF7R5H1H6JIgjZ4HuHQYBKaZeeoRWFWWqi5++v9UdkYKpFhnLvlsPh/RKC1o44qy4k5X58HVJtFiQrx2HAQqtODQCeNYdmkXKtKeEXSG0lrEFSgEBEAABEAABEAABEGiRAITWFuEWLjq9SJERZpcr+r17pX/sAEv2saLNnLRB+vfrIQ3pkS4mPRp/sJvr6DZfuiFRvIiYM79n9y2JHlQ5fP8xTS/HNJbNMvEMaDr9pLGoVNbr3q+ETGP7s9b+2AGfevvKRtf5olmt7dv9Ka3uX+im6l/NTQhWLJJQdt2wV55No2VEbFrGRdtso8WxYlNHSqpt7SH/VD58+3ZFPY2/vR3e3VKv6IhIzt7MvF+Nq9h9pk+bW/Dd8fJe9hDVgNDKxU+6p8vxmKgSYf1Cqu4fPiGWCa30eEETlmrAiWpltnsgerqnl5txa0JrzrzTxguQsL+pKWxKm/dbervq0TgxJ7M7Yv4Qqkv4MPFo+lgdoTk/d77s9/v08cHmZjdNhF52fZ2cxbWI6Sb+nn7WlZm5UMp+CZSwK4TW/doMtYEACIAACIAACIAACGxBAELrFtD+6Jb4IqUWnqjfp/7lEz/QVS1ua1HJyiPKtxd/0nQjRR7r31xE+mSCgYjUFOVdcuHpOuPfRFIoIyk6DN/ods7KEu34VAtxLgbO6fHbLN+8X7SBtWlyIbc8e7ZA64d3/jIFmH+UYBfPJ7mVaXkbXuheMdQKsfmRzTvanw1nxPXXqE0TTBI23arP1U25frdLGwMiIOvX6x3VNmb+OawPa/Wwtv237vsPzaK+eUd0c1MLk1XZS6Lnpj6t1WqNp91sYd3tEVqFyLqk95HwrUpoVTlXgykAuKOKlzfaNVxonc+J+IsCK7WAss/jN8/52mZEq2tXfd5pL8rc50/1mD+n5wbj94ZWlS/7Ujh4+zh8oJfFh8inG5wjfLau5/zc+bLZdfUzQvfK8PgzfbeEIFd0LKGwIgRK2BVCaxFToBAQAAEQAAEQAAEQAIE2CUBobZNu2bLTixSfuJAQHCIiYSVOsmgsKVjaC2UhCNQCi7OQVgfrWFuOyRZalRxqC0/2/ezfD0RLbYu+KwYP6Y2IRMCeEITZAT+z5y8aLzRRuZR5PIKeKjoptCb7k2HTZBmG1FFHv1Ui9K4g9tBGr0B9Rd+PZhSoK7RqPuB5MeDvufUSwHeRd9z474uJS7nC01YWsoXW9ZCuvh9lTlbfC5dF+EBc1oCI0HrteeHBfP/17pfmPXG41l6F1uC8sxXJ4E1xoZUJvJljw3lRI18uONH6PgEzow5T7TReDPExkzFf5l9nvyyrK8/19/SzrqwdUdp+CJSwK4TW/dgKtYAACBwgAWdRwRZTVzf0eb+i95GKLDnAhqNJIAACIHCCBCC0dsfo6UWKtoVbE9FsMZT32DpZ3N5KLxbEVEe6GkKo2t7vnkZuLKRl3lKeLkCLihVFZYhSvvuN08512+liL4tqvKOvXh0xu57NqHf+RT09ereU6XmbTEFPFW3+JvJE1Sb7k2HTZBmiNSGb7o5hH22062C/Lb/p0cqJmye01v7r2wod8s30uIn5tL/OXOFpKxvpQivZ0b9+odVOM2LUGxNaq/QXchzq4n8kV+xW/fLclD/vlKpRH1Om+Okd89rLKj776S+oAi9qki+xqq5kjL/InC/GTHq+zL/OSrHhpJ/xR7vqlkk/68raEaXth0AJu0Jo3Y+tUEuHCTTJ09Lhbp5k01Wuqipn23pIPWur0UmCQadBAARA4AAJCKH1f4mW/ftH9J9fOvsf/yfd//d/HWBrd2tSiR/5u7Vgt7vT7fcvuPlvrpf7avu/IQRERRA3Usof0Wrncb0U+Va/nngkrPsClksNZuoAiUZb5co/AAAgAElEQVSVH7w/49ApJbbxnJy83+f0NuvR6PzZTJOwmznquyMRrc7v3ekljcdWqoboIVoZNs1gUje2jS3Ve2qjxpnZ9vn8necG1j95Qmst9Pi2aId8Mz1uMl4eWCksRN7YtPC0lauqsT0Y0ILMFAuqj0VytM5l1LgUYlmakqevnohmFflF9hbRmp53tiIZvCk7otUSWvU5mQIvtVJpW5wxHaljo6eAseyRO1/mX6f7tPlyKdff08+6snZEafshUMKuEFr3YyvU0nECdfL4FvJldZxNt5vP8lw90HihRbwMprTkOdnwAQEQAAEQOCQCEFoPyRrxtqQXKT7By/qbHX2ZEkEsETGUGoBkrlU3J6yM3moU0fphbGF2BS5PPtT1mtbX1zJvrMzTSVLgGUzp4nFEo42Vj7aU6aPpF6xKbFE2dG/VnwybJstItGFnDvtqo6pnQIMF0Z1KC6G1v6nQ6suZ6xVas8ZNjtCqtuALsT1XeNrKRCpq3Zt31Ypo1Q5j8h8U58+Tq3K0Cr1bP7hMy9eammO26px5U/68U6Ayw99coTwd0WqNF0/aBVYFL0fL2xrNL6wOw7JzUleHcJlpVPRUDtWYScyX+ddZTKwXJDkvFtLPurJ2RGn7IVDCrhBa92Mr1NJxAvVbfgitHTclmg8CIAACINBRAhBau2O49CLFE62YOOxK/RZT4sp6aOa9TG1fte9PR3gp3pmilBIcNKHWTYWwJnEmj5R7tAORDNEjEnm6mxcI7i/38oCuWGGBw7DMg4T0/mTY1N6KzOuvy0jZdLe+awIbP/BMvlRv2M/sNmpRk+8j9fpeMPp6+qW7V3E4U31Qm5n+IpVjWLDw+Kb3hcMHmaJkjk8rMVIIkb02D8OSrLzCaUzc4+ddyWhUjceCrMOuuN9ZeXJ99tmb0Brbwr+7l/tKSM93Tcavth72vDxJCq2h8We9YHLn7PoAudh8qb/EiF/ni2ht5u/pZ1079kSp7RIoYdeTElp9W2Jexgt5+t2AVu9yO4Fut58ZDR/GJALe+jRYLWl+febki+LfDla0nF9Xp5PykzfVR76h09ugPxjMttmOIx8WTl4jv+hXR1+GHFDLDbWe0fNE9Y/1wYzma1rWw2RMHzI4sOYh2xHMy2TVG7mu7pHou3i7qqIR+zSdXlLKpj/rGUXbKSthk/QD948+DfpEC96xPjsokT7Y//c9PhPyF9Vw43uXN9uyUvub9r3P9nxLl+5lpj8k+7llmTF/qbtp57wxBoM48CHTn6uE9lURws777rs9mqJj1j5II+YXls3tetS2JpbRIPwx38Z756zKrw/cNomxwrcUpVis2IG71thI+IzBtsWxERrjWf1SJ2cn5m13zGgzpydiO+v5w4rI8NVqMRnyeYttfbq4aGMsVUvzOU23asP5sd3fbyh9SwIQWrcE9we3pRcpalHfp/6HPIlay48nZwRxGJL6XTmd0uV4zE+2F3MHGd/rOSxD85qac9y5Zkn0UNdF6jlu5YclKeAI0Un7/bkJ3F8Ji9WCoDr0ylkT0JCGNKc5y1GpPcP8UXs7GDVj+77NT2+DuTbQBa0cm4p2J8uoNhqVDnDYZxuZmDmhi415CJbqe8yHzfWNsrXFIuCb10a0Jhsr1ri5fePb4+u9XLqwpOdnZfUG1ltWn7b3Rj2yVJai/YZ216GWgOpZM9q/K5zfRFXULKubn1ZHozNPOzxi7fb9DP3GCc8bu9al3583393SG5tv2Vo3OCenxm/8d1wVSRysw7SD7rt6f/h8FJgv+/2+WKeTFOEzrtN+Jfv1hYi/p591JS2JsvZFoIRdT0podR7scqKtJnFbHNESaW/Ym2f5o0oN7n8qT9HPmoa9G+2HHxNi67/Zghyb7J7PpWCreYu+pSEUQRkSanWn09/Y1Q8o9WBiE9gznTNRuXp7uKH59YYfAsQFZW3bRtOyqh+mil2IqZr8emuaPdyIH9HOaYXaJMle92oP0+APvlybqnYl22n/wBD/Pn+WYo/ev5i/aHl/PuQ9lbCi+m2dOml/77N90B/sfgX6uU2Zg1XYX0w/tN/UC6Ga8VMv9nP8mZW5TTtTvtiozMCsro/ZYHqJqF/I7U38t6yKrtD+Vvlz/RY+Z0yzseTMWVpusFJzTVu2qQ4+8YyVFU2qk3tjLPRFcJWDV1sYpxaujfwjYy7lLhQZ47n9ypm35Sq2WqjzvgbmWuXaaZ/I81Wj7oAfGj/4jWfEmmZX8nlQCSkyCmiHOU08+7VIlsyy9vVjDvXkE1BC6+8vS9H6j37/80u9C+RozSe4vyvTixR/rsz9tfCUa2oQ1doIUxdsus82mtHLjVDiYhDYO4F9jI191LFfcOln3X7bg9rKEChh15MTWr0CplfAq9+oVAtyfXH29EXP7K0zFy+0ty96bhmt3PrtGssJ+Ua3nhyQ6YVuWGwMuZQrRNRXVt/xNvfqqABbHJW3hMuq+1/3s16UG28WPawrm/hESyXIRoTWbWyaaqctviuRvRIK+dYGETEn/CPhL+/yLSELhHVyg7ET7mv+/u+vvUKz/qa3Fo52s0dS0M72l7TQGqrL8WffGE2M25SNfXX7eYYn7J/ZjDajEd/25R8fCb/gL7JFVIGvvb4TVXPGoXfO0k67LTrXFLeN679qjPenbKzUinFsftvZvtn90mwfHRtl+pU9b+fOtdX8nhivWuRM3FdTc+GIztZDGr4SLRb6HCqeb7NvqqLVi81pxhBuMD+W+a2GUgoSgNBaEGbLRaUXKce34G4ZaeHi/VvHd6ukCzbdXxtFYI17CNZujHE3CLRFYB9jYx91tMXHX276Wbff9qC2MgRK2BVCKwuW8S0gne0YutGsbQtV9Kq9vUUTYLUtSMPNyDl5kpVeVPxIiqN1lCDb4v+uC62BrRJBUUNj5VsYG2KRvfjXoqxSgmxIlPMKrQmbxtvpRhQ6dcgk3JVA5mzDsfxlc0ETR1DTrvGKGNZEYbMLbS3bxR4Zgna+v/yB0LpL37fYquePaHWT6tsbsYRl2XV39PpPRMPzf2/mdH3m+p/uCTnj0H3EmHNW0bkmV5DMtU3OWMiY35z5oql9c/ulRVxHx0ahflWic2rezp1rK5ap8ar5ZcxXc56dTGilO5bfQfi+ityezah3/kU94yWW+Yxu/IyxTnnWn/fJssr8VkMpBQlAaC0Is+Wi0ouU41twt4y0leLZb4rqxPWda+iCTffVxnBgzc6YUQAItEJgH2NjH3W0AidYaPpZt9/2oLYyBErYFUJrhtDq5HoxVQ8Z2dinwXRJj6Mz47Rye/upnvjcdoOm4kd9P8sbeklPSybSmKVGI77kpSzv3fPkhT6rfCxuAnF2abCsRGRhvSXajMjVW8pzwz6O6Ey1fwuRw9iW7hM1stu5m9Dq9ZeUyJL6XhigjqKdTulz/EVPWi5KJ4pRjwbWo64DkcO+acm3vTrfX1LCTcgfPP7sycGkt3fXvg9iPCPz9Xo4o56MTveOjxy7/qxp9jyhsUgEbX48p6/mCK3ROWuLlzrRuaa0bXKYyQZlR7RuY9/cfmkWi46NUv3KnbcD7Xfm2oplxnjN8dWcfnKhdU53ryrfLnvJcEGvb7c0P3+2dguEdnJ4XmTa86RxQEbVUbf80PxY5rcaSilIAEJrQZgtF1VikdJyE1E8CIAACIAACOxEAM+6nfAd7M0l7AqhNUNo9W3fNbzCyMeqnWLJL9Lz2vWpf/lE7/KkUduzmgqtasv6etiTh8O4CePjQqtaqLL79GTcDYXW3Eg17yL4h9azB7rhSVrZYWNyi00bQmt2O3cTWr3+okd5ecQzPcoq6G+GcCJZaVF6ldiY3c+AgOEVpJnxmvpLhnDj1PVDXn/O9Yct+175no9n8BFg5t5KCa2xecS8V4ty3VJoTc1ZReea0rZJjRXNHrlC61b2ze0Xb0/G2CjVr5y6msy1TYRW54Wbx1dz+imF1nlvVh/IoQ4X9HHfclzHTi8WacHVScWB9D8H+/PvdBsGobU7ti+xSOlOb9FSEAABEACBUySAZ91xWr2EXSG0MqHVKyxZ2yTlac8hV4ot+EMHW4m18BUXScUBS9sIU2b77Ui2nHyOQpTRcrQ2TR2gicnb5MX0pm5oIHLk52j15Y3155JtnqM15S+7fm9FfyoBLuG7W9kjFfkb8ZfW/DnbH/JtbJxCGuUZGPVKLJJbk/1jLWV382WMsNeGhiqdQBOhVX+p4xnD3bFNDjNhk2yhdUv7mnmYMyIro3NpiX7ZgmBk3k4IlszXnr4emj1/nLne56sZ/azGjkfgbGNOM4ZwgzniOH87drpXEFq7Y74Si5Tu9BYtBQEQAAEQOEUCeNYdp9VL2PWEhVaRF04/mdvY4m6ddM4OYVmOrumMRa8+Ez3efdMb3dKI7dX/mdGwNxa55rwHScmFnfOdfmjIhi5e60OyQieYuydhByIAqyglbWumIRbbJ0if07OeK9IjLGeJGqqParFs9zkawVhHGHlPow9EWhonWCdsWolr2e0UUcK3b1fUk1G3xr+1/untsP1lzqKY9YhU2U7lTznfb3MKeuWPAXvkc87xl/b8Ob+dmhiWsHEjns4zhOXeeqbz+ZwfhGUciGeJnHG/6BkR3cy3RqTNJ42E1jrvspiK9Dnrmy4+x8RceLAqO9e0YZvkWEnObyYLFbnobWvg90F+v3LGRtXgatu6ev4Yc0CyX9vV5e5+kH4w6TXwCXP3QcxXU3OhfkCIuFa8bBzxx6maa/WI093GtWNiez4MPa+O87djp3sFobU75iuxSOlOb9FSEAABEACBUySAZ91xWr2EXU9YaO3TdHVPX5Mx8dSIatui5Ss/syE9jBf8VHC+/XS6pDlbDXIhVv+OFTGlpczXaLtcKNl8VUZ/QNPl3FloinLkVv5IzsB+f0D38n5VtyFAekRgPRJ0sFrS3be2hV/rp+hrvfgVKOwUCUQ/6yE9TBb0IVNNOjxiOQ/7fRo8LWnOhGvnuj5Np5fVSdSif3WaBCOiNcemqXZKgLV9+zQYsBOyRXqD/oDog/0/8xkrL27MXzhHVveN7k9P9MgEfFVn6PuGTKq6Gtkjn3PIX1rx5wPouzme9Yi9wMPFGh8hv6hfXqgDgfQIRenpPMpVzTkZ4zAwZ3XGNqmxUI3PCIstfMawZMP7G82lqTkgMddm1ZU51zbxCRqql3a5vhp4dlZtU3P4moZX3/T4PqIzH3cpwG49p2n36zZOPq+O83dj53sFobU7JiyxSOlOb0+zpfpLs9MkgF6DAAicOgE8647TA0rY9bSF1sACrA130XMitlH+KZcZS81Qiss+6ijVVpTTNgEmtE6IVvLFgFHdD/3Mnqn3ckEbJhy13RSUDwIgAAInRABCa3eMXWKR0p3enmpLj+8E8VO1JPoNAiCwHQE867bjduh3lbArhNa2lJD1kK5E8lWec3E2IxqNZDLHQ/esjrVvHyLoPuroGPYTbq55CJYPxHo2o94IQusJOwm6DgIg0AIBCK0tQG2pyBKLlJaahmILE2C7cyYX9e6bwsWjOBAAARA4WAJ41h2saXZqWAm7npzQGsp9upMlPDdXwhzLxXnxSm+3Ii0APuUJ7MOm+6ijPBmUCAIgAAIgAALHQwBCa3dsWWKR0p3ennhLf2Z01Xuh+z3uFDxx4ug+CIDAgRDAs+5ADFG4GSXselJCq5NnlKcabekNLDsg64HlfzXzuhb2gZMvbh82deuQOXNPnj4AgAAIgAAIgMD+CEBo3R/rXWtKLVLM31YsZ/OS6EEc0Mc/Mtc52Xmro4dEmmcIGHnQjQ6J33G9SNm+35esCN/hiuLcALf9q/sXuqk75LlmQANaiLMiZJ/Ne8xDAd287uZOOeN7LVd8jMN0+knjqo01JNVP9heHhWMDkULg5b6lNdWuzoj7QQAEQKAlAqlnXUvVotiWCZSw60kJrS3bA8WDAAiAAAiAAAiAAAi0RABCa0tgWyg2Z5EiBLxLLnoqyZCLgp/qwFVx+CStfmnOLuAH5n3SVIuc5NfTin7FBfz6BRcCezQbvtEtP6RW/P1TBVeshzSkO6KbeNl2+1L/ZhjN9iuRUu+jzGtK9aGy9j2hflbb83kE6VimJxPb5bbnMKfHb9MOZj/TNqjE2Jd75KdvYSyhSBAAgcMlkPOsO9zWo2UhAiXsCqEV/gUCIAACIAACIAACIHDwBCC0HryJqgbmLFLSQqvVX3uLurNlPXQ4kyW0+jB6tr/b7RORofWuppz2O9dIkfTDjjitxGWPoMzueSBaaodsGuLsjhxS/TRwBdIE+Fh0x1vRUhAAARDYjkDOs267knHXXxIoYVcIrX9pQdQNAiAAAiAAAiAAAiCQRQBCaxamg7goZ5ES2p6v0gZURxsocVL2rNrWziNcWcBrHRHr73xEaA2V7dkyb6cby2m/IUCy9k4uaHo5prEmrJoRrVIs/mDpCN7F+Q68nwtP16TouyMHux/etGoRTrxh2W04CPdEI0AABECgCIGcZ12RilDIXgmUsCuE1r2aDJWBAAiAAAiAAAiAAAhsQwBC6zbU/uaenEVKTkSoG7k5pkuZSiA/itIvtMbKZtT8kZ61AJrTfnUNz4X69cRTHPjTC1SJWmk6vaTxWEuRIAXajRbRqlt1Vw6pfqY4QWj9mzGGWkEABP6eQM6z7u9biRY0JVDCrhBam1LH9SAAAiAAAiAAAiAAAnsnAKF178i3rjBnkZIUKu0oSRlVqYRWsv8tW/uzXhNdX1MVEWvnaGXXpcr2CK2qPpK5XpPt16Ji9ShRJyerTdnORRvYrk/rNa2vr+l6Fw6pfp4/m1HDobpYvl3kaN16vOBGEACBbhLIedZ1s2en3eoSdoXQeto+hN6DAAj4CPzMaPh2S3O+Zw8fEAABEACBQyAAofUQrJDXhpxFSlKotARHtcW9Sh1Aapt9nTeViaHu89sT0Zos241otetPtt8nYnoOzHKIhg790vLD8oO/hkRzfgjYDhw8bTT6SeYBZK4NROuZeFwd1pXnIrgKBEAABDpPIOdZ1/lOnmAHStgVQusJOg66fNoExGEOHgbawQw/syE9jBfENrL1B1Na8lN7j/XzQ+vhA00WH7y/4qPlRjvWbqNfIAACINAxAhBau2Ow1CLFzAvKnrlLoocejasd9FPavN/S21X9t/50SpfjMbGfMHWEqBIZ1eOb3af9ZrFyixIpUda8zy57SQ/UqxpTc1f15rR/df9CN3WHAn00f1/Z+VJrUVmImfXvN01c5s3bjkOPRaJG+mmX67cBE7IndKFyynbHTdFSEAABENiJQOpZt1PhuPnPCJSwK4TWPzMfKgaBvyQgojuE3tqnweqdeFAE+6yHdDW5oOX7OT3La/Qf+n/Z6vJ1WwsTH4/ylaJEEAABEACBLQhAaN0C2h/dUmKR8kdNR7UNCSCatSEwXA4CIHA0BPCsOxpTGh0pYVcIrcfpG+gVCCQI6AKjGb3JfjC/3v3S/Npz8u2RceWRIy/3tFqO6Pp4Q3aPzGroDgiAwKkSgNDaHcuXWKR0p7en21IeZUsrfsgXPiAAAiBwagTwrDtOi5ewK4TW4/QN9OrkCaxpePVNj9X2OSaaPtP5+5zET+GQ0MoiXV/p7ldd54L8Wc/oYTKmD7m9rz9Y0XKuHzoh7rG3v5klWVveWE61hzEteJkswnZJc135NL530xnktslsww/Nhm90+3hOzw83sm5WdqA/6xk9T1QbwykVmvSbtTtaJs/Tpud56MvTiK2/6dv1Mlil6rz6fqR3lZ+WRTjr/z75sQUAIAACf0UAQutfkW9eb4lFSvNaccc+CbDfO8/n2o6ofVaOukAABEDgAAjgWXcARmihCSXsCqG1BcOgSBD4WwJMZL0hemJRqaIl7rYun9D6Q+vZA01oWYtsdkeU8Kfyudr/tq5fi5MauLhbC5BW/lNVxmBFG9ZgmS+sSleg8qvJOjcqR9lARlA0bFPVRCZIPn/R52JBH6o/Vl1VkKusY7Da0Px6w/lyUVi1YYd+p8rUhVvFxPc33oRMVvE6RVoJWin/Eb7ycr8J+8XfOjxqBwEQOBECEFq7Y+gSi5Tu9BYtBQEQAAEQOEUCeNYdp9VL2BVC63H6Bnp1sgSkgEr1YRDi8ITEoQkVrz4Npkuaq2hGg2MtztaHUNS5Xuu/1Telhda6zEpYNYTT+iAM+wCK/nRF76MeFwHZOQ65bdKF1qveWBz4NVUior8/1QEUXFit6yTtADEdVbrf2qEWqTK1qFaHEdd6TUFUZ6EEWcHquj5II1GnuI9oqiJlDaEZORZOdnpBx0HgjwmcmtD6x7hRPQiAAAiAAAiAAAicJIHf39+d+g2hdSd8uBkEDomAK4TWQpsdjWhHtJqn/fpE0ypaMiDu+aI7k4KjcxqwznNAq80FTRwxVLtGu98nOIYiTnkJPgFTT6mgRatWHAcreteF1ur0YtMPkv3WInxZqoJomblCq8bCa78mdZISnJVAXwvQx3sw2iGNZbQFBEDAR+DUhNZdf+T/pReViAb5y/ajbhAAARAAARBIEcCzLkWom9+XsCuE1m7aHq0GAYdAvZ1cimOV8GZt1ed3elIH0IxUhCfLk1pFM6qaUsKkJ7ozKTimxMHU91u0qQK3xb0ip+oLfX588EhY2kFoVe1IlunkaTVN76RYMCJ0/QMlWadMN8HTw0rB2fEvjEEQAAEQ2DMBCK17Br5DdSUWKTtUj1tBAARAAARAoHUCeNa1jvhPKihhVwitf2I6VAoCbRAIR7S6kZ3+w7CMg5zs/KNbRI82EVq90ad6xKsvH+oWbarIN7pX8WICtB79a6dkEKUn+82vyixzi4jWcCRvZp1ORKsnxUMbLowyQQAEQCBCAEJrd9yjxCKlO71FS0EABEAABE6RAJ51x2n1EnaF0HqcvoFenSwBJYjVAqAQTy9p9SsOpRIfv9Bq/l3P/8nlQ35IEgtyjOU0XQ+viEVCsojY8+fUYVh1mf7o0PzvU3lWXZfI64/BxM5tqkW0Nuu3xj9SplRt6R8PLdXs4Y3GTbHKrzOUozWUkuBkhxs6DgIgsFcCEFrL4nYPyixXfnKRwg6kfLul+flz9YxjteM5U84GKAkEQAAEQKBdAsln3RbVBw+Q3qKscreIdeZnda5JuZK3KslIP+jbvbtVqdVNJewKoXU3G+BuEDhAAmsaXt0QPalDksTBS5MLLU/rz5qGPSGasjQBg9U7zZUKa2xVtyYu46CqEZ3Z/9YEXHay/cXrG93OR8SOT6oOlLLSEuhRtOzQpuXoms5Y+56J5qxRensGK9rMA9+r1AVOmyImsq5ldfWYqGmkQdAETP73c3qWgnMtDusRnzn9zilTtFvnEz8My8w7y6JaTVZUCeWif75+sBpF28g6ZOvl3s7ze4CujyaBAAgcNQEIrQXNKxcp1NKiKblIUYskfbeKfCZDbC1oZxQFAiAAAiDQGoHks65pzew5OLmgzfuIzvhz8ouejGCppgUWuD6Vyq9AFc2KYFrHNz0yRpXG4N9l2qzc+uoSdoXQui193AcCB03AnIBEVOYznb/PmdrGI06djyYu1qKouEpf9Pysh/QwWdCHSFJK/cGUllJMZf/+mQ3pYbygj/6Apss5jc5MsVDcZU6G1T2iRBpMlzRnN8oPr/NmIfOisu+f6JEJsvr3kTbFTJXqj+gTiwpmHWai9JLuvh/oRv1btrVpv3PKNERmyWY6vaTxWDegKYbHWOXWefX9SO+K/3pIV6939F4p8Qft+GgcCIDAEROA0FrKuD80Gz7T1+eCPlt6iZZcpKiIVu1ZX+2c8aUKKtV1lAMCIAACIAAChQgkn3WN6hGBO1+xYKlG5ZW8WLTtIAJv1mtaX1/XO3W5EPxC95t3rjuU+JSwK4TWEpZAGSAAAiAAAiAAAiAAAq0SgNBaBi97Mfh2+0j00N6iaZtFinjJa708rF50yr5rIqyRV57vltFzqPO3xLS6f5EvRtn9qWvc7Ye+XSVmvfWhkbp1jBfWWpvtF9n1PfULaOMa56BRPU1QfXfJKOBY/bG+x7a7enfnWLt27INYnbps99fYuL6gLbjXQxrSI11MesTfkWs7q3J8iEWWUcAPc+7P8UEevWbs/vIdRprnn2VmCbOUYrZwbG7Wo3ZuxeqrdncFeIkS5U6zyxX93r3W6Ul88wf/m7bri7sI2/l1S29XwmdYnY/fKugiZy7x94u3LDKnse99c0fOvLGb3dO8VPmhuc37fTVG9ZR1+pxpp3FjQ61H44jdYvWY49Q/36uxFp0zZCWpvrLLtnnWBW3liWDl7fx6ot8/D3g5IKHVAcj8aEIXEFp3mwZwNwiAAAiAAAiAAAiAwOkRgNBawOZVJKlY0LYVnZK9+PTmHK+W0mYqG37tJ88Br6JWfHno+eL4kwklQrxyr5GLfrKv4YqKtqDVD5BUdVrpdTxtMtI1GSkaiGZDlVLJynfHxcA53b3+oxtSbZAiRNUmKw+/LPuySvWzu39wdsH6032vxIskRykoVXUpgckntJvnDNj2NdvsKceyUdo/ZBmVD8X7XcoHw35zVotzGVx39wJ/CTn9TNqiVsmo2j3lGUP8MrajSu2wajTONlqqrD71L5/4rizlm+qlhOrPYPBJF49sfGtio0xdNvy+oM/xmNQYy59Lap8174n7kt8HVnT/9S1Tsfnnjd00OD2dWZiXEoGrVHSe9DM588fCfnnEbPt6Z4rd/XQ7QvNUKT+NjUd9hGQ/63IGJvdzlr1NO1dFTyWQU0Zr1xyw0Mp88YFoKZ/5JRCUsCsiWktYAmWAAAiAAAiAAAiAAAi0SgBC6+5410N1SGW7i6bGi5QqB1wkz5pne2DOotq5RtVlREQO6Y2IxmNtkfszo9nzF40XprhrWMFuk2fBZwt74n7PwSJO/yzhRx1KqsS20kJrsn7L/7z2yOTo3eppC8s+kdwSQTPLqVtuM82owx52Vp1FfD4lsK0AACAASURBVDDhN8Si0Lfxz92njKqEZD+b2IKNrc2IRux8iJDQGrsmOc7clylVlKv2gqUai3xa7NXRlOz/q5cimvfYBwx75xLzEGIRFRmY13Rm5IpF7tzR1oFEGbxSzHPmD69gfkXfXOhmnDPbYWwTN8d0ET9N9VUbV42fdbEx6RNVIbQmZzF2IHXtQ8nLsy4oYVcIrVmocREIgAAIgAAIgAAIgMBfEoDQuiN9GTUpop8OTGjl2iOL5llYUaU8JJWuemOZp11s41URXMEtxs62chlhJhet08sxjY2oV5ZO4Y6+evWpyuvZjHrnX9Szomi5FUJtMg4U1e1lCy0ewcQXzeRom0zEIRHVy4SZXh1tt6N3SP5WNJWv0Kg9MjkGxDVblEqKJpnlCJNp7LQ8fjk+FLN5zv1GP3w+mPCbHk/30cA/d3YGt4CStmDjZyehNTnOXEFdTDEB0dMpz3+KedKOntQA3rQevjFEcv5z0OtzR8tCK9uyr4XHGrxSzDPmLyOlA6/Hd6aITB0QbUd4nkqOx5w5I9XXPQqtvD8v99UOjRaGdmaR7f5myGyEb2Ki4dutcbbL1mUVtiuE1hKWQBkgAAIgAAIgAAIgAAKtEoDQuhveYJ4/Jw/obvWwu7eLBpERjfbhnEoQ9URwJsUfLXXAdPpJY5nrzt0+zoSsOd2+qUXtOb3NejQ6f3bSFRj32m3Kjj5yBRNfX7yWiAidu1gup/5o3+WBqDkcQ6Jn0239IiejFJ418dQfRczlVhG16KSNyEhPEPDDIj6Y8BuRVznPP3fxgdi9qX42sYXqD49iDAhf0WuS48wvtHpFq6p+meO5yg/qRrIrBvG5xBfRWgu3wTHEhFZ12nzQEPsVWg1eSR81+x3uQp0Chs23z+fv1YszV4gVpejtEH5mjle9riJ+mvSvusbtnnUBOsjR2nD6Ygd7qnQ8DW9NXF7CrhBay9oEpYEACIAACIAACIAACLRAAEJrSajtRqekFimGiKK6pQREtTXejpDaSWj9ID2yLCS0VlGigyldPI5otLHywqba5N0+zcQk65TkYOoAN0L1Z70mur7m+WYNoZDrQgUjWgOpCKr6U33XhNYkR1kXTTf0rh0Tbef4TIkmZ5nlGCPHEvaSdST6nbxfi3IM+mDCb0RE67yOYg75Z8kpwior2c9sW1jiiFdoTVyTHGc+oTX1Nyt1gDqUSYusVNGS8bnEEgJ1LvzFjZmepIpK7wVOTjfmjn0KrRavFPPU/FH5kyp3QIMF0Z2ej1Q/xKzi7mtHeJ70CbE+cTs696T6qo2N1LOu2ZBkfeXJRqs85Kztr3f1Lo5m5ZW8ut3fDNu0tI2UAaodJewKoXUbq+IeEAABEAABEAABEACBvRKA0FoSd7uLpvQixV5Q1qdSV6kBvILYhyd1QDwaMSkQ6QLhmZUD1BaBMtrkbk9ek0iNy3M2yI9PMLEOu+K66szYFmn0JSBsbO8lifoz+q4L6Ia44RHTBCdti7ZH3MixXaocezG+a3oCJbYpP81pY841Mb9pwnV7+8fvzO9D2qZGFKPcpm2nBEldEx9nnlyfPkHX+JuVI9hzfQ4D+xrDX3h6gDpS1val9NzRstCq568NjlkrlUE1t6Xnr3r6E2kS3LQKOXaL15Njo9ScwdqZtoXoTfpZ12xE8vbLnRciRc0XPRlidLPyyl3d7m+Gpu1knJxo6NmGRjzx8+6fEnaF0Lq7HVACCIAACIAACIAACIBAywQgtJYE3O6iKW+RUouromd2XkTz+/50SpfjMS3YldMNLemBeuMPCYXdK7f+Vn+a0ur+hW4aXMPFHhrSkOb8vzxnrPwIISjeJhWdaaZpsPKzWlv/ifTvLSZVGgV1MrhkxCNt67Z580Bu5S6h+llh+fZIcxSNi3Eycy367buRp0xHeVvt1v0sr45bemPRjdKvdD80EW/vg7F+9PhWaVF5mqvlJ1o6ha3cQd6Ux2nEo67DtrDHu9uiwWpDF5Oata/NuiCbrIv61P/4kPmd9flFawuPoCca/rvhc4uYiqa0edfsPljR5mLScL6pW1+Pz/T8EexTdN7Yxbra2A7yqstvNNaCaWmYn07oguWaNnxUCa0hu6l2+OcpEc0afybkzRnp+Um1JO9Z18w+NePI4ZDNitzxajWvVA9DI5fvjoU3vt2cj+rb9bmhcaHWDSXsCqF1VyvgfhAAARAAARAAARAAgdYJQGhtHXGxCkosUoo1BgWBwMkRWNOM5Rg2Vaw/piDEsa8n/zZosUVaCK3xa3K2UftztP4xgAOuft+8fFH+DM++27G7SfCs253hIZZQwq4QWg/RsmgTCIAACIAACIAACICAQQBCa3ccosQipTu9RUtB4LAIeHMg/3kTEwfX/Mxotrkleo0cbsOvGVF6d3D3BLu/Nc9+ebnbvlXv99uOEszxrCtB8fDKKGFXCK2HZ1e0CARAAARAAARAAARAwCIAobU7LlFikdKd3qKlIHAoBNpNCXIovUy3o3uCXbpPbV6xT14xwX2f7SjDE8+6MhwPrZQSdoXQemhWRXtAAARAAARAAARAAAQcAhBau+MUJRYp3ektWgoCIAACIHCKBPCsO06rl7ArhNbj9A30CgRAAARAAARAAASOigCE1u6Ys8QipTu9RUtBAARAAAROkQCedcdp9RJ2hdB6nL6BXoEACIAACIAACIDAURGA0Nodc5ZYpHSnt2gpCIAACIDAKRLAs+44rV7CrhBaj9M30CsQAAEQAAEQAAEQOCoCEFq7Y84Si5Tu9BYtBQEQAAEQOEUCeNYdp9VL2BVC63H6BnoFAiAAAiAAAiAAAkdFAEJrd8xZYpHSnd6eaEvXQ/p3s6DB6pfm1yfKAN0GARA4aQJ41h2n+UvYFULrcfoGegUCIAACIAACIAACR0UAQmt3zFlikdKd3p5gS6XIynoOofUE7Y8ugwAIcAJ41h2nI5SwK4TW4/QN9AoEQAAEQAAEQAAEjooAhNbumLPEIqU7vT3Rlv7M6Ko3pktEtJ6oA6DbIAACeNYdpw+UsCuE1uP0DfQKBEAABEAABEAABI6KQC20/oookv/8Uu/if9L9f//XUfXzGKJkSixSjs6ox9YhCK3HZlH0BwRAoCEBPOsaAuvI5SXsCqG1I8ZGM0EABEAABEAABEDglAlAaO2O9XMXKevhP7pZyH71p7R5H9GZ1s2f2RX1xh/qAppu3mmkX0BEoTKMvxvoBrT6nRNLK5ouf03DfzekmqiK6U83tKQHq21Looce1c2d0ur+hW6M9rvXqD4b7R2s6Dcj8anZfo9/cKa39HbVo/Hlin7vXnleVf7x1NGIR79P/Y8Pon6fPth/SXDtOTbz95mM6/S29ys7O/2Tbfa2cyNyxlJ/StPLMY1to4lO03T6SeOkTVLMfmjGmCrXrFjW/sJ85H10ZvqnxjzHP+lnRrPNLdFE1eXz3ZqXoqjz0VM7xOzrfrebP+9aFxsXjo9YPhv2/z4NBkSLhTIQcwthDx8jIsYwx09d1qy81NgNtVPZxv5eb6vN0e6XPiep/sXHsfTdxHyQP/Z285MUu0N/6uU+6w69H2ifSaCEXSG0wqtAAARAAARAAARAAAQOngCE1oM3UdXAnEUKX2CTEhSlQGULUdX3SswwhY5wGT2aDd/ods6EW1H2pxJa1kMa0pzuXvX6feUrMU2KW54ITiFGXFbCbSW6fNaisXuNLJfqa1g/JhdSCJL1kCUMhawfb8M5PSuhmAmjl0/0Pr+uBGZd0DFZRnirvsk8rYagKL8TApnOxe0z68/PbEhvt3MhnvPyPjUxXdiNVGoC63uz3z80m21oNOLyedL2j9+x9uUykz5rvyBg7Xy940J52K6UbCPX2bkvvNC9fMEgRCmP2GoIkMpvY2PFb9+S/lyP7W3ritu/FkzDPuTrjz6OUv3dGHNUeEzkjF27rtS/Y+30zilyvou3WXtxFJ0Pmow90VLum3uc9w7laZjzrDuUtqId+QRK2BVCaz5vXAkCIAACIAACIAACIPBHBCC0/hH4LapNLlIsAYmLYyrqkilMzvd8KS+iS5WolCqjarcltAqFzxCwpFRglu+tz8xJmhJqmH7oXCOF1A8l0LF/PxAttWheW7SImSDdBp/Iaf2tAY9K+LSFZ00IvX2zhEy7z7JDrtDKdFURbex8rDbq/WZRtM/n7+QGAXtsn2MT5Y+aGF75qP43RxxmgtMVfT++04hy7epvI+8/j2gdEdeP+ce8lvMjovFY48buef6i8UITrbPs6/HVHAHN58+aOOwfW3l1GT7g7YNPrK9Z7CS08kDNWuT29qPB2LXb4hfNzZc2qv/ZomyWnTPmA3vwRcaecs2k0Fp43tvisdTKLclnXSu1otC2CZSwK4TWtq2E8kEABEAABEAABEAABHYmwIXW/+d/0e+vyNH6n99fOkeO1p25tlFAcpHCBaqIqOYRsLjMpEf0pcqoOuYRsnLKrwQ5ElGWTDizDn8Kbl3WohwNkYTVO7kQW9utyFDXDnXkYsxG2UIr2yqsKZEuSz2aVMpKOm9bxLGFVu3fRsSor8+yQ1lCqxJo5D3e7dbBVAsZQqu3fZbwL+u2xTHnBQETQq++6ZGJ5jLiN23XiNCqbrbLqlIosGjOO/rq1RHb69mMeudf1NOjgxv5e4MI7aA/J3zJSduhUbIjhAP2r0VIO6LVFlrr9AEiRUCdfiQ6fp8shj4fyLaxnaYklcqAVWan0KjtEhSQs+yc69vqhdSY6gwZv/xlxiHMe208t7YpM/ms26ZQ3PPnBErYFULrn5sRDQABEAABEAABEAABEEgRgNCaInQ436cWKXmRZlLg1HKy6lFT7vb0UP9dIUvUHy+/qjYi9KRFzjpyj+cG/XqqtpRX22ylWGXnp821ZroNfmGF3/dyz/PiCpYJHlsIrcE+ZwqtRpScJezW/b6jVz01hAEuLrSG25dmVvmHFclbRdZm2zVDaK36ZLZLCdU8gpjb8pzeZj0anT8baRhy/T3tS2l/zvIlX1SxJ3o2Zv98obUWKIVQHhYwWZmqTpFfOTEmsm3sRvDG22Kmf7AjxEPzZ56d83w7b+zV0eehiNa25r3c+bHt61LPurbrR/ntEChhVwit7dgGpYIACIAACIAACIAACBQkAKG1IMyWi0ouUgIn1v+s10TX13QWyFNq5BFNlVH1MZQ6gKsoxgE5dp5SY7s430q8beqAD+MwHlfEsLcoM8VnTevra/82es1+aXHMJ6z4UjWkeFh5G5OpAyJ9zhFa7YjloNCqDuByRTF7q30tzolD1pwctVWOyQxmjvg5oMGC6E6lPghsdXft2kRo9aQOYDluVbT1YEoXjyMa8YPB7NQBKfvmbedX0YxBdjljN0doTdh/G6HVzgMcHTtyvEfniGwbh1OIqPKdtkRScQRfVGWxz/DtBmMvnjqgvXmv5UdYdvHJZ112SbjwkAiUsCuE1kOyKNoCAiAAAiAAAiAAAiDgJQChtTuOkV6kWAdNsa79zGj4dktzeTK4HfHl5lVNlyGI+YWsdPmWOOIRdtMiZ5545W5JX9NwSDR3k446TpBugycnoze3qBnt58tjGxO69e/ibbqlt6sefT390t0r7yQXk51oPO/hVx9kpg5Q0YruYWox25diVmv5TNhcOCfb59k1LLSy+1/vxHZtMUTM3Ld66gVDvN/SvmkuTfxZ26bvESSTdUXtL3w65UPb5EXVOfKDpbQI2OCY0A4o4/ONZ+z686yG/Nmc21gOYv1wudiOgPS8ljEfNBp7cqQlD8NyD8zKGx+H/dxLP+sOu/1onZ9ACbtCaIV3gQAIgAAIgAAIgAAIHDwBCK0Hb6KqgXmLFCUmyNvs3IxVTlZVrC9naaIMa9s/kVmGWOj7ylenc0uxiEcIVhdyQW1JDzwqUnzYdTwEjuo/TUlsP45fo1IGZLdFS6Vg5kr0t2HzLoTNMfWp//Eh8y2auSoVgXAb1BUWb8MlBVshCsX7zHPULlSeSpa5QONW5aY06+pPp3Q5HlNtBVW5bSP5bxnlWWfozG9fE2ZSZqLhvwldaPk/s5gm/JOVYdjEyf0resfFZxrSkOb8v7qvKmHaKcsaC8G8m7IjrByRe3dXf7ZzfCb8Vlan25+Nv6evHh+7IrLW9aHBgGix0POzqnEqcrTmjZ0RCbE1NgdZNrK4sjtDbFVUsP974ccibUDN3OzXNuNYCa2x+aDJ2Gtr3uvG8y7vWdeNvqCVNYESdoXQCo8CARAAARAAARAAARA4eAIQWg/eRFUDSyxSutPbfbV0TTOWf1NG/ObX6s/JmH9/4MpA6oadyz2IApoyy49APojuNW0Et/UXPam0CE3vx/UHRKCpbx9Q0w+wKXjWHaBRCjSphF0htBYwBIoAARAAARAAARAAARBolwCE1nb5liy9xCKlZHuOoSx9m3iz/rQkrEBorczAIhKrQ7CaGaczV6/FfvhkzuDOdOhkG9rSfHCiPPGsO07Dl7ArhNbj9A30CgRAAARAAARAAASOigCE1u6Ys8QipTu9bbulQhh5uTcP7sqvtSVhBUKrNMEPzYZvdDsfkZbVId88uBIE9kqgpflgr304nMrwrDscW5RsSQm7QmgtaRGUBQIgcLgEeGJ3N7OXaLAv79vhdsXfskCeOqPfmf1cz2jWG/EcVif50Q5tuN0M6Y3mNFLHqnYdSKf7tqbh1StdLOd79E2Vp9FneH9uNLLHjzEG9Xu0MevJTSlOR47NWXf0+u/Gk69Qa6tV7s96SA+TBX2onHeDFS3n150RByC0dmcCKrFI6U5v0VIQAAEQAIFTJIBn3XFavYRdIbQep2+gVyAAAj4Ca3lQgBLNmJAxuSB1EEX3odVvqTdKPFEHLQxWVP0t2lEmLPkPdOg+n9we1AKYOqgg987Dv67jfftZ0+x5Ql9379UpzO0zr083rg8AD0UwBcbPekZXN778diKv32NI7EzOWUx8vqFPK9KNH6zx9US/VYN/aD18oJvPS1ot53TNXqL8rGnYu6HFYKVd1z7NXWqA0LoLvf3eW2KRst8WozYQAAEQAAEQaEYAz7pmvLpydQm7QmjtirXRThAAgZ0J/MxmtBmNqvxS7CTX17vfPQo2O3chUYCIviN2+iwTk5mQ8jChT/qgy6e8fq5nQ3p9Ibp7Rx6utq2F8rclwITPZzrfm4+ycfVKdxmHgITHD2vzA9FSnHasPux6GoXHWnrOssY8L9iti59a/Tl1XyrxqFk2ZXRjvJ+a0LrtCMF9IAACIAACIAACIAAC2xP4/f3d/mYigtC6Ez7cDAIg0B0CPzSbbWhU7QHXxRMV5den6eqJviY3tPjo02ClRc39zGj4MKYF23Irt+MSixobf1T/rvST9ZCuXu/ofX5N69kV3YwvKyGDRZo90JLeb9/oqjcmVtxACqOO8MuFUtGW6eqeXrwRcZoFDNFEbLO+W97Ray9PJBIHbdzRV+b1Idv/rGf0PBGsRETohgvAC56i4ZGIRdYtJBPG6mZBl0oc5jqRr9+P9H3VozFn4dpoPbyqy2RFKM5c1TKFsqBNRmdhe9l5FFSkcCP7vRD1P/i27TpSVkZATi9pPF5of2c++Ua37yM6i9XVYycBMz8yt7HziEbLN2P99tnStaPwcOPvgxX3c8E4x8ahsbakiwmzr4fNRoiTfNv7zYL3td+XLw+q/vvHUXr8SW4kOF6uNjTn4Z7WuHq9S0Z9psaP6ZMM2YyGNIq86InNWbJ9XqHUEob5NZ80lRydvkFoPcjHWIloir/sWNfb/5fsUDcIgAAIgEA3COBZ1w07NW1lCbtCaG1KHdeDAAh0k8DPjGabUZ1rk4kPungic1fS4EnkLNTTCjAxcEL0xLfcWqKdEykmtvLS0y890ozeeueGcGmIqbxOtZ3YikJTuTRXSxpdnxEXEknfCuyaod4uTFJkndP1xupnUB2d0fDtluZMAOaBd1se6qCzohkNn89proS4q2+6uyei23N67U3oYsX/QbffD0J85moaY/JC975+B2y0eiL6JtKEaGurt2ZrJhKGbJK0l81uS/vZ27rVSdLnz1f0/SgjHlnZz+dSxOTKcdhXAikwmK9NLsThKbF+19vhTXGx8nndjkrY27CxwLaj97SocOb7+Tb2jTX+8kLb8l6dsr3Rx6B1kEOAze0mf/zRbEa9kd/nsyLf2YuY1Pgx7CRSBoixEfik5iym1bL5h6yt/8bcFj/0Qgjy9YugQ5/cTy2idddoir+0Z4lFyl+2H3WDAAiAAAiAQIoAnnUpQt38voRdIbR20/ZoNQiAQEMCTLDZaFt03egyK18rE2+44HhOz3rO0urvTJT5ofX6mV5vqNpWLLYOf9KF2iJsiyvaFmRDcLPKZScMf2nb/XXRzN91KS7er+ji65UlfRRRgEZkZ1DRqU/MtQW+Rpwj+V15lO8FPT2y1A1CTL1cLXk0X32asvj/YL9tQVFnpn9nCG9CjFKCI+9OxCbR7ywWW9vP6sd6tqbeiOjZ8o1KfJYRupUAafhKyMaevKKxfht9C9nR/bvhX1k2PrP4SxFZifs+Nrff9MDEdy0iUxcYw3aI21rdt7l7jRx45t/yb7qClq81On7qlzRSZa3SmPiGWXLO4ikCzPEi3FtPieJLLaBq697JwxBaG03If3pxiUXKn3bgVCqXh+6pnTWn0m30EwRKEMh6EVuiIpRxsATwrDtY0+zUsBJ2hdC6kwlwMwiAQDcIrFnAmpY2wJ/DUM/XWglI58888nXz2KPN2zNNXlRkK5c0aL0mer2RW/PXM1oT0WRSR4QaIp8tIrFoNP1QcXUojR1t68m56HBX28v7fZpWeSBzRCIh1PFt5uqz7eE4TrvrIo3oSlbfyyWteI5NTbxzom/N9ts/aHWRTy/fiPJTEbKWSFcJrx6bVFGgvJ33wcPSeD3b2E8XSrWoRX27//RyTF9a/uBgXdI3vi4v6XMhttVPV+80unbziro2CPQtZEevX9ZCX5aNuc5q5kY2xFoPm9tv92CnWpxn0d4BO0jR0W/rzEPBLFHbL4jmjx/e94spj+Se2+koLLE7NWeZUc7qZsvuHv+vqomlFDjQiR1CayHDSHFNlGamHSlUA8UXKfX40x48Wq5g63uZrsdK6lGqqadbjuYHEFpP1w3Q820IxF5iblMe7ukqgRKCnN33el3WzvN5O9bC5z95SrgDeBpradXa+B1Twq4QWrfzNNwFAiDQIQLV9mP1XHDEE1uUqv/dq3Jd9mlw/0SPLMfrD9EZT/25pvV1j7556OsT0aZnboPXRUS+zfqBJhdyi7ydN1QTn3xCVEzwY6YQD2Wy8jBmHOLj2Z589f241UM0HD1rRkKGxOeNR4Cr+x22kSHWsm3uDy/0ec84E82GD/Tyea+lQtDb4rPJhC64KLum2dWEXng5vh8UbgoJJdQn7VdF3D4SzTZ0XeUNVoPKPuwpXJedaoFH5LKUGHevZmoMwxfjfQvZ0RsFXuX3zLPxmeX3dv7cWjys2TgRI3YuYi0S2I3mVPYMjL/NHb0+vAYPf0tGhDcdP4E0D+6PbJYvWUSl849H8OVj3n4R4IjhocWgzKm77UuVP5r/IbSWAK9FYJcoLlBG1iJFCX0BP0zv5GixA6dStFysGnnST6Xv6CcIbEXAv5tkq6JwU+cJZD3rmvQyskOvSTFFr9VEzfqMiaI1NCxMpCp7lGnuRMAFOwek3MGuJewKobWhWXE5CIBAtwiwA3Sevx+N6LHoVvKfNc0eJvT1JA7C4kLL15PMlSnEmteLJS9vvV7T9XWPnyb+cnlPy/ktvekni2viyIaHvk7o+3FJt3RGZyx6c3IhoyVl5Ob9PZ2PRkQ86m1D8xE7L+eNvr9e6OXiiZa310LgdT7+LcBm2z13sUOrvs9prgl9SWEpYv5qKzbLccsOtHqWOSgNkcgVDVnE4fL2jDbPkX7rvCwb1dv9z+l59k0XLy/idPfNmtbfr3TzdUe/jz36YdxZ2gK5Td2xiee714t7ujjXcvuq/huCWUP7SaH1fnVB59cslYL1UbyWt1zRN/IFq+hm6SvXXFi7oM2cHZrFfPeGXu439PTVo9eLFV2w2MkRs4fb71DfQnY0/64Oj/oVhzll2tjwe9uODIOHje6TLNfsw412aFXEDtep8SdzNId9Ph4Rzg8Fyxg/bA7qcUGaHQT3TN8yrUdoKGXNWTJtALO1/iLA1xf+A/RzSqvliNg5X4ohDVYiH3WHpnQIrQWMtR7SkOaRQ9gK1MFO2/33j3JyzPpfEvpfLpRpGUoxCEBohUOAQDMCmS9MmxWKq7tKIPdZl9c/V8Q/nBeOom327868fhW+igc6Xdfrp9jurS2rLmFXCK1bwsdtIAACh0/A2VJsN1lG0RjXsa33T+IAKvHRtjD2+zR4WtLj9wOPJFu9C5GMHVQlDjESUX00vae725E4iIqd9s0PdpK5SC+ntGQKqpE7Vd63EuIuEw6v2Onq/QGtlnOWvJMmNBX5TW1VxNgCSuzodfqdM/FXnODOPurto57Lsu6z2pZibdWUbNyDm+xt3DpUcRDYgp0cr4k4dh7P+hAy+dC+lIJPpN+MQbVN37YR/9H7ySOOGVqxtWXFhWkm3t58Dmh6/0gjFh6otkt7bCIETaLp0yPdXhO9sR8Ul6v6QCqtq6ag1dR+kVy2rA6tHcwPo3Ux/xw+0JhBpz4NpuwlgPC1MU3rtAcN+sajTD125GNB1dUf0HRZR1zm2phFLQftyPn62LhjcC4HQsoOofFnRk+LOj/7deSznU7D3labO36EyyiefRqoMR6YPrPmLBatrOWsEG2TEaqyXLO9uo8wNxlwH6/nuMOfy1ULIbTubqvax8pGf9gty1+kSN+10gPYLw2cFDd2hfx+9rKzR+PLlYjqV+PEipiNpcsJ1aOPqXBb9G2e5phUzdWjgYzxrrUxPA+UspnWtn6f+h/sod2nD/Zfqusw+8n6tiR6qH9bklrTVgAAIABJREFUUH9Kq/sXuqlSD/mv2fDtJeEUKzn1sDL4RiLjGaI949QvNqMec9ttyrb297qt7DYOBkQL+dydaqmJ+K9GrQ3Mbx5Z+psMRru+9MobI4Kjy1wexGkzNsZZzDfq+71l89/DC/aDlP8uyfMHd9v0X7GtMcSjWUP+GRvT0+knjRP+UY+zFJMNXUy0MVrNK/WYN9YEetqwqpOijtu3HL/Nm3PtcaFv9U6NS/detdYRYQo580fuPOXMMRm7fvKfdRnPb+uMiap/2iGxGaW0dMkBCa1ODxPrqi2IlLArhNYtwOMWEACBLhCQk648vd5uMXswP58zYTMvj2kXeryPNvJouNdzr/jYXv3HZiOW2/eariMHzrfH8i9LzrHjqbJhdsmds/7Shn9bN4TWXfn/0M/PGd8ZoRb+beXmbLRIkS8Ma2HLn/ZGLKgvje2BKmJ7ww+uvCGeNpuJh5diJ4pahJtl8xDz6sUmfyGjiWV2Pb56jZRETr5j9XJIClOeqFEjSkl+Tzz3HUt580a3bJcCnxO0nHiFopFrZiOxY+JmUb2QNb6rRAydueyb9iIvbpe6H02Y8xlRRuMbIiuxl8n8jTRns7AF6up75eM+sbXuT46t1ajzX/shX3CrB7qyfbze6iW+/kJ01+HttVeKo81JTy3i97+7139004jzD81mG+2cBCuljSdfeCWeGULX37KVqh4/zFU/nFOZjfur1z97yTEtxPiccZbjb/6XV1VqKT5+xCc+jykRM9Su3DlX+ljEZ+LjMNdfQs8G/eVCnHF4Xg6/Bmn0rEuNcSM1lrz4YCKoD1hozThPIYXe/r6EXSG0NqWO60EABLpB4GdGw80ovD3yZ01rYtsO6i3Vu0YTdAPMDq1kTJ+JHvkCcI+fFh6ge2y9+qUk8gktid7ebkV07al9gnaUuZZOmY1Y8eTNWSfoOmqoQGgtPGn4FnWFqmi6SBHCbx1J9UBufuy0oOeKgElBy7Pl0K7Hl//NFSiYdqvyw1kioC20euZCW1QUZrCEriK2sUQLu22W6OUwrw7erKNJ03axGp7BnPdeF1qde6yUSd6to64Ym7Ktry+q9a4YNKQ3IhqPNduzvN3PXzRexMV7kSZnTB+FD3pL2iKTU9D/Mu/X28HOOhCBDQEH9vrD4bEVQ1LuVLOimKt8+dXf/Sm9QmM6b5zlM/G1s959V9shPo95hFbHbzPm3AyfSY1Lw3O2mT98LyHsvmTPy6YfN33WRadxn6gKoTX55PP5dvKmxAUl7AqhdVcr4H4QAIGDJPAzm9Fm5Ml/qVq7XtPse1Jv18nYHnKQHT3yRhlbgrpsI/nD8JJv7T89pSxqxxNnUy/i03OWkZPqyMe+r3sQWksbPSfKfLs6my9SlCg2pemnzLNtTZVJEUml+mGpAzRVx3tQhlpky+7FUgP4Dv/IEyjkAZXshW6P5ZbWo2h57K31sVMDtCC02iKFTwTW2mowlwv+6eWYxp+20CpzFek9skXEBsyrYlQZqZcCAQHMtr29Tdm2rbuNuY5M9Qqtt3f01aujjtezGfXOv6gXi5IOcNxupJl3JcdIJidRqsf/Mu/P+u0W9Qd2IORhsRVImNCqv1SR/FP+WZnJP6bzxlk+k+oFUzUXmocH1b87tIM3PX1It8svKBvjLsNnqoOHZcO8By7tMn/YQqtvDNqp2CqbxVO2NH/WRUa6R1TlNrAPPi0xWTQu40AjWlmQwttt8bVVCbtCaG3sZLgBBEAABEAABEAABEBg3wQgtJYn3kYkCGvlNosU/3bhus9JESkgtNoLVTdSUhNBPZFPerStek+WElp5q0PCQHaE0uEIrTyPpMwTmE4vENiursRZTyqFlG1FTk9za7A+GsT9UtjWBPpUW23bmu0wt6qLnJV62gEhUvG/cyHknN5mPRqdP4v8/J50FDGOJUZ3Hsc0p5DQ2pzzHb3q6S8qXVIc0sjTQnj94fDY1kKraVsx1OP+Wds2LrTGx1k+E7utzEd9UcWpeUz1K9yu8GG8ShwUYzfuc/b4tsdl0zmb9T809oN9yZ6XzZG6zbMuONb5WPiip2p3hPQt5GgNINNTnZSYQesyStgVQmtZm6A0EAABEAABEAABEACBFghAaC0NlS2Sn+n8XW15L1f+douUeIRtSkQ68wqtlhBgR23liH7yGpFDVah4KYHCSFnAz5DSxFzvVlqmDFgnKR9M6oCPKodrTMCoUydYIsc2zL2pA0xBnNthvSaW8FyJdbqNqrZquSFDW7TVfc73WjReSGgdqYjlwZQuHkc0UgehOkJrnGOJ0ZccIx5f9nEKCa3q5UETziJaURPasvxBRloeEFs58P05Wj3ziOGflXFjQmtqnOUzEdWpuW9AgwXRnSbeqeak5jH18ss5xK+KaPcJrb60HtwBqvnT9rnouOQvLsz0HMYOgczcxMm+ZM/L5kjd7lkXGu3uM5AJxq93cjdEiUli6zIOL6K1rRfFDFEJu0Jo3drZcCMIgAAIgAAIgAAIgMC+CEBoLUuaLTyjuRN3qG6bRQpfCEcid5IikhIW9AOG7G2r3hykH+SmDrAPTGLXiBO9v55+6e51SDQXArUvys9oq0eEcdMZrGnIi9QTWbYQ0aoETCU+Wm0zD/TxR+qlokQdMXYL5k4ZyrYf2jZea8uoE3mckctRiS/K/v6IVlGnEAzdiFamvbsHjCVytHoi7nYYbtWt6THiOSQsJDAFhP7mnK1cuVn+UG9pPxS2unj5cm+KhpWoGfHPoHidLRTmM6l1XfOwO70PjecxWag5/j05Wj2pAlI+46blYGNNzstk5sW1xyyXlKMHJYYOwwpE3i/0VAG+eblNodWKYPVEuJaYJ7Yr47CEVvf3i33o3na9VHdt8xvGrhFC6242wN0gAAIgAAIgAAIgAAJ7IAChdVfIUvCQxXjz4O1ahbw/e5Gi58WL5OGu0grw8lneTB4mSmOVGpTn8rylt6sejalP/Y8PEl+Zp7/XgohoaH86pcvxmFjGVMZjSQ98gW9/FCshGIhr30dEM1ZfdTmr64nn7Fyoenl0Y52P1YkMq76y8gBaaQeI4nkCm5lNbYn33VXXk8N8df9CN7UR4naRnOLMQ7ZlYonVbs9BUso+omcmM7M/dd+VTfzf1we01X7Rp8GAaLEQHeIiLQ1pSHP+X93e7DtxonzlqAFGux8ymmMvvlVfibwh32OdSvhfPmc5/qpx4No35g+HwtYYKcEt5gn/DDA185P6/V8fZykm5qFjbM6f0IV1eFd6HnsXKTGSfpsz5wp6IZ9Jjctmc3aaX/j5ERsb6tlpP0/KRD7aM3HNquS83+wpYV5t/nagPz4zI+Qz+gvTXXrL7s3+DROpCELrrlbA/SAAAkdCIPADyUiOfigPvCNBfmTd+FnP6K03ohM868pjSetHmc/WhU9bPjJ3Qnc8BCC0dsctSixSmvc2dNJ385JO5o7AlueT6T86CgKNCRxWZF+8+emIzMbdN244tTl3TTOWh1n7of83z7rdrIa70wRK2BVCa5ozrgABEDgZAvUPhs38mr/1r97qD1ZU/e1keKCjKQIsv9XDy4I+PlSEk3VMdqqAo/6enXJ7Q5/WFrvU9uCjRoLO7UQAQutO+PZ6c4lFSvMGn9qivzkh5w4IrQUgoojTI9BOWo/SHNtMDyPaelpzrpHTVhrrb551pT0F5dkEStgVQiv8CgRAAAQqAuKHE7FtYDzx2pqGDxP6pA+6fDqEROQw1SER+Fn/EF2fCUEeHw8BazxVP8ofiJbviPyFzzQmAKG1MbI/u6HEIqV5409r0d+cj+cOCK1FMKKQ0yRwOAcV+fi3dyJ7XdupzLnhKOa/edad5njbZ69L2BVC6z4thrpAAAQOgMAPrWdv1BuN6Gw9o5m+1ds4CZVF473S3fKOXnuv4rROLb+SygNj/8hi28efJ2NiqbtE3q8NF28XPFfYI9HwgW4W8jCF9ZCubhZ0KYXd9eyKboyDFq7ogZaZZYhDOlg6pToHnMrNpHLGpdvgN5BKq9Cn6eqJviY3tPjo02D1LgRp9uGitPj7dHVPLzdf9PT7SN9a/rr+YEXvWvIoHg06XvA8elX+u50YCDE8zPGMRygPH4R9xCeeDsKwp97+nx/62TzTw0RGsw6mtJzrOeQKs9L9KoNj0CabC5r0xpy5z4dLsiP7ZGHeKOaTcjwpE+g20fMscl9y/a3KzWSnHmDj6fWu8jFnLN6+ETup9kPlTlSnGa82NL+WJ4kHObMFywON+cAe0Eo7pT3oI/ZgquYPmePLqF/lemzqN2JeCvt0vdCi2Yzebrud2gJC6wE8QjObUGKRklkVLgMBEAABEACBPyGAZ92fYG+90hJ2hdDauplQAQiAwCERWA+H9P04p9FmSMPvR5preXbqLc0kRdY5XbME/q939KsEQuMESCZAatF5TOiZED0t2UnEMxo+n8sThJlo+01390R0e06vvQldrPg/6Pb7gYupy/M3euud05cSdWXi+Nc7FUmbLuN9dCZO3tROba63ueTdH7SVPJWWBk+0ZGkV9MMA1Im1qyWNrs9oPbyiG3qi3znj+E2P/PAFVv+ELmQkI2/nyz2tliPOimF8eiL63pFBnKP1Rpq1+/ncEH+N/iuhcDOn67MfWg97JOzB/p8J5kRTecAA6/PkgoniQsy96r1QKVaVYOm0Q55OanFcMt5Bm1zL9jEhnPlp7cO3G5ZjNuSDDdnZJ1srsIypPp70MXOmibAxht7TmkWaAlKR56GxqI1fJjzyFy5621hAu4fzejYjuh1xP5gNe/SlxmXQRwIjKVb/Vn7T44fxVCcge3yajbW323casTnp7daY8w5pbs5pC4TWHEqHcU2JRcph9AStAAEQAAEQAAE/ATzrjtMzStgVQutx+gZ6BQIg4CHARMfn8znNe7oIqi4UQtLX/Youvl6JmBjLNTMVVSoj3nQhk4kaXGeVQqLnZE9eOo+0u6CnRykq9l7ocrXk0ZeGSGKcZGpF/m1VBovuXFNvJITRrDaEPMc+ZbXquzhx9EtLrcCifCcXLJq33lTPov4eJl/0xCIBldi0eaQejwolul8K3lxUnFyQOBm3BAO9DFMY97Wz7r57UmvtCyxK2TzF1fCTkqw4g0BdPELzi54cjtKXAzYxxHjDh2P8m7BjFN02iKHwT4rV/F9m3/S2BBmKqOH1+pleb0hEmrOSZkN6ffmUQr7/lF3eKjl+N3ev9EZzGqmI7Bhn43QzfStezEf8CSXC9dvsZX5oPr/ExhibQ+qXPV6frsRXJso+07kWjdu1BwWE1u5YrMQipTu9RUtBAARAAAROkQCedcdp9RJ2hdB6nL6BXoEACNgEqm3FAbFBbevt92la5Y+0IlZVJN1CK3ywEtGudqSedokufohIzku59dgUagyRxBKacsvg0ZRK/P2Z0Wwz4mJS9v0Bz3FSJCgB+vzZjFDUIiQr4fTmkwbTJ3pkgq8Su1iOA5YyoD+lJxbVKnWpEgxiZTABUESj8oQFVUSq023HnppwSFZUpvQLJS6XZOX6Vd2Ox+8r6vk4ettuinEsGrf6KB+2+mGK3kI8zWInFE0hAkshVNTlCucsunXz2KPN2zNNXmQ0+JktyNovPNa0XhO93sgUBOsZrYloMpEvPYJjUaXA8BxcFrO3zNe83hBR77ry1ZhttAwZGuhI/Y4IrfU5NcaSdhHR7CyyfDO8otc7LeVHx54UEFq7Y7ASi5Tu9BYtBQEQAAEQOEUCeNYdp9VL2BVC63H6BnoFAiDgKmeG2PD9aB7GI/I+1lvBvcKQJRTpgpod+VpXnyum6tcJQavaim5F20WFxErgeiSabeiah+zltiHkNnZezfrfZEQo1lvZRUSq+oj+KIHHjLrTUwqUYBArQ4p9du5dT7cde2r5RntWlLNKFXDP0wiUZRVrB2NfRw7XHM+f9ahR2yZm+8IRprYP5rMTOqtIDWH4gSVm1rlW+zS4F0I8/RCdRRjyANT1mtbXPfrmbxSeiDa9KgWHSp8hchvbUaWy75s7en14pTs9z6ptU8PeQ3q7lRHXumwauacKlDV8K1y/m7u2yRjz5JPW6o2lS+nagwJCa3csVmKRUq634mA+/f1SKj93ubpR0jETaP9U92Omh76BQPcJHNazrvs8D6UHJewKofVQrIl2gAAItE6gylfKcoK+3WpCjP/UTC5yfT3VOTyNKFMZ7Xp/T+ejETHxjeVG3bD8pexgqGcS+Vmd9AL1QUBKcFzespPr60jUDQ/Xm9D345JuyfzO3k5vlCHCRXkk4f3qgs6vWaoCfQuyux3fud9nBSMf65pmDxP6ehJRcVyou9jQfMS2b7/R99cLvVw80fL2ms6UzvXD7rmp8kga4qHKJcpEyhIMYmWw/Jpqm7XMvbuib2KNt4Wxaos3tydjOq4OLRPf3dOGHX4lDwH7vJepElpgVfuV245KUNQ4cqE1ZBPW7yo1g+nDPKWDjIZ2fLABO5U2oMobKn3Kl4ajHl9SjL9Y0pxFcKo2ct+p/U3orGu6vmaR6Q/0cnlPyznbWl9H7Jq208aiJvSGUoKI8atzNl9SsBQYb3TLcxHHfMQ7mUXqN6KHrT7Hx1jcp+PpUlqfcotXAKG1ONLWCiyxSCnTOM8BfGUKRikgUKXJGV/K3U1gAgIgcFIEDudZd1LYW+9sCbtCaG3dTKgABEDgYAiwrfRvtzQaEc2Gb3TLhDIeuabFufBt1OKAGbkrm/pTIaKZ4owQYGiltuGKw3jEoeQrcWCUjOyrxDAjok8eLnQpr+Xt+KQpP1BK5m69FCfZkx45FyuDg07kjUze71qLCT0VIpZa4UkceiWqG9LVzYI+2EnsyznR8z+a0JSeHm/p+1me0s426Q9W2qFTNSu2fX/A89Xy/eK7M/CWMaDLzwV9Up/ujcO4LmmqcsM63TZPmTevq7eAG+23U0sUYRVrR5ij3yYj6r3pOYctHy7BzhpPgxU7PMyMJhN/428A6nHW79PgSfhByN+qA9TehTDODiATkemyH9N7uuMHVvnHoi9697N/L3Mshznzw91kqonBdKkdJhWzjX8cGYfb/ZuQqn/TeIwNiBYLlnsj7NNV6pAfms02dCtTd3Dy1qF5BzNHJxoCobUrliIqsUgp0dv6QMgSpaEMEPATiOd8BzUQAIFjJXAoz7pj5ftX/SphVwitf2U91AsCIAACrRBg+Suv6dq/d3mLGt08tVsUciK3gNXuhj5FhvvvMz+c7vVce/mxu+X2UQKE1n1QLlNHiUXK7i0RLxlG9al3uxeJEkDAR0DfneM/CxHcQAAEjpDAYTzrjhDsH3ephF0htP6xEVE9CIAACOxOQB52syR64xG7BX/l26fS797Y4y0BrHa37Sky3Heff2Y8tckji+jf3WJ7LQFC615x71RZapFS5Wi2alER7+b37ODCJdFDvdOE+tMqB7QRBa8d7sdS6QzfbkU6Em3nijeqnrUjVCYR1feIBofaz75j11aHFfL2kJkjltfDUp6I/uhlh/pi/N1gNqCVceigCTTUTrFTR+ye4dve715rRjpDX1+173PsNL0c09hMkCsbOaDp9JPGavsQN4FMw+PUax5emVOvmSs+bbP5tZZGKsLDPzDkLiWVRmin0YObQQAEukIg9azrSj/QTpNACbtCaIVXgQAIgEDXCchIiktjW/PunTIWMtbCa/fSj6sEsNrdnqfI8BT7vIunQGjdhd5+781ZpAj/v6yEwtS/WQ+44PhpiqzVoYAyvzIpsW49pOGryLKhxEg15hxx0ypTr8N3D6fJUud8P4p87yr1Cj8UUYl6lzQYfNIFT3Fi5YJnbfu+oM9xnf/b2H5u9EVLd8TTA93Qp95Hmst0LAEJ0OLM07YMH+hl8UEf7JZ+n/qXIh+96msteIr6SKV8sfpZi861HU073dKbStUUaLsQpc37VU9sn9B76H4nGVPtHw6RoM20FDdRHuFx5D0Ecr/DDrWBAAjsmUDOs27PTUJ1BQiUsCuE1gKGQBEgAAIgAAIgAAIgAALtEoDQ2i7fkqXnLFJsoUxEbdYRmj6RzRBaPdHgxvcyZ7QZjeqKcU6Z2uGHgklAwKvyIAvRledZl0JrzXJNwyE7HFPmfueHJvXqPPG1olgdRqgizW1RWVxqCa0ZRguLlb5+JcRKzxb5pJ2qNvrb3kxMrTvs3CfF6Q8tMtnBE7XZFjy0CmL9yDATLgEBEOgggZxnXQe7dfJNLmFXCK0n70YAAAIgAAIgAAIgAAKHTwBC6+HbSLUwZ5Fib2vXt41zeZNHYvKYS/OjhDT7MMvqKinWeoXWOtpURbm62/LNbep1W8gUUrOEViXC6nvn3fKFUOvbX2+nBmhBaOXib53Y3Ra8OVYlYkrGunidtFNll5jQqtu55pMtwjJ+kwviaQq06GTHd3KE1hwevqHIbVhHT3dntKKlIAAC2xLIedZtWzbu+zsCJewKofXv7IeaQQAEQAAEQAAEQAAEMglAaM0EdQCX5SxS/BGtcZHNiVidXFS5Wn2i2pUTnRoQWpU4lynOCu1xSG+3c54qIBjRWkW6yhyzVT5UK/pVCoV2XlHXlO0LrfYW+FTEb9mIVhlV+iH84PYtnVaA53n9euJisT8KuKYYt5mV3kHelp0SAELrAcw8aAII7JdAzrNuvy1CbSUIlLArhNYSlkAZGgH1A8kHxfMG/+jY+frfp8FqSfPrBseOrGc0643Ej3d85AJmYRxU4WCRiyMWEfP01SN/YIgZtfGzHtLDZEEfMpCiP1jRcn4tDogxokt039VsHNueFrCbHjmjonf0aJDY3/7SFdy8bao17CCuG1oEcqJVffOw8rHwLpSfY6ejs/pf6WIpF7t/CImd5P6GcduKBaJjVW3rNQLf7HmXjdtnOl9e0OvDmBYf7Pv3aF7DMh3R8v6FCtxiHinTtu6VAqG1OzbLWaSEtn6rHKtJAS900vt6Tevra7qW2+wXVo5xX57XKieritz0HQj1cq+JuizP6RvdqkPlvKkDdOHOSh2gDqFSkaTJvmjPXD1Ha4ZLJFMHGBGcbi5ZI0pT8rlUOVuryONQjlb90L3M1AEay7TQ+mEcoBUXWlM28wmtfvHVhz1bkM2wGS4BARDoBoGcZ103eoJW6gRK2BVCK3yqLIH/n71vV2qlWdbM9S5LnAkOxhlXPMAOkLGxcPEkU3LwZOLhSKbwcLFwkJ4AnoDAQLzAOXMmYmYeYDNRt+66V1arWmq1cjl7/6i6KuvLrEt/nRde4fUM7qdX8NfKnbVZLmEwPb4qx/kAiUvZ1/yXv8QzgmDgzdsV6pldRB/g3MnzlS9Jn54QOIZCsqxiDZJ4UTrgODDyGqYw5dFxP7CZ3MH15wWsn1fAOfCfDUwG12C8kG2WcHn9BXOnoq/IuXavSNksoKV93G5hVTHpyma2GiHv+1vWQMUb+14ifpZLeDv7gpeHc3h+D6xvvfhEJdUGlssBTGNfE+zCJqEZ/Wxg+fgAXzf7IM5MIZh3zN2LIOvtsNfiCjjJDpFr1Vrzzr7LzqbHs2rNbiaXcP2pkyZtgis+Rnxa1aj5epJeWG2O3qe+iWg9Hm1iXlL8xa8+QIWlJ4lWVRxLy+vKc5jynKgiFN4pZOUhNG1yzi1+Zd8xRL+PZ9qZ4/OENchX+dFFEbgeYtYN2TfnIrTfgker/qHUlstb5KvWUY1xKaJVfcwWKRMGTiGveg1g7ENfMWmdeXK0BnPvumvRKGZ2PEuVJCUECIEdEMCcdTt0T48eCIESeiWi9UDKO4Vh2YXmDp5FNdaT+scuwa9wo8i5kJdCAJPNcgKvLwA37yuoM2adFIDeyQpCC2Du4CKq584M0sTSgdVj0OPBCftil+47gGdRRVj9YzqCaVP9+GTD/u2wdsA+lny/fMFZpYMfWC7fYJT4gMLwfr0RHx40EGECo7CnN/9Q8wUX8AnnFv5+FKTH4h7Xzc/mBxhLf2o73D6tEL9W8/bdVHhp2Tm6JI0oruPuLWXH7V9vRLQej05TLymhvJ6+qA4AFlUiQ++V57rmCW7mWLVzmtq5XgMRKgxarU9TvsgzHpWM11s4fxgATy/LiVWAyR8W+SH/8XFG8Ma8Wqs24oCMzsXKkwqg5qo850O5ZSvQrGJdilgcwvDjA0Qruw8zUmu4WMDFbMbnwnT1DHdaHt2IngKyCyLVzsOrpw3wy+7qJ2wfVTEzT7pfpRJB7ufg4cudS04Sx7NDkaSEQBkEUmddmVGol30jUEKvRLTuW2snM17kJZJ5Dt5d89DNxfoWXrjH4D188wsn+9scvh7E7yzkXl1Wa28x5fE5hy/mgcgvmvcAzEPxSX5RZx5010+gQps2y0u4ntVf2ysSePQGLH+XuOcKIsghhbzyRkg2Rta93ojCAszT7u4BXi7m8G6wTAGqiOf7uoGvgUbUom2mvgw7WC0uYDZ70jzuWNs3GEkPxCA+0618OUhjzMVkXmM8LFd7YbELPLCXjvtviTs2nQQj9B7h68Ul3Xi+ra9PeDnXSH1dBzZ+Me8ET34t54PBZgkTmCZCjn9gs3wTHtx2GgifbKm/VS8oEi9Ycvwu1rUHLAtbf3wQ2LMUCJW9+fCvQhV9azFk28IDdQR3mheP8koFQXY/sRC+NbwLt2H5z096Vy+TwzGsbXJUecOz9ybORYU94XlI+fUTfMAQhsMPuJCe5E5hEeVFpNsol9B9KddNJojrzw/8bB+r1BPD8QKeV/WLc+4aFOvHo4/tOTzwPUqrxF3N2dS1zzus/thl6iG05tVLs0l2XMB6Kzy/DTwWW/EhLRNTMVXNXlU/u6zVjH1X2Mwn3FZRA3U4KTAP7VEobYv8qCMWmWu3ob3am7fPsy6c/VPZk30uCi+6YFoOdv693vA9ILy3H+fnAZNoBfjX7y+cnf8H3P7zH+iT8lgalrjkH3Kuxy5/GDszasndtjwfFvemCESkiCELPix+b1NoZSCszpq5ZqZiAAAgAElEQVTjQd6srSiOOiUEOo9Af8+6zkPfqoAl9EpEa6sqOuHOrbQBFRLKu3P9DNOrv8DDN0EksBcVTV8AxnORJ1MrDABWiGWdzJ6FZH7DzS0AjM7gdfAA52v+HzD6vuMetc9nb/A2ODPIS4NM5eOq8HCLII7JG1Cv85VdzjVpDTztwghWjPxNkEuxvuxwVIXV2eMlfN9Lz0w2L5n3UuSVjODDwtQSGHOyhb3cPwDMeSi+TeqItBFb3bMRXfiBzVa8PJx9DUzPSF49dgRnr+bfbU+ZmvSKX6K9ecwMOX1hfK42NpMJfN+vYLqdwOT7XksR4CHypQeL7fHpEv61nTIyyEjDoYgcToaxUGsTD5W2w8A/17ZV6oVBbTs8HcNgCmePf+DhfA3P0wG8sTyYOnEaIb2Z7d1dz+BDz4Wn7x0xwpybhW5zrm7deYs2LyqEW1sH3jUVxFWGsz/VFajZXvYgyf7cNShIVrH/3Yb2Rrkn8L3w5RbWz1Oua5Wm5B6W8AYgP1wxstx6sdSwTK55qYP5HAAGbByJjo43iFD81UrkHURjauut6sf2389bq6h9V310GI5hYeX0Zc+/jd5hyuRh+7AnEoPZE4wk7pMBfNle2oGNmX9UADM/NP8QoD7IObas7Z+Rc1HU3/kDVW5JPr5IUwDzX+A2Ed3bk6dS5xoQ0do5lQQFKvGS0s3ZWnk+bSH1qvZ7noBR6Ak1dnNiEdV9ZxphddYMD+8e35m5kyCEACHQJgL9PevaRK37fZfQKxGt3dfzUUroTxvgflE2vgDbxJtNuGiVZTfLDQxYHljuuXMO8/spXHEvvxe44IWnwHz5t8kyLbTfIEUMgjghr1czJlErXv5rMiasTO0SmCJ/UhZh4SiwAni05mykdYjgw8msJMbM81ULmbJw3GwArrhO6lDZrNQSktBjRREMDz2eh42F5OkewD4dqHxivhBeBWjogl2THjLxWzSlA3vReTxbwWqgiCidQPJ5euP+pux0e/MKb7CSuWYlsWLl9DWx/QEX/3zbZrlYt1O2zgTxfv8+hS0jfEcAd+pDhecDS1LPhici84gG3rcikZyUA5W6JDGp5TI2X3ZC865tMO6B4uZKrudi2bvMA1jZZvYajOvD9MA3cwYbhLw+rvEBSRByD+fSA1USe3+qPdX2rvR5/4RyR5v2m/bqweagzlmrOfuu+BBxbeR0lEQ3//jEiGPrY4Gz5yZe2o32fk8q80OKhUnk7OOEfPUhjtn4I7xeQ5WqRqSe0Tz/Y3t76izp4O9EtHZQKQGRSrykHM9sDy2p9RERLU4zYhHd/dE1zMfDyft6dHMmgQkBQmAXBOis2wW97j5bQq9EtHZXv0ctmT8no+XBY+Wos58xCBr95VLzFtBf6jkR9XIhwznNF9cYoWvmw1L5tHgOAdPjCJNTzyGacEULnFxlVrXbLGMIYKWHmS4uZoY3VgofRdAEMd4KrLb3A9i+PcIDy6WqFZnaAKv+axIEjHT9uriAzycR9r1Yv2vkoTlj5ZnIvPkUmVUVV7P15OhAewHhqSJetJBhbZxISgFum+cL7int83SreqlCdgNkjc/TG/U3X1oIOarXTutibCwc3cE/27ZZ6oYtTGVKAOa9+X0zB/gewJRhWhFUmmcjF89HIlvWrHtaenO1+UP7ba9RlYOt9qz0zFvKxAuhifwWVr46yx50j0PdQxTsvcEiMnPXYEIf+h5lFtwKk5zOByTL7qMfuSRx7BR6MfDQ9ag8fBOYKoI32I/Wp/Lw9RUFtNdq7r7rXevaB4TJJbz6CquxtbRlXr5XtZdvanO2CG/R3CK2pf59+2f0XIQN/4jyei0/NG2WsAGAh4c63UZKzynxu/Y7Ea1d00hYnhIvKcczW5KUECAECAFC4BQRoLOun1ovoVciWvtpGweeVTgno+6dJkg7VfXZfsZX2ETkcoXlFq444YMlU/V2ghBQIb72C6/+Uut7wa3l9UPseO/J3JoqV6z3KTvMzFuhPUOl1Yu9jpVJipgeWyl8ak/V0Es7D2dmxQyGQxjfzuGe6ecH4C93S9zA5uqKV46tPP6sMGmX1Nbl1XKOKULi/BXeRiteoCpORChS4xo+eR5IkXMWZD7eehSrGrANNzrNgUnWVKkaZH8+707c3+R62N7A692rUSjNzSE7ATFFmWvVg3++bZt53/iYLxdwy8Ov67yVRm5YNmcfiWxhG/QGSTzrfMyx82D67E6RXJevcPN8A6+RXMgxXA1bVvPUiczMNRjXh+5RbeX+c7wV5Vple+PdA3zeirzFLE/nw8utlus2tubFmllOHmCm0rrYHrvOdsTsPo2pgApbJDHk0equ1dx915ciJJbuQ8jN8meLPSfnn3nOySctYr3+CGbvn4lzkdv4AL65i+scYDuoUuaIIpQpPefMpBttiWjthh4wUpR4ScGMQ20IAUKAECAECIFDIUBn3aGQb3fcEnolorVdHZ1k76EXaeEVuIXVFHihoO+vF3g5n8Pz6Ar+Mo9IFcYqC0h9zUXBD/5PEhe363M4u2LhyzaJY+UElWGyzyNWEbz2pNxy958H+L5/hhH8NcdV3ne3t3A2nbJ49LC83pdtO7+rKmwTLrbDC8J8n8FKKx6EJyIC5uXDSm+qCKznEWdC/2qEloOP4YUaxhhYSP+XKvglyOzX82eha542gOXj1UgiTjScw3Y1hb9c39d1jkdrWqxwzdtAEhySoL1YS9tgxYMMsszVAet79lHrQOU0FDkuRVEelieUVQbmuYGVyW0mMOCEJSu09ihyriJIloqQYdi9jUSxIGHEnirjyL9ZXp962ocqpQCT3SH2Vfi8iX90LWpzVCTR+vYLvnWSCUGgiiXqIdVYMbHvM07GM3lFnk87P6fIv2rksLTtQutb6bAuDuaft6ED6YW9hm9ghupkCJV5obceXAXmt5X9suJ+nyrva2i/iqxBnjs3tjdKD1DDg5/breadXZGuI3hbvgG8vDC3RphuN7D5foXrrxv4vR/AD9v3Ynsi+3jBcwCfyXQj94yvg8H3HQy+5iDw2LAlIfWm2XACU2UT/n7c/Qy3VlP7rgjzP2PpZfT1rhXgiqf7YHKZH/V4jlsY8Tzj8X/+cF57XfD/9u2fZ4/Rc3Gz2cDVFfOev4OXi1tZjK1OjaF/6HD29pToHb29nBrR2lE1kFiEACFACBAChAAhQAj0GoHf39+d5kdE607w0cMmAtLTSP1xuICtXi2ceWqy6uCsWvPziiUNhQdY8Pyq7P9fP8kHh0NYzEWxrPpfLF+iKMRUkzLy5fZCEmcqTJQXmZG5Wy9YhfAp+w8z5+efBwBF4kXkdd6vVZEVyyRYJXKeP1ZORQ/nrcOBVfhyHR7Ou5HpA+wQaTdk2rbDRA5ETsgALOb3AmMsPjGMZVg1c2rlXq3zZ7h5HcD1p6rMLecGqgiNVr0bhjBeMFLWfvPX8ZAYaYVzzHQLY1ivAa4rI9IwkfZW60wfm8k7rrEwoBRFZZ4+hjBWNoFZ8sxD+W0EjKtnBM+IkckB+0h1N5aet758jp9D5aFoVkJXRX4ESRXAfxtei+ayY96xT2CGq3O6jNXjgqn0EFZLV9msIKauoVrSelV5ta5gCMPFHJ4Z4eoBwpt+xGin2Ye0uZUk9N15DwE+PmA4HMItIx8Z4SZTjdhFkeoh/LiK303bHPO80PH9yjQtdw2G9saBnZeY26S0W72gk1rXtzesXhM8/mFe3GuYj67E/vo5hvGtLMwWWvM3XzC4/pTpFNQ+KvbKv7LIEhubeS4/r1jhswG8QA6mDAW1rlQ/fv1XOE/uYMYn7Fmr2H13M4E7dvaITsz9poooEOkxRkF7vKzSTej7VXA/tmQTa9lcF2p9G/Zk27LnXKw+gLyLDwQ8lQcvdCj2fljcwg0r2sWIb6bPwNnHCG9eiPKI/p0a0brrJf+IVEuiEgKEACFACBACR4dACc/Ho5v0CQhcQq9EtJ6AoXR/iog8jjwX3RUvqHTq/7j33isr2hICg7A6dRuh+R8agY6twc0EJt+SZD00NDQ+EgHMuYjsytMsfY4077vNJ4lobRNd6psQIAQIAUKAECAEchAoQcjljEdt94NACb0S0bofXdEoMQSCYcgy3+UzwBv3EDzSWMeS2ueh1gD33MNM/0dYlYSZ+iIE8hHo7hpkHo91Xur8mdETB0AAmZ6jkWTBc6RRb3t9iIjWvcJNgxEChAAhcAQIbGAyUemMjkBcErFXCJQg5HoFSE8mU0KvRLT2xBiOdRpG+LcMla/movJxesPKj3XGLclNWLUELHVLCCAR6OoaPGJSDYl875pFz8XezTZvQkS05uHVtLWZmkf2Yt/RAp3XaZGwo4fz2GN7OM12IhXJ53gtI5xkWpaL9dGlBDlN/dGsGyPA7jV3M5FGif9TKdga90gPEgKNEYgRct6ztBppCMMxy69vO081FoUeLIgAEa0FwaSuCAFCgBAgBAgBQoAQIAS6iwARrfvQjZVvXw5Z5xRGyCALM/J00nqObvaolr/Yzf+N6JuaVAiwYqF1/mmRI38xf+f1COgfIdBLBLS9Rc2P9pFeavpoJpUk5NiHgcGM161QtqqK+PJvBXZNm6OZeb8FTeoVMX3yaEWARE0IAUKAECAECAFCgBAgBA6LABGte8DfKHzZcDwk0ZpF3jYUhR4jBAiB/iAgUiGFC6n2Z6Y0k2NBIE3I1R8v9Y8CurcrnYXd03Zar2mZiWhNY0QtCAFCgBAgBAgBQoAQIAQOjAAjWv/f//5f8Au/8AcA/vX7C//27/8Bt//8x4ElKz98iUt+vlSsCNsAZsLNBobDC7id38P0KjNHfiOi9Qc2kzu4VvHAwzEsnldQped3PNmGMF6/A68LqnnJcskXa7h9uZbzYH8R6Qlg8geumVuR998Y1muAa61BqJ8ra7yqO11mpExOX3aKBnss9vvNK/zByKnPs4k8lqeVEQarfsP2CwDhMFqhn8HyEgazDxjydAgDzRZrHTK8LtncxwsRciv/+2M4hvX7CkLOvD/LCdzNnkBEmzPbeYbV1V+Ip7qo01rozzP5nldXvFaCmeplDOPPJxnS7oazh/oQagrbf1LGXe22shM5X5/N6QV4M38PriNnHSb2ABC5WO/PX2tdWvsEXh9irIenD80m5H7C1bGEy8FM/qZsxr/fAGbNBgsY5+/S9ES3EEif1X6itV7X5l4R2qvUrIP7SOhcYifg+leclZF9pkIVuad2SwvlpUnrNT0mEa1pjKgFIUAIEAKEACFACHgQsF+cza/y/hBk0Y24WJ49BogP68WFh8g+PMGHzMmmv+iaJIt+YdVII29olk4qqcnVL+D2dKMyONjE5i4bc5nO4PHPNQ8pc/+xuczha9D0d22c+RcMKmImB6NumT0RrS3rwxOWK5Yrs9WMPHINiFb10jleb/kLoSB8NVtlL3/f9/A+/QtsLQp7romw6qVVyarJoPalDWdpVnD1t16fxm8rjYyN9MMgscdj+xCXScMKIxN/9ZUEoz4fXdO+37F96/1gn2Hj3b18wIeOP5gkPNu/FQmO7Ze95C8nbzBiBKlPP8tLuJ5dwHp9Dt8whemgJruEnjawXA7g7GsA158LWL9PQRGvMaJV4cf7UH0OxfOCuYvbhCKA1fM8DLg6o3RcxrDeMrJXyV3bry2D2UdtTz77P3tMy1h9RMi027+MvJRnkH5+N7HJJrbmeya4B/Cc81/w9PQEwTaGnYb1IWxW6mc7kR8utHzRif1mV3xa3smp+z0ikCbk3DVWp30ZwlirRRPbqxhPmtpHKrvUziH2t8cz8ZEgec6Kw41/zEp9vNojxAcZKq3XtFhEtKYxohaEACFACBAChAAhEEBAXOwuxAum4/gmXkK/5uprOqcV6pdt+VJk/L5ZwpK9ZOtf3z8vYP0s+//ZwISRjzoZu1nC5fUXzH9tjybpASO9j9wpmPIJAueTk8CVJ53yAEjJ4HQuitN83m45OaT+cby+5lrBmgYYGRgix2mMUXdMn4jW/eni52cDb48PMJMepll5EHOJ1qq97kEovBsdbzG2g0hSU3g+Ch9G5wVT8+5xwzL95FJOP/Z4sJzAYMY8LetiVO5Lb4LUChDaoZdnjo/HszQUhorF6Ge5hDd4gRnzLlU5dtm+/P0FMzZHjeDOwYzv/cstTNnmXuncV8hInRH1hyg2p/vvCbyNNC9nzHLw2Jb/sZBNqL8r21TEqv3f3G1M7us1+Srw20oyM9AH2v7L222SaM2wSR1XrK1pB6P0II3sAdWaju0TGvEd1AfzZL7k3vOcsIVHSbT6i2qh9hvLqHxrFmOu1Ob4EEgTcqEP70NYrJ9hdPWXe8fXe2KoQGRqL/Kcg+aiTK+x44O/NYnTek0PTURrGiNqQQgQAoQAIUAIEAL1GxFslo/w8PIJH8rFVP42HC5g/jzVCFd2MXyFG4cAVZ3Ff+df3z893nT8hQt4uKmkWWB5eQfwrBOkAJvlBGAaDicF7s2jycdfeF/g1vbWQslgm4i4FEMVssVv0h45d8NIzAEzjm9sDEbdMX0iWvevi8p7NMerNZdojREogfD14XgB8/t6rzGIjWeAxzcAmIkCJI2J1kg/3jB4Fr6uPghFQ+VNmXx9DYfjKm1DkmhNzlfYDRYjRrRuRwAPPHRapl1YLmFwpjzjTSIA228O0WqkkVBmz2zheQp/czJZeGwri2gNhuMqUs5H7Gkez55UD/X4YY9KP1GHJFoxdlutq5RHqyZtwiZNTkd+KOE6S61HPf2Hh0R1PiZE2ugerdpHj8rr2hMt8/gQS/eg0lkE9htt0qk1u//dm0bcBwJpQi61xiKe1foEkntRgmjNOGf3gVvXx0jrNT0DIlrTGFELQoAQIAQIAULARIB5Vd5dwxMLrVzfwovmTcmqiT4+zHieNp83y0BWigbpKbRR4ZKSNORhm/AMLKqxCp9dz+HrQYxX5SXkb84eObbn8gW5fplnLxmvNyL0UoQJsheVewCeE/FCEJYyXOjCIAY95CHz0rxgLx0juPorPHUEmchynomQzirMOFVYJ/Y7vxTa3qVSHodoFRdMgZt8C98sYQJTmZcqYMD6+D8bWN49wMvFvPKSE2kJ8DIYo3hkdIhd9sAuGKnnDdKZ/9FLcDfCqENrn4jWwygj+MEjJE6LRKvY9tzUATUxNYbxxTncr0xvSDNFIoawivfjeLRulnB3LXI6KmK3qUdrlYZA9nX/rZFWMoVD3nyForDPcKJ1ysLqRWqX8WIB5zCC6Zny/AsRrSnsRej/lO3RQY9W4aHPz1YtdcpYJNCFJ5l2RgsSiC+KilzweyvWDwdsIvl8DtEakAFNgJS3W6xHK8YmdUVgba16BoMBpg2aaJV2BgvYVql14h6tuie3u/7VniTWv2/NHmb3plHbRiBNyAXWrZ6qx/ggk9onwntZ1JMatX7aRut4+k/rNT0XIlrTGFELQoAQIAQIAUKgRkB5Pa6feZEYHoIGMhSckZUPAHPm1QQsn9gZrES1FphcfsP9/Ase4V6Eqr3ewPbmG94GZ/A1qL0qa1JUhRK9AIznovgGuyg9nAsiMyYH/02F0tuejEKWm1sAGJ3B6+ABztf8P2D0fWeSlYbe5QvlRR0aK4hIzbPU+m9jLh4bsj256vBkz1ja81W6At1TVsdGFs0Q2If/meOLMK668E8DGbShODkFGlbsNw+pmsII8ztmHC5aA4y6tPSJaD2MNhyCPiVGLtGKDp1WA3ty3lV5TtVLaJiUUl7gPm/Xek+I9+O+0Nrh4n/ddAapfJiVl6HZ1zPciTQKVt49/reKeIzNV+CGn5sgWutCXXaRpADRmpJlM4HlQIb+B4jWSkbueci4XpGjmpPXIHNpNvSujlf2TpMh/ucRoeqjt6qwkrcPtP0jiNaEDpqS/381ApOd0z6b1LcFrK1Vz2AwwLTxEq322lQfseXH8OoDQojAiuw3GWs2tW3S78eJQJqQS33EkWlH7r+R+4QvSsPa4317JGr9HKcO2pA6rdf0qES0pjGiFoQAIUAIEAKEgETAzafJiLCHc5WH7QHOjfye8jFeWOEcbplX0FRUOhbP/HXJLz2U3SDGJPHKI+RH8GblPtX75C85Kg8ou1zxZ2QxGybL67kIu+VFO17ggldgFi8fL1ZO0Vr1boi6TSaanm/+UPW6P/N39WKmip644fDqyRABWntx8gInq1jKAE47GGH8YnzQ8rP6QvJTMpi/m7lpRTip8CzW27kpD0IYucvQl9/VN45OUAlSH4dRtxY+Ea0t64Pn8Z3xIhiL+b346MC85h+/4Z4VMBJsnXwZjHgI2p462gcP/eOGnvc1VaSDVVrejkSeZpfEcYtT+Yot2XuZj2jFFnYKFsPSPFqxfaG94zKLf9nWgpdH5UKVBIEKtw54d+L6ZfmyE3ZkEwFOwayaMKsIS0Thlrq6tyyO9JflgH2EM+OMCJOYvuc3yzcYTNmawBXDiveBLFITIOqZnnE6wLdrYpO6vWHl8T0TLnSl4ySiaJyieSh91Lo2SGPNWzq13+yKT8s7OXW/RwSShBwr4sYK6OlpbFStAS5nHamW2qtS+0h9NvrzvKbOWS4OYk/dI7wHGyqpV4RkRLQiQKImhAAhQAgQAoSAuoAwT9TfijjQyDpWudb4TXutl96NW16UyST4wqSrS5hVnmXMAyMkB+duRchn9c/KVaZIXn4pe7mA9TsjJdnLR4Ao5h3JlxpYwJrnYdVIvsEPbB5ZGgKNqLQJXtuEnN9Ff5zo5R5AZq7U6vFIOD8nMs8X3Dt3lYotdcYXL1+fqviLJ18rRgYBle5RrJ7yhPNnY2SBiB1HeywLo44teyJa21bIBpaXDzCrci+zishzuJ+yfUv+SxCtzt7DHzPDwM1Z1AWCjLycjOx91gsfsdQkbI9hXpysS+13K3fdcLGG25dr4A6f/J/+0qkTY0o2mdsZ208oV95wCOPbZ7H3lOhr/qwV6lFTWcPvzass3iOhiM5XPpcrj/SIguUlvI0YPjU5JfCXKWJQ/d7Aq/RM9Vsw00/dRhDwtdehoUPb/raYCtmm7bD8vs/qw4HYsCVhp6SzPyIwYvauLgxnPK97tC5gwYqI8bxBrv2G+xAypOxfkIoeGVE6EOmB/mgXg+A6idl3yCb16BHsOI4xpDDIxGkc1ocqhsX0tH6+gVeeCoqpTRXYw+831TTY+sfg0/Y2Tv3vFYEYIWdHbZmCDWE4vjVyjdv7gHevCu1F9rq18hGLsRFrjIhWjhQRrXtdRjQYIUAIEAKEwKkjYHskCqLylofysxdSI0doBZZFYBrkmv6buAA9nKs8ozYxp3tsmp6Ruhwi51ogFYFFpsZIXr+uzRdO4wXj1iRkUuHG7u860annftUlsTysbCFtD+CIwTrjyxf4OkdtyKM1IYMK0ZV2URFUnrQB+RiZEzL1Ln/D5HxV6SeObEET0XpkCiNxCQGOgDznjNQs8rWf57ZVaW6OES5/jtZjnEk/ZCZ99EOPxzOLEoTc8cz2dCQtoVfyaD0de6GZEgKEACFACOyIgPAG3MJqyqq1v8H31wu8nM/heXQF8CbC9bnXKg+3ZdHrV8K7UQvdF+Qae2YAf+Gt+m272QC8PsD3/TOM4C/8ZR6yVT5WUajpa/7Ow85jchjPKe/Z21s4Yzn3HJLXJGSZp+vz6C+qqrOX5KvwzUsbwMKTl3fMA632PFNpCIT3LItgFsVmYLwW+WrlWKIwDssTy4p7PcL3ve4FF1K4JV9VVMwMt8LKYNGf3hQMLqmaiZEzFc0DWPPe9ZG3zTDacbG08DgRrS2ASl0SAq0jwNIGyPPQM9YGleqldSEbDkDEXkPgWnqM9NESsNRtAIEShByB2z0ESuiViNbu6ZUkIgQIAUKAEOgqAnpIzfMK4PEPPMBChv6oaski/EyRgTbxxb1I2TMrVWzkUxZhkjlSL0RY41YP/x8OYTHXCjVF5Bi86Z61wpMI1oKgNWQxPB8laXdhkph+NVghpFZ4kh0q5RT/CIYlshA+kYNR/LO8Z/W8kYZgdZXqsZxn1HwC47MQLZ63tho/RwY5otW3nm9WZXIwKhLLx2yMcjEMjVNHc2Zi1NH1R0RrRxVDYhECJ4sAEXvdUj3po1v66L80JQi5/qN0fDMsoVciWo9P7yQxIUAIEAKEQO8RSHk79h4AmiAh4CBARCsZBSFACBAChAAhQAh0BYEShFxX5kJy1AiU0CsRrWRRhAAhQAgQAoRA1xBIFUnqmrwkDyGwBwSIaN0DyDQEIUAIEAKEACFACKAQKEHIoQaiRntFoIReiWjdq8poMEKAECAECAFCII6AETburRpKCBICp4nAqRGtp6llmjUhQAgQAoQAIUAIEAKHReD393cnAYho3Qk+epgQIAQIAUKAECAECAFCYB8InBrRuuslfx86CY1RwhvkkPLT2IQAIUAIEAKEQAoBOutSCB3n7yX0SkTrceqepCYECAFCgBAgBAgBQuCkECCi9XjUXeIl5XhmS5ISAoQAIUAInCICdNb1U+sl9EpEaz9tg2ZFCBAChAAhQAgQAoRArxAgovV41FniJeV4ZkuSEgKEACFACJwiAnTW9VPrJfRKRGs/bYNmRQgQAoQAIUAIEAKEQK8QIKK1lDo3MPlzDZ+LLbxP/5bq1Ogn6yWFFf8bzOCj6mEIi+07jN4m8DZaQUsitjJv6pQQIAQIAULgdBDIOuuQsNS1GsRZ2I0zsP17AxIe0cy4N5THqYReiWjN0ig1JgQIAUKAECAECAFCgBA4BAJEtBZAXXs5GXaAaN1M/sD1E8B4/QurKzW/H1heDmD2Yf+9wPypC0KAECAECAFCoBACJQg5Q5TNBP48nMP2fQp/+Xn9BfPfFVTHYyG5s7rZ070BL9MGJpffcM8wAgBxjxjDuiBOJfRKRCteo9SSECAECAFCgBAgBAgBQuBACBDRWgp4QWS+3B7Wo1V57Q1VuVEAACAASURBVJgkaz1H9vL0eqMTsKXmT/0QAoQAIUAIEAK7I1CCkKulEGfz17w+99g5+HDe3lmNR6D9ewNals0GNldXNfnMieAXuC3o/VtCr0S0ojVKDQkBQoAQIAQIAUKAECAEDoUAEa2lkG//hSn9kiLCEJ+GC+G545vazxKW2ylMpStPHU7JGluhgpsJTOAezh+EJ6z9u/msOZgiep024zX81m62/CHlgcv/Q/vd+LvRvellE5ODP6bhEZ0vj5y8hIGYrPMvOCetpU5w++clPYsv1vB78wp/mOuxNe9KBo4FCJ2qMfhcRvAmvZOHwyF8fCh5mf6eAe6UvsTc17cvcO2Zky5rWE+1J7SNpa0fPz5DWCwuYDarZgDDxRpuX66lTTEZxzCGJ3hS06hsQNqzrQlNnyEZUqs6ZluLxSfMEnix/uO2lNKzi6utJ4VnaH2oORq/S2zAsGO5rrcTYW8IvF0d1XtKDuY+2cS+lMKn1mBs/sm1r7rx2FSb0Qcp+6Pf4wikz7oMBD0erNxuvubOWZTRa6Gm7d8bmgvK9t8HOCeitTmE9CQhQAgQAoQAIUAIEAKEwGkiQERrKb23/8KUfPlk4ZEiZwDqBZITGFC3FYSGRrby/j6rfHb890+LxN1M4PL7XuSltdoDCKIMVAoD53dBslaeRTKUEnj6BYDl5A1GK0YYW3nsOAG80tIiKNLrwghztOVNzrdmriJzko2i8w7NawEXs5kgTYdDGF7M4X11VRF2ivgR5NEFjMefcH7PcglqpBQjqdn8v8/hczaDi/Uv3H+L9nWIp2wPta5Un6qN+d84Pem6t7G1Pant8VTuP6FbRrVZc5I6dj4SMJt5veH27NWnZo8pb+56pf8kbcvG1J5P3JY0gjiiZyaPs6Y8a86/PgRdacohx5Xr35T5B5bLLUzVFxYE3j75UnrXd9OwbNrHAwQ+sflLEALrNfDhSbOpUrs/9VMWgeRZlzMcX1PsGNJSBeipBHL6Kt62/XtDY5HZeXwH8Bz6aNug4xJ6JY/WBsDTI4QAIUAIEAKEACFACBAC+0WAiNZSeLf/wpR8SZFEK8pTyxsWaBI1JjI2MSZ/1T1kPUSq0Yc9pudFzkvm2kSrR2UOsWeTWDnzxcwp1iY6L+mNqpGgFelo/I3TXDCZAKxWA5Ffl3nBsv9fEdACiBCp+eF48tZkbDT/ngcrQy+SEGckr5MDWM5BeFTq5K9F5jpEK1eYQewLou8SvjnZbJGSCBlwJen8xWi8xKrKV4iyJZfs9uk5SrSCS3S4etBDe801qs9hsLyEx7N34+NECm+HaM3B3MHI3j8Q+GD3h9haTNhUqd2f+imLQPKsyxnOR6oS0ZpEUN97k42RDUrolYhWJNjUjBAgBAgBQoAQIAQIAULgcAgQ0VoK+yMjWgOkqI+AE4QN+Cs1I0nJy8EM6shwSdApD1xHBXYBjnRl5iTRmjFf5n1ZpVcIkcdJcqcOla+nx+Z1D98VaVqXYgkSnw5GbiVoY+6SQFhczGDm8fZUsnjJeKPitFk0zQ21D8kh7GT01oBo9Xm5OsVZdGOJy4CrKh4jWusUEgZeKFvyf5iw9WwSrSqdgBXqH1ofPk89ra0RVu/1cvd4FWt4V0SrYcpIzBOyuR7NQnADH+z+EF2v6TmWOgGon3IIlCDkKmk8pCpfGy+34RQ75aaS6Kn9e0OjqfwsYfI2ghVuE0UPUUKvRLSi4aaGhAAhQAgQAoQAIUAIEAKHQoCI1lLIt//ClHxJUURZLEernG6IPPV7lLKHfB5ozJtyAm+jFfc49HvIaekGbI84tFfR7kSr8LB0yWLffFNz4mjE5h2dl5+A8774V4SezLta5XWt0zkIWQSpyXOLyryD/hBv26O1Js1SHqvG75IAswuu2R6U2R6tgmmrvFoZWat7YebKgKsonuPRKvASJHLKlnB6dvK88ny2Ur8sp6qqlO7ZpnwfF/Rm9e838PrnGj6rtA1aqwjeFfGpCHuE3hXmKdlCRKuxDpD7Q3K9JuZY6gSgfsohkDzrcoaiHK05aImz3oqayOwg2LyEXoloLaUN6ocQIAQIAUKAECAECAFCoDUEiGgtBW0HiFatsJRNglWzZC+dj2fwfv8NzMu0zpkpWti5Jw10HE8+64XM/t32arOJ1lBVY7v6cbHUAZj5JubEAUm0ic5r4PFo9ZFy+t+s1AGWR6wi63SvyxTRauRMPXs0cxh6QsR9ROyH5SWpk2SNUgcobPn8xjB+ArjR8irmylAydYCB1+gNsXZSOg3QwPoaYqkDfFW/1frwhvID/Gw2AFdXoOuApQ7we6UrOV28HaJVfciJ6L3CPCHbX1/qCPtvqP0BuV4DNlVq96d+yiJQgpCrJWI2zpONig+C8px7vdFTn5SVH99b+/cGvCwKmzpdS+6zqfYl9EpEawpl+p0QIAQIAUKAECAECAFC4OAIENFaSgXtvzDhXlLqauZOeLjlISbCdLVQYIvYsHO02WHPjFgz8j7aHm8W8eorVuSGzKu8pDoRtbtHq3C4jc+XU6ipOSHbhOclSVM9H6svFN34m5U714trvBCYvxjWB3BCHszcqEE9RQtPmTlYXY9GRI5WtRSlHdn2my7EZI+BWds4j1Ybk7QteTzAQ2kodDGtNvH1oda6lmpDC/k1dRDJvxzA2yFaK+9paTd8iYYwj8vm9ZD34JPaHzDrVTJrvFAgKn81xmyoTasI4M46vAh8LUhvf/HR5AvmenEsfFeFW7Z/b8gR2FlP7OOHUUQvpze3bQm9EtG6mw7oaUKAECAECAFCgBAgBAiBPSBARGsJkLUq46w7bz7E3cfJeUkxQ5Ll2B65zNybdm7UmrQVPShS1v67OzfhUWu2Gy4WcDGbAUv56HhfVnkgLRmsvKEAtowqdF7l02QyylD76k+LKhdfeL6YOW3h/GEAszp1pzNx3ZPYP5Yi4IYw/PiQeWv1vJeaHFxfWoV2rgI2F1lQy5HDP/f17Qtce4SudRDT0xpuX67rOTsFtnTchceY1/ZC5u9Nc8HW0wOcb5UHmqUbhAxiOLUu3byi/OeAbQnvT1fJXuI3ZLdVqo2Qnl1AbNyULWWtUYmN8Ga1dMNSEVzz1WflW7bx5uCIAmyeNeSkO6j0ZM8p3EdNtKbxia4j5FoUtqDb1O77MfXQHgI5Zx1WitqO3DME20fZdvu5N2BlDu3bwegYbMdauxJ6JaK1AfD0CCFACBAChAAhQAgQAoTAfhEgonW/eO8yWomXlF3Gr58VBMrX3B96yV5ouxGWmTNbzJwE0brbvP25O3Mk7VVbbx5On1fzLrPewHI5gGnhwi5xiY5Jz6XxxuhqV3ww61Xfnw4xRwwO1MaHQHfOOtJPSQRK6JWI1pIaob4IAUKAECAECAFCgBAgBFpBgIjWVmBtpdMSLyllBEsUy9CrgJcZcA+9YOY0Anh9g9FqCt78n6h570ow7QGKvQ7h4u6Gr+4mkFEsabeuMp4+Hj2XxhsH0q74YNbrFKYyA8lh5ohDglq5CHTnrCPtlESghF73SrQygekfIUAIEAKEACFACBAChMD+Efj9/d3/oAVHJKK1IJgtd1XiJaVlEan7JAK7EkzJAY68QcmK14fMf3gsei6Jd47p7ROfQ80xBw9qqyNAZ10/7aGEXvdOtB77Jb+fpkSzIgQIAUKAECAEBAIlLheEZfcQ6INeiWjtnl2FJOqDvR0P2iQpIUAIEAKEwCEQoLPuEKi3P2YJvRLR2r6eaARCgBAgBAgBQuBoEChxuTiayZ6QoH3QKxGtx2OwfbC340GbJCUECAFCgBA4BAJ01h0C9fbHLKFXIlrb1xONQAgQAoQAIUAIHA0CJS4XRzPZExK0D3o9NaL1hMyTpkoIEAKEACFACBAChEBnENg1Ev9kiNafnw28Pb7Cy+cTwO0W3neo5sgqlF4/5djAGNa/K5A5rnMeTLTdwOTPNQhR2hqjoLjU1QkgQDZ5AkqmKfYcgRghx4o0DGYfAQSGMBzfwnOo+ErPcev69Iho7bqGTPmOXV/HLv9xWQtJSwgQAoQAIXAIBOisOwTq7Y9ZQq8nQbQyYvThE+BDvhsOF7sRrVy1P0u4HMyAden0t5nAH8nEFhkrZkvVWES0tr/kaAQUAmSTKJioESHQVQSSl4ufJUwGM/6RT51xP5sl3F2LMxGGC9i+Bypdd3XSJyBXUq9HgMGpebTu6k1xSJX2wd4OiR+NTQgQAoQAIdB9BOis676OmkhYQq8nQbQKcGXFwA8PMdoEfSTROl7/wqq8K2stMZFaTbRHz7SJANlkm+hS34RA6wikLxe157r+MVH3dm397Gsdhf4NkNZr9+dMRGv3daQk7IO9HQ/aJCkhQAh0FwE92k9JSQ5S3dVXnmR01uXhdSytS+iViNam2s4kWo1wy/EYxp9P8CRcf2CxfYc6k8EPbCZ3cC1+BBiOYfG80n5nf9zA5PKaPz8cDuGDu+qykE2Aj6cPGI7X8Ly6gr/a3H6WE7ibPQkP3MTvrK/x+hlWV3UP+vPG75r3Lhd3sYbbl2uoI0v1gyQytwb9PDx9CO8pLu+7QWiH0ztIeTDjbc/hQXotS2XU4+jPW95bhq713zYTuLx+go/hGNbvVioJSx4Yr+GXMfTqGWYn63eYQu0tbZiuYycC6xhG3JKCaTAycOJpMTJsEoP9GuBaz88RwoN/xIjMFTMWkx/bjo22mcAd06Nn70h6sGP1rM0ruBfk2OD8CwbRfCfmhS+0X8TTptR9eJ9HYgzR1CxjWFu20XjPkfrz7W03r4NIehhXhmq9Nj1POvZc+nLhJ1pr+zDPteD54dGBcT7Z60XDqSZyEWdmbO/tGPZtipPWa5ujl+mbiNYCOGr3V/cOWqB/2UXc3mrnh2pE7b7knjVESpTTDPVECBAC+0OA3Zde4aaVFIL7m0W/RxJ32k8V8SzPyAuks1wbd6uaS7B5okNqwsLpkKLw1/86uryNu0wJvRLR2tRIMolW3aOW51PdMnJKGUi9iNTlcrzecuJweTmA2Ye+yCzP3LNHmaZAXEIVSeHzMuIvpgMZ8qmIK26nIuee+p2nRBguYP0+5XllU79XF2J1Sdaw0b2aUnPL60dislXEo30J38BkArBiICbkqcJc7XYwgcvve57Pl5FrgqjSyaRLuHv5gI+AfpxFn3jZrzbV6mVjA8sJwOj8QeqH2cTfmhyV7RgZy2VzXlJSGHGqdXecrvJtEqPrPDzCc8WMZZDOMTs2bMTSh7amYttK3rwAwnuBWJtYG3RwYLqXOZ71dWqvdx4iLue2YYvqfgVXf91n+W+rFQys/cR8Xua3jmCMGaMiY3fcc0J72/jiC26Q8+xjfuz05cLVf/0BYgjjxTOs5NfD1PkRszdxj5I5YbX9jf3t8Ux8XEudK3wtEtHKYUjrtemFaH/PEdG6K9bso+g33MvUHmL9tENiouxNfkzxesDL8xZKpPvaFTZ6nhAgBAiBBgiwD81vI9thqkFH9EirCDj1B5DvdK3crdi5+HAuUnDxc/AL5ocm6mO8V6uaCXXe/l0GdYdJzJ2I1qbGsQvRWi1ei6Aavcm8ryaZxwuPqGeqcQPEkvIA0sg6QaaoPtWY8r+r/gIX7dTvvhdhzQupujx7+qk2NTk3HwHlI4I2k0vu8csJKFBEs/3Fx0cg2l5W1gu8T25pH4poZd5W7zIXxM9yCW/wArPZR52nd7OE5fcXzGYmKYsxM3P+I9hOHuH73j2cbZwYGztg42mHAg6jENGaidPA+mBgk9+OTXrIEw/2WDxSc8XaldMuasfuxxGsVyNqXoj1IkgovA3icFAEWmC/qAzZT9Jy4j6y3ygStv4oEOpH2qaHCPaTb55+Uhjefzv7rbtOw/L5CEDMOj+GNunLhS8Mjs2Med4/w+jqr4ioSJ4faXuL4pzScat5e45Bk6aMab12f05EtO6oo80GNldXdXFWvoZe4NaIrNpxDPk4yt4inkPGR5g2U3CVmS71QggQAoSAhcAPLJdbmE5pA+uzaaDOOjQAgqf5mtepJ3mtofMC9YXQMoQaCtlediwqv7MY/BWx/btMCb0S0dpU20WIVi10m5FkN6+Gd6ruTVoRE3b+S/R/2xPFeDsKTyBR2Cvs8WC8CD8DPL4BwEwUSqmIVk8/LmEYrmbt83Zg5OfjQygFQybRGpJbI5KH4wXM76egMiowkms7ApleQHoUL5cwOFNh2nleIs7XNOZV/FyPpzTotOP8xhjWz8zT0NRzHCNJZjmevxGi1YdTlc7ATjcQ+G+bnA9gj8WjwiVgDziC0SJ/g/agh0yv4Xl6BVsV6o78+omaF2K9MFXn2CAKh2CotudDho8ETTw/estZ4wiS07N/o/ecKp1CbJ3myTAcjuF2fg9TeyE2PWcO9Fz6chH3hq68+YMRB3JiCHuLEq3IdXIgGDs3bFqvnRPZEUgQrf8Fv8xDFwD+9fsL//bv/wG3//xH94XPlHA/+mJr+QHOO0a08mgNuIWL2QxAhm+aZyc7k54B7ljUlwSW3ZluX+C6/sPB22zfR/DGItMu9Ds+vxyL9FBa/Qg+i+rvqfQseltEGigJkff+qNsld9JIyVw/4OpET4Um2hlpIDzRdKKV9U4yXMDiYgbcZ8H5N4bF4pM7Oah/oVzhzcJJpUNKUGe1QKG5sRYpD7mwLgQW5n3Jb+/b+Rc8wj2cP6h1oO5qVmqOiF2F5pBMLebRDGaNMi89UJEqsTtclu24e0GsIGcI+ya55aNrgBUOfRvBqoo+FRM2x8HZW9SeNhOYeO0gvVYxWMTGxtgJbg8wNiLPGjBr7GBtTbwr6e8egXfcah/KsyX2WNGz2uPByuX/msszI/MiUbR5h4hWZ17l7zIl9EpEa1MDPDqiNZDjo3pRbfi7QZqNYXxxDverM3i0SRjEC3F18DreuPahJPOBwgLYJUOE9O/i0RqRW11OvakDlrCdTqt0DePFAs5hBFMrnQP2O6ZOKNQvC65eHIJaq/ZdH94YjPgV2JM6IES0BnDaiWgNY4/Fo8pZHLAHFMGItWNxe4bJ3UzmWNY2kFyi1XgptPSMWC8V0Yq0QRQOqf2gmm6AgEw8j5IhNYY3nNwjTwrD4N6hHwoIotVO4eFcopseMod7Ln25COCi50syPh6WOF8YATA1co/7PgRGidnDQdqJkdN67YSYUSGIaC2sI7Zm7wCe7bVVYBiUvXk8WgXJ+gzv0y2PkFBEa01eXfBUWepuxV/iP+v9QewBehtJZLA7gpyn20YSgjv3o49V34VhOIThxZxHRKk9qiYH5X5q5fvn+9vrTfVybXg1GWkVAJaTNxit2P5o5dDjBMzKqGEQnztWZokXKMJYEarmXh+WWXgFmLLo3n8/yTndf9t6tkkl005wJq1Fa0R1JuZbeZk5aS5EP5Xt8vvIp1WTg81fCyv3tEnasvWMuRbSdlXKpnRskzKrxiylj0zPJs5yE5882+HWJNLtaes8pnNbTt+6SNkMxzu2Btj6ewV4emKmIPYstf7F+xrW3hL2FLWD9FqNYxEbO71Ob15j66TJGoivc/s8SOrI2YfybQl11qWMSVsXYuvQarnoqQSw/bTSrsNEawt3mRJ6JaK1qSEWIVr3kDogkJ+0mvauvxtfitQFq0EYr3b5jIcVh/KB7kC0ViRtXhgz9yacTrVCSmEPToyZ2QRB5SlpeRO7RIKFCf9YLL5u84t8Rfz6yI4MojWE0y6pAyLY4/BI2wOW3Ku/eEbsmCvStBN2iRBO3/ULR/pyx5XDX/q8ekaGROfYIAqH1H6QIkETz6NkSI2BJVpTGFapA+wPObr28ETrX80zKVkUDbMhHLBN+nKRItrlekhhjLC3KHGa0jGlDjCsKK3XAxodcmgiWpFAIZux1Dvf964XIvLxaDOUvdlEq06+yLN2Z6JV7RNWnmeTjEUQrZh+nDY+8sfzNy/RpOnG8xJpEwpCGRbR6tFQmmRGyOxNOSHPBT3VmUXix0hxllpI5d42xfbPKUaMNSHNNPrGQ9hZmKD1IXsNpOhwiVaTYHHm4bFBR27miavOvphdsTohCf1gbUrXF1rmnyUst1PgUfW2nAh80eMEdin7+ex81Zg1ID/4ez1YK0IYsd7sOURTvmgeslWdEjs9jLlWs7AIju1Zpyg92h8bEmtAwyK5l2F05CNao+vMNSjUWYc9VH2kKhGtSfTauMuU0OsJEa1aVXQtzybXXPWyllHZzfbc0V7oasJGd3PXwzj2WwyrdtmX4/79gc3yDQZT4R3k+305eYSzlfiagv59x8I0uKJFZjjVM9zxQlHCo/UZzh5ZtXA2z3N4ZeEarCBLQL+p8e6/J7AdiXB8l4TTv8JZl8uQVx+2GFZFrGpfOsdr2K6uTH0FPeliGLEXKlaluxxOq7aLYUXxSM1Vs1+kfQaLo0n3mcoW+MvEoCK16zzKG5jcXcPTxxDGa1Gwx72EMptVIetxPceLYakLStoGU/Ze38slcayK9ln7hX7xNtKDyEnG9puKVE7oAj0GUqchDFN7m02q67q0CcCqKN0peLQyr25WJE2f688GJgOWD5z9q20/hXHqfKr3Xn+KByqGlbx/Vg1KXBrxo7XTkojWgriqsFZZuK5gz7wrlL3pRCuLjtE8ONX+6xKtdch4JXOIRJUvqDwMPeqtmiBaMf1421ikh3FO6nua3c4s9FF779ta8hSC1atne5SaJCfUR0OdsKveBXSHAtdD0yCrgqlhPHUomJzBj9UxolW3hfodrgjRmpy/L6+BpQ/9XdFzN8giWgM2KF5jmXcvOB6zlZdnNRfNrhD62ZlojcjM3s2CRCtCNkPHsXGiRKs//QRqLwx4KfvWgJ2SwLRP7B5hV1l3nQS8doCQs6qfICfudRZI2LL3Iw9KjxiiNbbOI+cBYu61l7H0gG9gS6izDmVU8qODKoQln+F6fbl1o7qwfRZr11GP1pbuMiX0egJEq5Wnpr6V1QdSJtHqz0fCDvg5fFUvmrpVs4P3Hr6llyGMF7BgRZSemFfbGBbPesEjRoLd8WJP4n3V/p1ttBqRMwR4+hCkzXj8CU9PH8AKNj1LUk50wlz778R4vMsFPPMQI/XPHDPrd2sTHS7WcPtyXefMMrwxI3PL6EcVPxJ5SW/glZNabF5rmMODwM6TfkDM1vY6lTB75b4HCOlCyavIzuUlvI0YiamRZhxsLdw1RrTah5G6cOp/N0JxrV1zOITxbV3pO4YRC12rf1fyWXJn4bSCqxybxOh6DXDN3UTlvxAexlxce3iv8h6HTpkce1hVaSJUqgo75yi/nFRF7Sz9MxGwepa526J7QY4NVmHyMXtXYSrp/UJ5TMverMt94HmM3qtQGXvf1j6CZfYT309jex9ehvpYGcJ4/gyrHudo1T8kuqtqCMPxrZHLmp0/ug5850vwfAqtF2NgxJmZ+MhV7A7a8Y5KXBoPPUUiWktpQA/5LNWn2Q/K3hTROh7DE9Rh8qInK2TVG+IZJkh5Hk+Z1y6dXmC3fsJj+UkU74uzRgqwu4Xh3Yn2aCro0WoRjbrMItWXS+wZOCNkrgmnG3gNEsQYj1Z1Xuv5TZukDpDvTCqvru1Eo8gOxNwMLGzPbblUsERrzJbrVRcInQ/ZFWIO+jr8ZPdbxEcZpdOUzNG0CQjZsOOEdje/Fyfe4SpEbuP0rqe9wO0RmH7FXE07wKxV0aZeL4LnsIr+qg9VAVsOEq0WaWjrA7sGVCi9Lpt4BwunksHMvc7heiFyPwfOjNgpiTrrsMcsx/cL5lrqAG5rlKM1gGB7d5kSej0BohVr2W23017akSHGKImqF9G8wkuovqkRIdAEgWOxSc9h1mS6wWc8ITNF+6fOCIGWEChxuWhJNOp2BwT6oFciWncwAO3RNsLsbMlQ9qYcHbz34l2I1g+ROkkSQ82JVkw/sTY+EsVPrNTeh2MYPwHc6Dn6QuG6duXlkqkDDKLVF47MmVaDfDPyISJk1sku4VXn88rEEK1m+LmPgMGvHITOUnPj92AtBHonojVug8a8vB58aj6WXaXmUHWcJu91GdTH2Nj6Ew5AKq9wIHXAwA53NyuN48YJaz2UesC26egdXxhseA2oVGPW/mbuRwh7Q9pTrTIt5y1LEZGQM4oFTz+XtmUv0YqwsVyiVU8zkSJa/8p1F9dRHbUat9mwLaHOOvQGxOyB5/QA9V2D2cvrDcvpi+6kpYbd82ht8y5TQq9EtLZkim63RLTuDWoa6LAIHAvRyr1jZJ7d0ohxD98HgLmbOqD0UNQfIVAagRKXi9IyUX+7I9AHvRLRursdsJdqMxemXoRo9/5VDyh7k/cFb7Vvz0tyOuzdLrAkpGlOtOYW3rLHwuVjNQmSJ4MkVr+5OSS1HPsZpFgaQ5zMttebSNNlkmMpmU1ZrBRIiTl5w68/hNOJIG139GjViyp5CMzo3Kz2ihQUdi7w/Zr/ws3rBECmafN5SKZ0tbVyLAfzjMp1ZoeEp/QjVw8v7JXr0ZoqWOd4bF8/gb4PpGRLYVNHbfr3NPt5U0e4fRCzBpx+nXWCWG9Re2J7jplr28YuJWcUC17wuE4TEsbJT8j79fgN55+zRmtA78+3zu29PjV3puldbQl11uFMircyPFjbdgrKkEt9DHy5xXm3Z3XdoHHbd5kSeiWitYFimz3SNtGKD3doJj89RQggEaiI1lO1SZYD6xXO5/cwPfIQcqTGqVnPEChxuegZJL2YTh/0SkTrbqYYSv3hJTp3GyqRo9WT1ktLteSm6BqLsE6ek5/9E3n54U4U/hR/WsD69gWus9q4k2RYiIr2u4+1fR/BG6+EPoThxwfIBF6eXJpKDkZWPMD51l+gzMQlng+0zgNfz9HUvx/DHJmj8shhQ21cWd5humWkDksbJe+P0huvzsKoE6l2bkY9bYCuO5XWDXsnVcRXWmfh+Zv2PVws4GIm8pozsnP+xeokqDoedQHb2rbfwUxNldBVBUVojmG74u0RzgAAIABJREFU2tWm9BWUtq8xsCQhKjueb4txyVbVKpDbN7AXsGKzIbI1tA82KWSKWQNeW6+Ew9hb3J7etSLIug3pmR5w67DWSI1Famy9FoqrK/YX39jA0xPkrAHVd2idu+eBsoGYjtI2q6UADJyJbdytapm7ErFspRgsGZ3d4K6xj7tMCb0S0dpAufQIIUAIEAKEACHQVwRKXC76is0xz6sPeiWi9Xgs8Cjtrbj3UChNQEiPPi/Vfes8V+Z9y9d0vA0slwOYJvOM9nH+XbArprfam9cXBt2dEOmmNtbkuT7aWxMcjveZozzrjhfuvUleQq97J1r3hg4NRAgQAoQAIUAIEAKEACFQIfD7+3vUaBDRejzqK/GScojZbiZ1OPfu4+eRKG4o5O4S5PeQJ3N+/4d5wsgFGRWhf/Pvhl1JolXPzWrr4WcJy+0UpgfPRblPG+2fve0TvS6MdaxnXRew67IMJfS6d6L1mC/5JQDvskGRbIQAIUAIEAKEAJ11/bSBPuiViNbjsc0+2NvuaOeQKO1VT86bR47MeT0fpnVuAZcezj9Gbh5GKTRqhUDf7O30VEtnXT91XkKvRLRm2EYJwDOGo6aEACFACBAChMDeEaCzbu+Q72XAPuiViNa9mEqRQfpgb0WAoE4IAUKAECAEeosAnXX9VG0JvRLRmmEbJQDPGI6aEgKEACFACBACe0eAzrq9Q76XAfugV0a0/t///q8Kr1/4hX/79/+A23/+Yy8Y7nOQY9fXscu/T13TWIQAIUAIEALHiQCddcept5TUJfRKRGsKZe33EoBnDEdNCQFCgBAgBAiBvSNAZ93eId/LgH3QKxGtezGVIoP0wd6KAEGdEAKEACFACPQWATrr+qnaEnrtEdG6gcmfa/hcbOE9WVGymUHEAZc5Vj58fY9h/buCk8rt3QxieooQIAQIAULgwAiUuFzYU2DFOAYzdkAOYbF9h5aO6Uzk2r83ZAnEK57PQFwjyuPUhl6z5legMRGtBUDcUxd9sLc9QUXDEAKEACFACBwpAnTWHaniEmKX0Gs/iFbt5WR4MKJVakvKcrH+hRVnVsWL3FMLL039NGuaFSFACBAChMAhEShxuTDk30zgz8M5bN+n8JefkV8wP/THxz3dG/B63MDk8hvuGUbs5jD5A9dPZT/SFtcrfnLFWhLRWgzK1jvqg721DhINUA4Bds5cP8G4ev8q1zX1RAgQAoRACAE66/ppGyX02g+iles3t6pkvlGgAHeIVv7GxA9/GK/hV7Cv9I8QIAQIAUKAEOgkAqizDi25OJu/5urjoyARH87biz5Bi7aHewNals0GNldXdeQLv0u8wG1B79+yekXPrGhDIlqLwtlqZ32wt1YBos7LIaDes4C9atVnTbkBqCdCgBAgBPwI0FnXT8sooVciWjNsAwW4j2hVXq3DhfDoqbxV5OAWAVuHWCJ/r+YgQg1HbypEk/3A/vYMcDcAHrXJ/7SA7fwLHuEezh/U31WYopUCoZJNeeayx+sXZOF148pp/N3AeHcPHRMf//zWty9wXU/Yj8H7FKAKZ3UNgV3W7r/TWJpj1f2oyx5GXmYXcVm2mq74TVKS9q5eytqPqW82u+R8dCi9cq7h9uXatEffuih8YXZwsVXedH1q/fh1ruvLxq9+WF9XLsZ1qHVoHuz5Z7iT4dmhtT+GMTzBk7YX2Parv6SE1jfr3fhNw84r+1Z+bBpa43vsw1BLSCeFbSNvPp791Ge/Edm1XaJKKxPCOhZyr2M9XuP3iNSxhzrrUp2o3z0erFzur3kHPjy2/4EWC5Pbju3tD3BORKsBDRGtzS1q308W3Uf2LTyNd3wIeN+/jm8aJDEhQAgcFwJ01h2XvrDSltArEa1YtAEABbjvoFchipJUMLx55G9QkZeCOAP1RZZ/pf10ctr9LCfwNlqJPHeeNuIF/ELLDSsJVJBkr/UMf8n/VESwJO80ooDDxJ55valejsPzAFhO3mC0YqSylQNvM4EJrGRahQzwrabJ+VWEoI6BJIeqecpONxO4/L4XuX2bYOkZy5YPI6/COCwLRi9t2Y+pAHc+OrZn8MjSZSDsp7Y5VzeKRCrpnRCXu/4IUnnbOesTYzNpHXjtQa6ZLVuLUHu/CwLOzNcYe14Q9pG1r0hSfR147D62T3GZKhmlXWofjEz5fmC53MJ0qrz503Zs7kft20befJgNWPupwtSLySC5H968ah6eHpurCFXjo5z6KKbbRhpbzK6LOuswHalzgx9pWp5yPZUAtp9W2nWYaGV2cAfwLEn8EtMvqtcSAjXog4jWBqAd6JE+2NuBoKNhmyBARGsT1OgZQoAQ2BEBOut2BLCjj5fQKxGtGcpFAe4c9LWHKCeMBu7Lk00qGCIFwgddotV8kXWIGEX22uQXH0zKeKGlNvASL5fwfS896zwvgf55tFNsBDM/DKkmpr+E5XYKnAfCEK0eLO2x7Px6GHkxsvjk20w0vdj2XMp+rH6T2Kbsxyb7vBdkl8zKWK7epkm5sXadsJnUGvbJofTvhguniExzqhhbc9aqra8YDtyhUw9pdvcPXYbB8hIez97NjysJ+zDka9s2nDUSnw+ni+09ANGH0JJnP0TYHN/vAWA20/Z5ZoOPXzB7sj7EIdZeah2hzrpUJ+p3H6lKRGsSvei+nnza36CoXhvKsOtjRLTuiuD+nsfaWyg6wrib3ryKFFzsnycNVyz6IhbNgo3giKEWiyKKR3gsYHExg5mKCjMGGcNi8QmzRGRWqYgq5rMRi6Spt3N/FJsuOi56aARvlwOYsfeOhG7jctVRXTAcwvDjA9j/frD/BTeCLmxrYgb+saxIP2ykDXcscSMHUVGH8gNbSicxu5cz4ql79IjGUBRTWG/1x9x05A0bNRBJGYn84Q4GqHVQW5rthJHCan87H410aghgz7pTw+XY51tCr0S0ZlgBCnCjarDnQNDyCJlDWxcCqx/3QLE9WiNEq3yp5Rc6y5tTHEzgqQJtkw1moY4q76yDn32x2QPRGphf8NJgk805RCtyLLsom0F+RfSRIn1dUtzSi9JHEftR8eXq4pQOX+dpKfhlKmE/dug5l9utsh22z4yFqzVNEq0Z6zNGzssbu1ZB3MwbFiRaAx7sSeI+NMeArZlEq8czMobDGuDa9lC01GGsPW9u6rh9uKlHWrQNPlfL49I7H+kl7MMU0Yfo0rMfImxOfFi7ga/BNXzK6IfNcgmDsy8YOBEP6bWXWj2osy7VSf1mXhfCkn/j9vFyW6XSwXZVvl1HPVp/ljB5G8GKh6yU+1dUr+XEyuqJiNYsuA7aGGNv4WgCkIVk2dVgCMOLObyvrioizE5htVsUipU3OhTJ4kUzN4JFj/D4SUY7iPRV8QgV+z6R+m9+EhlRbPK/E5E08Wg8E5z4XUtGPfFrX1q3sQgfYx7yLFW2EZ+j+wHbtEWVHskiGbV3KLt/de+p3tcikYNu5FG+TnL0kfy4Xp3N4WjJ1HjJ+3Uw8mcBC4BoFKS9DrzOLQn7PehmSIP3GgHMWddrAHo6uRJ6JaI1wzhQgKdCVxCePGlvLvbVFUe08i/iMhde2HM24DmoXRLYF1jDKw0xjyCxkIF5qKk6ZGPzwxz6rH9sGoacsexwb4y8GFkEV1Onk3D0gvIUxduPCvcNzUcPB45d5JJyyguy/wu1mf5hF/NJ2gTSrlM2k1rDIaI1RCz7L/R+XDC25nz5X1zAbKZ5RkZwCJLEmmLqNjfw+qcmBw3dRezY9/LUlm3kzCe0B/hemvx2GiBaH86jpKOyN+4JwwnKM3hbDmB69uhNLZPaI1JrCHXWpTpRv1OOVixS6lVXI18yH000L6rXsqKheyOiFQ3VwRsm7S0ZCeC7m1p/Q0QEcCBiH9SxfWAQ9UQR6WeMN8JDXOw4saw+pNXbp0W0loio8t4T7cJ7FhGZiVHyruVJv+Ok5PFGZOlyCTK+SrVmv3/pRCfYxQWtD5LJsa5Mcjo70sYcL4lPSp77bye1TCw6sjnRKj9CI/SfPydPNCVyHRjOBymsqAg1ZueiNjsgkDzrduibHj0cAiX0SkRrhv5QgKeI1kAoN6iKw7ZnVKA/HNH64RausvOTqvl7PenUITiG8RPAjZ5jLzWPCtc2PVrj80se+uL2bb7UenBQpJRTBEzD0hnL8ojA9IGRRcAa0UtR+9GIPAsXNLY8NMxjPwFC+MNXGK6g51tSbpRdJ2wGoYMguRfwpLE9LWLkIM7WrI3PtvsYDoNveBjM4MKq7Puz2QBcXfFif/aLZdxr3rUPH1Hdmm2E9lhnPpH9BtGHQDyQOsBXXV6rQl/t9/xlcQYX4wWc309hyouMuTm8o3sE4sxDnXWIfur9iicbFTnF5dp/velCZejuebS2kTJAqaqsXtEGULQhEa1F4Wy1s6S9JSMBfESM8jSU0VOIiABxbYqkiML2EUMrEkVkfNj0RngEzgY7//9OEVV6hJKciIpAwkTSZGKUvGv5UpZVkU66bt3zrSLZtufwoJ+d9jms/zckIlcQGIAT3o6LtPF9QDc/dmuGhdUJjyzyxdr7Cw4no5ikCMF3S4T+cXOKRw/FPzjUNmxEDSJ0pyoEtLrhUecni0DyrDtZZI574iX0SkRrhg2gAE8RrfZFQr18TwBW7Kubl9D6AOHNJS6dX/NfuHnlDwA7PMKHeLgQ1NbK62mHJlewWKE4OlzuMxuYqHnUHXi/0mfA7m2avsSZZE9VhscKl2L9OJ66108Sb0kTOMWFQsV5arzVhcOsQh8vzIWRJamXluwHE7ru/Zqesh+HrFa2Xr94VN4KuxoNskBayq6TeorqIGxTanq297DIB2p6m6SJVkQROHMxO4RdGIeBzPmlXeitUGdTPjdEL2XHyZA8SViWsQ2VOgE7HyG9/8Ul3Id8yrsfpm2ujmBwvX19RKvyfH8yPrZhlxDqrMN2ptadjKwQ9vwFc/3DXUZfZZt2i2h19hZGRhiF5HabfWm97iZNs6eJaG2G2yGeStlbOprAT7Ty59QH2BJRKMg+QhjiI1giER4JT74SEVWhCCQRkeGmEHPOmkTkhY5P+o6e1m1SLjtffIRodVMwmNr0vUfZ5zzPI6rurNlRWKYndip1QHLu8y8YZOtDEZVDWNhRTBKOKNGajLyx01yY9yRc5A/Os1u/J4uctwn7PcQGSGOeDAKps+5kgOjZREvotSdEq5YMnSk5+MV4NwuIA24lS2dDeQtPaS/p1cdI/Quk2c9wsYCL2QxYU/YFb/414AnDxdc8MJOcyxyXuETrMhF99YHQ/TJbEwMPcL6tvZFMfkZPYB7PM+tLTN9EI+ZXU3/SdTPZu6/NGMbwBE+ej/xKJkaSisuZdjnZ8ptdNLG8el59cU3Li5PFjH5hNu/TS2n7qWZT5fFNz0flaeXXVI+c4cICbt9+u2vLbkR+WeUxU1mCrJjuWeOWIPoHEWU29hp+hjvLptw5ikukPb747xhGebrx9Wfmkg3LkalD7nnJdzErH7RtH5n9FkthmTOuuwcYeYmr7UJfB1oBrcpmzP0yhLWuU25fwApsrPj/VsVh+LFne4iG9gh1Xob2fIASlwt7jdbz83vcNFnTuz2zn3sDVsaQN5CrV2yPbrs29NpcmmZPEtHaDLdDPJW0t2QkgI+Mw4R8s0N8A5urK+6MkIwWQkWyBBDMjGBhqQP8ER4xgikzessbURX5+IqJpMnEqBnR6tMtZ9DgXctXXUf45KYOiETiIDDYOdLGSpdk5t61Pt6m5GGpAxKRMNE1H/ACDRKtCP0ndZ5c7+qdAZ9Cg9vG6I1H+oTthPxZD7H/n9KYybPulMDo0VxL6LUnROt+tFoC8P1IWnIUn5dqyf4P1VftHexL38MuVPsLbW0iy7Ho5VjkxNhhEz1h+j3lNn2yj67pMYXtBpYsz6un4NJpnnVd0195efqgVyJay9tFWz2m7S0VTeDJ0eohiNIRAenIpVQfQYyyI1hCER44Tz5ORXkis3TSrklEFSaSJgejJOnmy9Ea1K32UdAi/Iy0ShaRZ6ZcStmaW/zKjibKjbSx08Do+AnCPR55lNJJjj4c+zWwxkVLpsZD6/wjFvmDWwe2jaewamuPo34JAYZA+qwjnI4RgRJ6JaI1Q/MlAM8YrhNN3VDGTohVQAgrz6bdo57Pq8Bo8S7yZTkWvRyLnDgV5+sJ1+/ptuqXfXRLjylsDc8VS/RTPOu6pb12pOmDXolobcc22ugVZ2/haIK6ONIQhh8fIIIF/J74/ogAbBSKmH04giMWBRCPIvJGsNgRHjL3dh1gJYgoQca1HVFVR17EImmUfWDa4CJrZFQdNNWtkiimYzt6ImZrMRvIiXjRI5Rs2YTt4qIOY9FV9WrF6MN9vdHtSkTD3LyKKKpYtCT7JouJvBFrtEHkj5XnWEVBmuugno2RpzW6ftvY3ahPQqBGAHfWEWLHhkAJvRLRmqH1EoBnDNeBpgliqQMSnqYIx6KXY5HzNK3o8LMm+2hPBzFs03lJT++sa08TXeq5D3olorVLFhWXZXd78+fxxCNQOgolHAWAl4laCgR21a0HR0SNDEKfECAECIHSCOx+1pWWiPorgUAJvRLRmqGJEoBnDEdNCQFCgBAgBAiBvSNAZ93eId/LgH3QKxGtezGVIoPsbm+7knFlo1BiUQBFADupTnbVLRGtJ2UuNFlCoMMI7H7WdXhyJyxaCb0S0ZphQCUAzxiOmhIChAAhQAgQAntHgM66vUO+lwH7oFciWvdiKkUG2d3eWiDjGs0sHQXQqNuTfqgF3ZJH60lbFE2eEDgUArufdYeSnMaNIVBCr0S0ZthYCcAzhqOmhAAhQAgQAoTA3hGgs27vkO9lwD7olYjWvZhKkUH6YG9FgKBOCAFCgBAgBHqLAJ11/VRtCb0S0ZphGyUAzxjuSJqqIgG6uHYC+iOZColJCBAChAAhQBVUe2oDfbjDENF6PMbZB3s7HrRJUkKAECAECIFDIEBn3SFQb3/MEnolojVDTyUAzxjuAE0Fafq52MI7Ky+ZDMNh7V/h5ncFVweQloYkBFwEcm2YMCQECAEbgf6fdaep8z7o9dSI1tO0VJo1IUAIEAKEACFACBACh0Xg9/d3JwGIaM2Arw8vKanp/iwvYTD7qJuN1/C78tOoVBgghSb9fggEcmz4EPLRmIRA1xE4hbOu6zpoQ74+6PXUiNZdL/lt2BG2zz7YG3au1I4QIAQIAULgNBGgs66fei+hVyJaM2yjBOAZw3W86Q8sl1uYTsmXteOKIvEIAUKAEMhCgM66LLiOpnEf9EpE69GYG6UgOR5VkaSEACFACBACDRHow92q4dR7/VgJvRLRmmEiGMAdb7qq/yEstu8wetM9RtnfngHuBlA5kQ7HMIYneFJOpcMFrG9f4FrzMh2vf+H+O9WP+9xQpQQAlhXAfH48BniqB/XItYDt+xT+qvn8LGHyNoLV2SP8uX6qZslkqx1gtaqiN691O4+X7GbyB6putN9tOV28hFxge+JqejVlchWOGcPUgU9vODma6E1JrOaBkTeNyRbOHzS7qzCvc+4qe4l5iObZO0DMBn26tW2/pA2HZZeID5lOR/B2OYDZxRp+Ezbs6uUdWAYO/Z/Pzr3PbSdivQwXsLiYwaxeYrplw5rSdmTs4NQUiwDmrMP2Re26g0Af9EpEa3fsKSVJH+wtNUf6nRAgBAiB1hHYiHeC1Pts63JUA2xgMgFYBSJe9ydHN0ais64beigtRQm9EtGaoRUs4EZIPd8cPznJqkgXQaxcaCSJJCShJjM5IfOpkZuofgDs59yx6gnbv2HkqvfYCUxeGTkL1TwUYSQOAq1I1nAIw4s5vK+uKoJXJ8yYzA/nZl5YcEhhHS93nlyuzQQuv+9FflkPXjFVY+buw9LRE0KOJmM11lUUE6kjTihqJDrD7vVGpowQbUAR6F47nMDbaCXsG2mnShcYTFuz4eqDQ8i2zuDxzzVwjhNhw9dQp9kQhKr4uKLWfczOzTnq3uI/sJy8wWjF9GPln91MYAIr7cNGxmZGTQmBCALYs45APC4E+qBXIloL2JzMvy++57dXvDTL3gyZ+KErnRO0+0WBqVMXx44A5eE/nAb7hv2RzEeSrHy3NpyZDmcJ7F2P3j9q/LPOOqTaaicc810S+XhLzaw109Io6G6Ne0N5nErolYhWtDYBHQblEq01GcmGc4gjZSga4dUJotUjl060ul/XbMLYJZABrL+xMe4AnjWiD0MWewnOnyUst1Pg2Qx2JVo9c8eQghyfhBwY/dttBHFXvxBh+sDI4sNpM7mE73vXG1P1dzl4gVvjw4FNtCbsXVtzGEx3IlpjNpwkWhm5ibRhCxOQpOiT8hRO2LnwyBaE72B5CY9n7x4CtWMHXMbeSU2PC4ESl4vjmvFpSNsHvRLRuqutbmBy+Q33/M6lRR214JmEtTcV6eGNiProELmwK/T0fBEEKA9/ERgbddI37I9mPsni1I3U2fihjXBnpULYEkHsWYcGnHEYD+fCCYrr/gvmh45g1EhN3VkOPafiDfW7jHTA03iSEsOV0CsRrRmawAKeRbTKxcTDgzUPVpNIlJfhD5OtD4Y+a4St26buI+olGZArTrTaJLL/Em+QhtqXOlMVNqmoFehSDW1PzFJEa2DuGLwx5KaBO3Ise1PD9IGRpSK+WWg8f9EyN65KJ5a3if5ChLN3XX+2DcZ125oN5xCtFT4CEdeGTa91fxtf/L+wc0auVkXoggXoiGjN2K6p6Q4IYM+6HYagRw+AQB/0SkTrjobz8wM/f//WaaCMCJYd+7Yex9ibGQnljs/O2tcbPSVVWRmpN0KAECAEOo9Ap4jWDSyXA5jaudE6D2J7AmLOOvzogjv5mtfnnhERie+ohZZCtpdbGYXcwgjoLjcb2Fxd1WQ/XyOmIxi6r0DDEnolojVDC1jAccTTBSwWnzD7mnOCy+/FWSVqhcXiAmazVAqCVOoAk7AV+WLrsGlF3sXksom3CyuMwQmBVvktNW8J3ublVnyp0b/aBHSB8Xpkj6ZSNsRUjZl7KTmajGWHomP6QGOief8ym7C9KQ3b9Bz2WHtX+UT1udg2WBGU2kcHr03Jjw472fAORKtuw8IbFYw0Ac48EnZez/EGXv9cw6eWOqO2WyJaM7ZraroDAtizboch6NEDINAHvRLRWtZw2Nnjj6DYfZy0vQXSF+lD6x/QPfUF9PQ8Ipz1Xss/j3RO0EJyMR5uoZoCxt8N+Mz0DOYY/pz/mLoAmPztIVmNj+wNayioKRpjBB09MPOM5/HPriXhMeGgw4RqG5Vfi/SK2BpGvzHd8XewunCHt2aGXb9AiZ9Ty6HNGgjx3UNLLac1FA4lrORGvC6Ci+87TLW6Bpi1g2ljpFRz9h7PDIvXdbBS8H188DRmH+x/tZQvGHuL1+3w1ZAx16K5JfvTuaT0ovD0tpP1LDBz2WXfK9W/rf30WZdxnno8WLncki/K6KmFph0iWp3ZsfXyAOdaxO2uAJTQKxGtGVrAAo4jnj6MwkDeUHhdNmTuy2TYvUWquUQrVi55AFjed15PXMMb0PJyDX2B0L5U4AhOPZdl09QB8bmXkkNt9HaeWj0nrzOWJDhV7lpMH/wiXeX3jGGidDKG8RPAjR6ewO1FSwVQgGjV0xXkE63mPPxEK9aGPWk8lLdqRfT6vLJ9NsyZVpEfWP7ja0HlbU3YufBorVMH+IhblY7AT8JmbGTUlBBIIIA96wjI40KgD3olorWgzek53At2q7pK2puKaApGcZhCGWdqFVmikanWPTk/h346J3041zpk5VN375NumqL4nXMEb4n87TevofoHW557H5t/PlZDwdSJ+16AuTf72ijN279hcEuZMkamXW0tLmdad6JwbryWRwobzDz3jX1F8H/Ijw/GOwW+tofjgLHcwpTnjRP/MHaCaWPbUhzT8nUdqvdCuVeq98bku7437VnaISlmDxJZ873SAiill+S6SjrApNdOeN8T72e77qu+LDvJsy61KTl8j5mCj783q1QCOX0Vb9thotWTom/X6ZfQKxGtGVqIA167et+81rlLxII2vd0wh58jVhGiVXm06uHKrkerXsk8RgArsq8KI3fIJE9+S8887PyjnFDSqhli8GJtDK+MzAqN2DHMi4/fgzglR5OxbKyxfaRkqezMOsTNv9ee1LUcW+41wkIbcu1d17dOMKorUvwC0YYNxwqt5diw9sLnIVZjdm7q0/8Rg4jWjM2amu6EQInLxU4C0MOtINAHvRLRWsY0wp6OZfpnvSTtLXTv8Ing/VgZOiv563TtGae/GeekmLLHRNQUEKKno09CH9M/HI9KRCFY33hJWZH552M1FEJ3fs25AntXte/WygRSZCKriXA5mIGOW8qCkzIVsDWMfmO2gnnebpOs5eA4EvhJpzax99YvGMygjo5E2KVFlvnqGjTBD2NLSdspVddBrumqELHt5GK9S2PmK0jG5jU1JEsJk7cRrAJpA3Q5HL0g11UaY2Whnn02ue+liFatMDRiH1eSJM+61KZkE602qUpEaxLBaH2Z5NP+BiX0SkRrBvgpwNXF1Qh/qNJP+lzz/aE0qXAFRmyKr51aaoHtM8DdAOo/LcAfWuKXo2lIjiLeBIx2xTd1YA5h+PEBQlp/VTgz5CqUn9WH1xjG8ARPnjSfSrWCCFZfSt3x3TmksGwuR3O91WEcaXmxmBg7e8DlXhGbUsOLBVzMZsITQv7D23v1hKwmfFgbTuO4gO37CN5YGBM0t2Hz/GRFzSrLdPOzqvWhwqDUf4N8mag6a69SdMaWSE17ikDqrOvptHs/rT7olYjWkmbqz/9faoSkveUQrYECp+4HTPUi7abz4fPCEK2hnPSImgICu0yiFZmrX7t0idRb1R884yVlLVBDwY548hiOec8yLo7VHNw2hWpJBAw5SeQUsDVjjGjNC7+tYJ63cfPXcjhcDYTQPiLklutT3m0dojU4mKf1AAAgAElEQVRWF8EO4/d4xOPxkx8yUnVJ5GSSthP4wJNd18H3kUcnpC3iFTNfsf1hiFZ/TQ3n+dR6t/WCXFeYPSO4zyb3PXU+IOq+IPZxBUHyrMs5VD2kKsdEpVzM6at42456tP4sox8AmsJQQq9EtGagXwLwjOF60LTdirYCIDdptA6cW0ihrSTeuXK0qd4msphexG1Kd1x978OGjwsRkrb/CNBZ108d90GvRLSWts3yec3QL58Z3ogGOVMzjE59gxodn2dcOnQ2mpMe7VWEJ1rTtRoaerQmZfXfbYwXenRu+XD18TQxFSiiWygPv2+1pGRC5d03Og6nfUjXvIgTrTn2EarlEItSNLEoWMcjtU0FC+wi7NLwaPXXNVDzwuCX1pG2q2hpvvxReGn5UfbVkGhNzQVHtNZ7jmlTVjq6INHKnnf1gt3DU+sz+YEpEWK/U/8Buy56t6Icrandw/o9bZeZHVbNS+iViNYM9EsAnjFcD5rug6RKLDCnkII/iffuYOfJsft4sR7yZWEHT1sFMdqda9u978OG254D9U8I5CFAZ10eXsfSug96JaK1tLUxoufVzM1eaAiMvalopioFlT02e+l8PIP3+28eIh7NhW4/63hQJfLWp3LSI2oKCBGwRGuJugCB8ZKyYvPPe6o4qxoKgUroP5sNwNUV97jFkBpOm2K1JPyGnJTJqomgerHzSxq9e0O5MfUCYkRrpn14aznEifp9Yy8w04hpHkDoSR0Qq+3hSR3gT9GHwQ+jo1rTSdvxerQ2qOvQKHVAei65RKteU2MKaa9BHR+RGk6LLECuqzTG1YrkuaaNuhXJfQ+3J2H3cSUJ5qzDH6vMXnjOFlAZGlynMXxvZVt2z6O1jZQBJfVKRGuGBZZdSBkDH23TLpFU3dscuqPW9r4GdWeOTSXpkg03nQM9RwjkIUBnXR5ex9K6D3olorWstbGX2jt4Ngo5lhoBZ291eiI79NkuAGJ77ImcijURaL9w+XJWRvPWB8gynQRO1RTAvqBjyARMm9h4cVlz8s/rqYr06CelO+13K4QTMwe/V2WZWhI+W8bIVMLWUjUdYrrDyGi3USHXyl7z+zD1addQwPSH2TuMfhyyHmeXpizlirDF6pJwihjr0Qos9ZhM7xGsTYKo62AU1K0JaZv0j8slUqDtXlMj7aiU0ktqXeEwjhCtVZHE0J6F0WG8f5+N4846zOoQbTiOX3P4ZfnFPR6u+J5Kt+wWl+I6if3A0iqMtwsCJfRKRGuGBkoAnjEcNSUECAFCgBAgBPaOAJ11e4d8LwP2Qa9EtO5oKlYOO4fc3LF7/fEce1MkkTG8J/diKJ+/fD0VBbCs2gjTv2aued8UBTkVzkmv4xSVwQqJBnDzqZtz9ddqMGssROo5JMYLy6oIrV3zz1vYOsW89l1LQlV+99eDwGCvCLJmtmbngMzXnSA4m+CWU8uhjToeceyrQlhOLQKxIo16D5G6CK4O32Gq1TXA1BxBry9ts8DZTsm6DrF9K6eWyQIWFzOYPVkYR2vIqImrdZR2yEnpZbEVHpqxdYXDeAp/G+57pfq3z5Ccsw57xNY4daUmh6p1I2fgOZ+xcyvRzntnAIBgdEyDQUvolYjWDOBLAJ4xHDUlBAgBQoAQIAT2jgCddXuHfC8D9kGvRLTuxVSKDNIde2uSt74IBB3upO/ROm3VY+iwSjsj2i7YH7tdtiR/IE1HZ1R+4oJ056w7cUUUnn4Jve6daC2MAXVHCBAChAAhQAgQAoQAIYBA4Pf3F9Gqu02IaO2ubmzJSryklJltft76MuN2uZeWCKGOTNnIRdkRmU5FjN2wP3a7bEl+Ilo7vXy6c9Z1GqajE66EXvdOtB7zJb8E4EdnZSQwIUAIEAKEwEkhQGddP9XdB70S0Xo8ttkHezsetHMlbYkQyhWjePtu5RAsPr1Od1gC+2O3y5bkJ6K105ZPZ12n1dNYuBJ6JaI1A/4SgGcMR00JAUKAECAECIG9I0Bn3d4h38uAfdArEa17MZUig/TB3ooAQZ0QAoQAIUAI9BYBOuv6qdoSeiWiNcM2SgCeMRw1JQQIAUKAECAE9o4AnXV7h3wvA/ZBr0S07sVUigzSB3srAgR1QggQAoQAIdBbBOis66dqS+iViNYM2ygBeMZw1JQQIAQIAUKAENg7AnTW7R3yvQzYB70KovU/JV5/4Bf+Bf/27/8Tbv/5j71guM9Bjl1fxy7/PnVNYxEChAAhQAgcJwJ01h2n3lJSl9BrP4hWmbvkgyM2hMX2HaZ/U/Dl/x4HXOZlEULIf2NY/67giv+X9ftwAdv3KbQgZv7E6AlCgBAgBAgBQkDRV3/+QOl86j/LSxjM2AHZ3hmdr8ANTP5cw+diC+9tXBpyBWr5LlPi0pg7pdLtiWgtjWh7/fXB3tpDh3omBAgBQoAQ6AMCdNb1QYvuHErotQdE6wYml99wL0nLzeQPXD/pBGc55aMA30zgz/UTwHgNvytBser/mHwP5x15qSsHDfVECBAChAAh0BMEUGddzlzZufhwLj4ucjLxC+bVR8icjgq21UjNYSeI1vbvMsX1WlAd2K6IaMUidfh2fbC3w6NIEhAChAAhQAh0GQE667qsneayldDr8ROtmw1srq6k1yhzHGUvcS9w24JXKxZw4bkDrmctk+0O4Jk8WZtbPT1JCBAChAAh0CoC2LMOJ4SI5via/4L69tidD44lqiTjUEi22sNdpqxekzNqpQERra3A2kqnfbC3VoChTgkBQoAQIAR6gwCddb1RpTGREno9fqLV0S0LBXyA8wMSrQAiHPHJSg/ACNg7eJYhim4qgfXtC1zz0Erxb7wWL6Z1yGX1g+MtKzx55e/auMbfDazGsFh8wkwbzxzXkq/y0JVzYwGgmheQMY7mzRsbv06r4JmjhYFvCZu4yHDUrfQo1jDwtpM5G9zfngHuBlDBMlyAqRd7nDGM4QmelNqCOAEnG2YXa/i9eRVez0LJaF1iZFXpKHBzdkN49eeU/SnsHTu0lRKyO2uOsX4wNh96XrdH3PzNCbDnn+FOhjez3xg+tj1Y+nbso163oTXBeg6t111tOhaeHdMtkymll/tvFfpt4ubXmQ87bS1xmwCxT6ruuP2M4I2tk48aRwcvzZ4wa8Jdv5g17raJpXrB6A2q0Hl3H8c8v880MyUuF5WVeDxY+Xy/5t6oj/1e1zpEtO7hLlNUr/tVVDUaEa0HAr7BsH2wtwbTpkcIAUKAECAETggBOuv6qewSeu0f0dqi12gW4DKFQE3+MILyFW6scElOuHxq+Vr5c5+aN6wgNkGSruD8LkkbUISdJEI5GTGA5eQNRiuWC9bKRbeZwARWIMiTiyqXrHjhV//tJ4y5DK831Uuy4Z0kwzGBk7CQHF/PrmCOrYifWrYw2ara/MByuYXptE7ZwPGtsFEEl0kw2uNWxI6mF7ONPU4KJ41QGg5heDGH99VVRWw5hLVXlzLTr6EfgYhtQ/g5czZLIzsUuR7OoYjBKmwPGlW0mcDl97346NDA5l05fipb2zbSef28IMR0u5O4QL1OU+s2hoGpH329+nScb9MVaZepW2lMEb24azK9Zk3sFLbj8Sec37Nc2vJ39gGCbQZsX/o+h8/ZDC7knpeyJ4xNeu2FEbqaTjFtYlcJzB4R28fjz+/3EpN11qVE4+ubHWEqXznftOpUAqnnW/29w0RrC3eZonptVS/hzoloPRDwDYbtg701mDY9QggQAoQAIXBCCNBZ109ll9Br74jWzeQSvvkLfHml5wIuvNYEaTV6071Za9lShI0zCzs1gpMqwSIuqg78RT9scsHJcesldjWMPS+DzpwEg5MsOpKUxaNS/ZnB8hIez96r8FR/GokUseUnL6PjCLbTIsjZn3RbdMm6qkCaInsQukySSt7UGb45T+ANAGYzjQD5WcLy8QtmTzrRb4KOGt9Kj+G1BzbWdgqcE/dgZ4zqmZNPDv4Mev42mVqP6PStcjnaHruhDyTgpgipMOCOknpqE3e97mrTP8tmulX4xfSSWqMY7OQKg8kEYMU+BilPb+PDkNQHYn9J2mTlrauR5x6d4mX3ny3JPUJ/LGHTzl5W/jiL9ph71kU785GqRLQmNdrGXaaoXpMzaKcBEa3t4NpGryl7C0VR2NE0tmyhiBDVzhshsFMUkz/CIRalIK4j/igQVRCQvReIAoHin50r2p1HKhrD7CM8Ph8Mtu9n8CijSmJ5qlN4N49oqyPkdB0PF2u4fbk2IsuwsrZhx9QnIUAIEAIxBFJnHaF3nAiU0Gu/iNafJUzeRrBqg2UFgHzAFcG1gMXnC0vO6hDAJgkV8Sg0qhFrYbU+byGvPceI1vBFryIDlccZI0y14mOCJKuCf7WR7YJkWKI1Jos7MeMiaYfhBwg8m0wOXkZD6Qe8hc5swszCCfwEuCELQpdJWdFznsDb6Aa+BnXF7c1yCYOzLxgYHtUm5klSC2sPGKI1ZPM+4kyJiZ4/kmiVhNDiYgYzjViNrluVvsIx1zGs1wDXtnef1W5Xmx4worWBbrkYCb3Y9ud/MZSEZgC7arqOrXg8qRH2lFwTtr0E5DJsOyW7Z4+N6q1mAOByMIM600idtxT1/J7uKvlnXUQwD6nK5/pyK4pj7WlO/mE66tHa0l2mqF4PpDciWg8EfINhMfZm3ymCH1Hl+KmIEHxEjxktZX8QduWwP5ano83EkcrO45W4+3vuJ6n5Ju9csfuQ5zd1zugpfwwHBUvPGLyrAr9ZEW33cP7A0gTJdwX5rIpkEdgJIhorawMTpUcIAUKAENgZAcxZt/Mg1MHeESih1x4RrXXob1svbk0Ar16eveSc/cV7CIvFBcxmpkehcQG0LiOpS1ptlTkerRbhoV0O2Rd441KG9kzCEq315Vf3CA5x5/X8b+D1T00a1pc0tyhZ+kLthuPHxjGJI6E7B6cA0aoTDm7IurunpC7dog/MnMXln3tUcMLjDN6WA5iePTqeuboUqfH/Iu0h9fIRs/lat25aCSEfZv5popXnMJZ5JP02o+gya90yolVVWPeSqNh0GM1sGuSLXa5um7wU2mtU2UcMOw5JtadID50qd7HlTY2wp6RNai+baZ1eiNzVAb3HTvnUHoG3aVfv+75dNDnrgjJSjtZM9bV3lymq18xZlWpORGspJNvvB2Nv9v7tRFWZFxCr2K31AXuHiJbkvdATBWEgGCjE6951zDQqqTt8zvlmpGeRwgWffxrCeAzwea7qRnjsIRVlhYg4Eb367v9WpJWHaBVXBREZmJS1fXOmEQgBQoAQ8CKAOesIuuNDoIRee0O0thFmZ5tEM8DZRZDHUuPSGdhfvG0vR/syEric/Gw2AFdXmrcQjmgVodecqZJFuzj9IsN7xzB+AjPPbOByCXYF5QapA/yymFrRL5Es3NYg2bxzsXPa+nPBxi7dzjiVSBGcvESr7yWhzk2putV1mbx0o+csvSxYmPtgBhfjBZzfT2HKvTF3TB1ghMbLWRj2YBEJuTYf8+BAzz9FtH64xd70VAH25qDPgWOqpwfQMBh8wwPDW+VcVi9D2nrd1aarF7tM3fJ1XuV0RnrfWHirD0tO3mEDO93urdQBVRoBmWcZsb8k14TmGROTCyd7+KIQ1VtqH7dsOrzH7Oei0uysC8nmnoFsf329qb159zMr3yjd82ht8y5TVq+H0RoRrYfBvcmoGHszPPk94fPGuKmonx0iWqJEayzCIRJ5w2/Pjkerj2itI7lUWgHlXGDjU+ERLPjKWtTOEn4i15fKyqNhFN7NI9qMD+PqvmLdjZwUW00MkZ4hBAgBQqBFBDBnXYvDU9ctIVBCr70gWtlhbYa+uAVkSuigCeD8IpFTXdlLOtXElx1KU11CVPiNuNl5UijgiFa3f0USiRQBvjxOrgfCRuZfrItSNcnRGpRFU6Z5iXRzkTpesch8n3HvBnecSiQZ6uzi5LnYOi8FKnWElnbB0iWGVMLNuQ5nM+YaeFGpSF9sMa4nPXWEaQ/OepWYVXnZLBl8dhDzAsHNP0W0xsMKnf3Ekjm8JiSxGFmvu9q0/mKXq1vHW/36qQrbE1uLr3ieGdpnFhJzvcPN8ElrLXnsL7W/YNZEqTaxcySqt2ybjuwxJQ6zRB9NzrokNuoc9Hi47mFKgSG6RbS2fZcprddD6I2I1kOg3mxMjL35PVr9BTlx3p/NIlpCd75YhEMqSgFPtIYjufLPLjMFmcgDa0fR1LlRY7lZU3jjixpGItoSRLV6d2B0bkzWZhZKTxEChAAhsDsCmLNu91Goh30jUEKvR0+0hr72ppLpN1EWGnA9r2AgZYBvfHsuYg7q0iSeGC4WcDGbgXnpMNuIJPda7jvrIgMgSDDhNaV/SVdj6N6sSlJ2UXqA863fM1eQIaqtlZ81ML5Ow4b0mL4EauHbTLYqP2Z9UY/JZo7LnkkVG5D9esYRsw/hpIjWIQw/PmSORt/LRFiXGFmV3rFz5jYGE5jAiv+vnm/XXkO7j2/NzbMIMDb/DHea3fpfyLDzj3uP+O3BzivpX7cq5M23JnJ0nGfTuix43eL0cv8d3y/S9jGGMTzBE1uyfF8EXiCv2jb4vjWCN+bVWrURu0RIn+kxF7C+fYHrap/DrnFf8RNVOMS1OVcOW29mf/Y+7rXp4B7T5PTKewZ91mV0W+vQzt+d0UnRplYhloyzuqgYsrN93GXa0GsbWMT6JKJ134g3Hw9jbw6ZF4hK4VKkIrh2iGgJpQcKRkEgohSEyHaO1kTqAO9Hucx8sla6L5NoZef9I5y9r+DK/shtqxqFdyB65+oK6jt+iGjVHBD4EWlH+2TI2txM6UlCgBAgBHZCAHPW7TQAPXwQBEro9eiJ1n0iXwLwfcpbdiyfl2rZEfrRWwgnfzGsfswZOwuBwdfcHzLcnXBi7Hz60o70kqfJDSxZPuOWii7mydJO69M+69rBtAu99kGvRLR2wZJwMmDsLRUlYY6UjvppGtGSzNGqPvipNDjRKIX6TL15nQCsVpx0FHM1PW79Hr31x6jmHq26Q4Uiat00Lj6ZasyxeIcjmERfiIg6h9TNlRVnk9SKECAECIHSCGDOutJjUn/tI1BCr0S0ZuipBOAZw3WqqRvS2CnxOiNMGCciWp0coLbW9Ir3ndHoKQiSKL5DejGMwPBQ6ql5nPJZ11OV8mn1Qa9EtB6PhabsrUkkU50uS+JgR3BFIiDYE6ExFaosEsSM3ghFtmjRF55os/nXgEd5CY9YEHUOqgAyERUhwvrtqDI7v6oetZWKuFKz8PU/hOHwAz5YdwozPfqOB5r4PoInIuYSeCsv5HqWjJQVBR+fVC7ZKnpDyM8wU/jlyXo8a4MkJQQIgf4gkDrr+jPT05pJCb0S0ZphMyUAzxiuQ03bq4LcoUkWECWGExGtBQCmLgiBAyLQrXyebQJxumddm6gevu8+6JWI1sPbEVaCo7O3TuWPxqJM7QgBQoAQIAQOicDRnXWHBOuIxi6hVyJaMxReAvCM4agpIUAIEAKEACGwdwTorNs75HsZsA96JaJ1L6ZSZJBjtLfNpA71LwICdUIIEAKEACHQawSO8azrtUIKTa6EXolozVBGCcAzhqOmhAAhQAgQAoTA3hGgs27vkO9lwD7olRGt/+e//xPgl+dCgN/ff8H/uPifcPvPf+wFw30Ocuz6Onb596lrGosQIAQIAULgOBGgs+449ZaSuoReiWhNoaz9XgLwjOGoKSFACBAChAAhsHcE6KzbO+R7GbAPeiWidS+mUmSQPthbESCoE0KAECAECIHeIkBnXT9VW0KvRLRm2EYJwDOGo6aEACFACBAChMDeEaCzbu+Q72XAPuiViNa9mEqRQfpgb0WAoE4IAUKAECAEeosAnXX9VG0JvRLRmmEbJQDPGI6aEgKEACFACBACe0eAzrq9Q76XAfug11MjWvdiGDQIIUAIEAKEACFACBAChICBwO8vy1PV/B8RrRnYZb+kbCbw5/oJxutfWF1lDERNCQFCgBAgBAiBAyGQfdYdSE4aNg+BPuj11IjWXS/5eRZStnUf7K0sItQbIUAIEAKEQN8QoLOubxoV8ymhVyJaM2wjC3BJsrLuiWjNAJma7ojABiZ/ruFzsYX36V+AnyVcDmZwQWT/jrjS44TA6SCQddadDixHP9M+6JWI1uMxwz7Y2/GgTZISAoQAIUAIHAIBOusOgXr7Y5bQKxGtGXrKBpxIrgx0qWkpBH6WlzCYfdTdjdfwSy7VpeClfgiB3iOQfdb1HpF+TLAPeiWi9XhssQ/2djxok6SEACFACBACh0CAzrpDoN7+mCX0SkRrhp6yASeiNQNdakoIEAKEACHQBQSyz7ouCE0yJBHog16JaE2qOavBZvIHHs5lBEzWk+nGcXv7geXlAPRvwmaPY1j/roCybqVxphaEACFACBACh0OgjbtV7TQ1hMX2HViQ6uH/WVGzhxZI8mzCtaw8TiX0SkRrhpHgABdG+MR1PoThxwf/3w/2v+BeHE3vQ9tI5EX0Yg2/N6883yv/p3koxhai3rdKXxDzdmQXbjVE6MJrtAl4Sjpj2BgPF7B9H8Ebu2RH5qYei2PEouMtD05tvPF6C+cP2mW+klnTkyGf1MFW5NeF4QIWFzOYSehtXBaLT5hVbwrs2WeAO2284QLWty9w7Xmb8OvE38f2fQpsj41h4f7myqL68WNrzU5LNxDXux/L4WIL869BY5sK61XoaPRm6p2Nx9MleHEKY5GyL9afMX9uv1PYRtYLxi5sXWRsRdSUEGgVAdxZ16oI1HkLCPRBr0S0FjQM+ZIC2tlZsHdcfjOvQ4K6U5R/cSo5P+qLECAECAFCgBAofrdi6Scfzvm75l9+Rn7B/NAfHjVSU3/fPpz2NzC5/IZ7yY+I9/SyH2hL6JWI1gwLwQD+/9l7d6VWmmBdMNe7LBFnCM4x9njiAXYAxsbCXcZESCZy8DDxcCRTihgDFwsH9ATwBAQG4M+JGGPeYDNRt657VVarutVqEuePf6m6KuvLrEt/nReu6HdBxPyVeVqVQVq/KfIGdFi3MBJ1sXQI25NbeF2fNURbkFSyiE/lLWBeVEWfoAg0Lt+7/FLyDav5M1ysGaHnfLHYzmEOa7h8MjwfMhd0QV6dWB4Jev5HcG+S0Ym58WeiGBnK287h9PNGEG3WvDhNJshvSZA1H4VYu6dLHlZvy/sNq9UXXF8zX4o8Ljef7lwl9iDtoCH+NB4uPmm8BMmKwcLvx5fFM/kkdmLcxuPF07uyM7m5WS9NeexyNvW9msPzxVp8yfP0qohn285sEjlmg3hMbdylLc2WsARIrheMXRRsP9SUEOgNAcxZ15swNFA1BMagVyJaa5kDO5/v4eN9A+9X+/BolfOIRX6plzpKfVRL4dQPIUAIEAKEQAcI1L1biffqj1tdSL3LyJMyOIRsjx3dGYpk2W5he3amo174neERrip6/9bQKxGtBVrNA+4Qme4F0iSKIGQQisRR5GuIJAuReHN4BoDFgnGoMtTqewWr+w9YbBSRGpho1CgDruGs7T+AB/nlgNOXJqnsdJ8nDhFzC8rnYqQv66uva+DcaICQC/3bdn4KnzfCHd+Ud7I6hfujV/DTmoZd5r25qhcEg9h127hfXrJ4IbHAyOJZArOVGHZZvTv6iKbLaGdTPtFq2HiAwDbnVgVTD3fDy7wxkPZ2UbD9UFNCoDcE8mddb6LQQBURGINeiWitYxDibL3hEThdvTSh7K1nojUdAWW/2DYRXh7Z200UD9PsLpE8/vPtI6SUlQ0pmqfvaLnGScNZcszR5QH+2bUQZBuz+HFOlyIAK25LKkIrFlGGiUIs3S1SfdqRWrpnt+DzbpGaTkqRQFSgOV4uyjJkv43jCipSse08S5EPtw9iaURclkSHprBqG+2Kid7rK6oztWeV6rzUYxN11mFNIuDByvXzcTuAeisDIlo9PNleegfHRLT+YE1tcO2yC8klZdwLpPn/YHqT6qnaBFyI1FFhzNo9WlyYL+FjoqvNb1crmBx9wKTxWDXgtHJasEwE+nIpWgWII+md6ysl7KadJbmYp6hKHWAwmtb8Q4RpE8btjJsiC7nQ7ni2y7l1yEQ9KBCEmnT35+kGlGdz4PLsbuLRC5kia5FYWLhHZPF0mMIOoXcxJgjPaP4BYQEnlWwKR7Qahb+MHC1VMOXzt8ldfw20t4vBbXIkECEAgAv5JaQODoHsHeYAZkREawUlfa9g/nwB62vo1DsFZW9BojUUkVVh3vpNPBEBtd8oHn5b3SGSRzyfiig77Gie/qLlUtFawpAwkWlpXebHiEeUQTYKsbwGbj4KzY3UCjqRVIjU9Bx5Au9A6Wg7NwrQdAqZZLHbbZ4V9yrPzsyIS3zkaxqr3aJdMdF7ubXS7Z7FnNfKdV6iRdRZh+0w9N5pphLA9tNJuwETrQHHsF0hqKFX8mgt0EIW8AKiVWxMkpwyEhzbh0uYjOQb0uOVSE9gXMp4zkr+70fwvJrA9dG9kRpAUqimF2qJ92HhIs9vmvm5gUngRTFSF550iLngjzW5zbAyvVa1vJfw9EcT1rZ5pAk1/mVPfnFyLwlhj1ad1iGHFxYL1U9KFtfkkxdBrN7bkvcqB01kHeKIVp0ewEy/IXK4xlMHYDAVbcKpCbTI7e2iYPuhpoRAbwhkz7reJKGBaiIwBr0S0bq7RWznc4A1i37q9qUJZW/O3UHPrm6uNQu1AUfxhIlWfCQPimjFREgNNJond1f+q5wqjNRdjaOF+jfM/JWnqXK8CLwv5SLV8rrMRIRlI8qUVXdRoAbhQOA6vqBwRUQzhiImXaI1hw3KfvmLIU8t9+7kqU7qFjXP3fdp1YMpix9xicAzh5X/UhgJwcZhBfuK6qys8xINos46bIeh927suzh2jNbtur0ztBaL7xk6SnmXfsxna+iViNYCbeQBL00dwJnWpoCP4ALNnKQhMtL/t4aMUt6EsyUc38FMRRsAACAASURBVFzDNQ8vMFIHuF9JSojW4MHCBHZyZEg80ZchVgyr+ezqzE3Kl8aIX2WMr5OR1AFcLtX/DGYbgEsjsbR7kIVI8PSB/Aaml2qOaFUHkZpbFi8kFsqLMyWLbfIZ7FB6Nw56XnMK6dGK6LuUaHXJ9BTRKhKMZ9ZgZI18b7cAZ2f8Q8cudlGw/VBTQqA3BPJnXW+i0EAVERiDXolo3dEgZM59ce3q9qUJZW+RM7YJc+0iR+uAo3jy5FwovYBdNGzM0TzZu3LFaLlctJaLcyjcGHeHjUSEISLKxG7QN9Gqo8isOaMi7xDRjB7RGvBwz2GDikbL39/Vbls+zx33aePxdMQlAs8cVmqsNg4zrsftPqM6K+u8pIo96qzDmkSAVHUd7LBd1W/X7Z2htbxNlI7hlde6M/1gDb0S0VqgCAzgFlHqXCCzxYxiX2PML7PBgkDam9MvxuUSrfr/1eaNSh0QDNnfgnCM4Dd26w99GcrMzS4Qxnd070sbG8vKqSoPFX9eioTdWKSouNianouRPLDIL5/86Hby14bDJt6atA15vFTKCONCHcEiSS4G9JTDzs0nyy91ht4t2UvI+6hNfcLx+4InAr98Up43Ske2F3jqqzP78pvDIm9fTmiXMBYZdqk2dORX3kxe44KtiJoSAp0igDnrOhWAOu8EgTHolYjW3UwjmoPRLRa62zD8aZS9Re8MgTtPBZnEEZ6IgMJ6DrUhJZB948i5cCSPW3NA3c7NO+khR/Pk78p1o+Ua7zxpe34O1rgewrYWSEUVsyWkvfRPtKaiyGpFarL7uyJ0p7BcnsBi4bzPJiLiQnYS3j5w93c/Wi43z0qblfV+Goq4zNs7L8ydiR603lkL3+MwkZR9RHXiIhD5G3qBF7P9ESumVdRZhzUJjv8H3LrOYJSjNYKg4zCGxRnRroZeiWhFAK2a4AB3Enlb/fuhUPal1/1deQpOYfr2BuLIiX+55hcAmMMc1vy/f5pM/ioPqy3bdLmEk8UCWD7w5mudc+AD2DKl5RWTtb/yxpLxX8Azy9EK8bkp6OJjprAWT4dJZDtZsi/vq/QG5shYuUf1d1yBiyDzjMvAF3fpBP1PS4glAleY4/Ay8mo1Cdxt3ZT003j3mulNnbUQTTjf2ITKDyQxUgnaZT+72BQwonqj7FLkkWswlToRqQHcCQhZ7N/SBSHyNu0n51dpO9xLuFovGLto+ijYg6gpIdAHArizrg9JaIyaCIxBr0S01rSIbr1TUPaWJVpD97hdMBh2FA+GnPNIJMcBI0tGHnA0T3ZuQY/WHaLl+HvKEsTV3o7W8mQJ4Jojza20Bu4YiKgvsRL69mg10mmZc754zkeJYfQTWt6h1AGhCuMqyhIVjRbHLqlb1Dx32aPsZ9MRl4jI15wd7RLtarzz7z2qs7bOIx7aIc2izjq0STCd8urjvFg3t9L5H3i6dOvpoDus2LDbO0MbQbtIGaDkqKFXIloLtFoMeOICiRs2/KUK9+zQW9WYm+iDeT6Gkr6HN6a4F+7QEasrXxvs6kpAvREChMAwESg+64Y5DZLKQWAMeiWitaZZd/vShLK32Mux+ohd2dMWEwHVfxQPiwybNPfZXSJ5mAdrnozEREgNM5onP7dAzspIIaXzTUGEWMBO45FqX3B8J95NinQZGCNni/smWt3ISHSUWCaa0dvlojo0HU7M9zuM/eKJ1vJ51tun0xGXJfYewSr4oUZHXOqZ4DxBFTF47hWE1gS9i2d+Xdfas/A699deXKeos67AJDgeyoM14OFa0FXlpt3eGUqF9c5z9iFn9QXX136kdWnfrH0NvRLRWoB8MeBEtCbQrUS0zp/hYi28Pb0/Mw+X/NFflAUGMKqmGVf7AHajmj5NhhAgBKIIFJ91hOVBIDAGvRLRWtPUun1pSttbPiIJquZnzY+3zyge9lqoomuEZ1h5JI9OG5COslLRNIcWzYOL2qoRLZeP1nqAf4GIKh0dmNflLXxMzmGjouZiEWGGXYiV70Q+ZqIQW+0WkT7tSC3ds5ubdtdITVdmW++2hztqrGY5LJsi0nyMTufp2FDL1JH5iEsZRVkxOrQk2hUTvddXVKewm0QEYrHOzQjitD67uFtp2+6wMGTRBqEwkA9VPZ+LBJHLNxTVWjcCpoZeiWgt0G0x4ES0JtCtQbQWKE9twClitrQ7ak8IEAKEwAgRKD7rRojBGKc0Br0S0Xo4ljkse6MonsOxnF0k3ce7xS7y/rZnf5t+trBaTeBaxYBXV/dvw7M6gIUdhvU5rLOucErUPIpADb32TrSSPgkBQoAQIAQIAUKAECAE+kfg5+en/0ErjkhEa0UwO+6qxktKPREpiqcelkPuiYinIWun8Tg8eYGfUM63YQtfLJ2Vo7f4acwDZO8YlGq1ielzWGddrdlSPzX02jvResiX/BqAk9kSAoQAIUAIEAJDRoDOuiFrp71sY9ArEa3t9d/3k2Owt74xo/F2RYCIp10R7Pb536KfbtOyaB39Fjy7tcp872l90lmXR/AQW9TQKxGtBZqvAXjBcNSUECAECAFCgBDoHQE663qHvJcBx6BXIlp7MZUqg4zB3qoAQZ0QAoQAIUAIjBYBOuvGqdoaeiWitcA2agBeMBw1JQQIAUKAECAEekeAzrreIe9lwDHolYjWXkylyiBjsLcqQFAnhAAhQAgQAqNFgM66caq2hl6JaC2wjRqAFwxHTQkBQoAQIAQIgd4RoLOud8h7GXAMeiWitRdTqTLIGOytChDUCSFACBAChMBoEaCzbpyqraHXcRCt3ys4nSzgjet5Bi8/azjrQOdpwGWeFCGE+Jsu4ev1Gv4CwHb+B843plDdydnB1KlLQoAQIAQIAQuBwJ6fRGgGs9kGNtY5MIXl1ytc/w31NYXp9A3ezDMl07919lnnojqSvuAVUf22xuXCFfV7dQqTBZuMmvMQzGkL8z/n8L7E4dK5xJbO6uPUhV47x8QZgIjWvhFvP94Y7K397OlJQoAQIAQIgd+AAJ1149RyDb2OgGjdwvz0E244odltUmgU4Ns5/DnfwOzlB7yCivIlCobyUjfOdUGzIgQIAUKgPwRSez4EiDxFps0CVXdlX1PzjCjtv/mw5xJ1QpYN4mMk6qwrQZjN4e5YfHjk8/+A244+iKLFMkhNC290B7UbmncZ9XG27gfZ6nqtDQGiPyJaESANpMkY7G0gUA5aDOZI8nQZeOcZtNQk3G9BgH3kvT969d/JewNA3b3MAd2zHdOmN4FpoEIE6KwrBOxAmtfQ6+ETrd/f8P33L/ca5X/she7pEn48lnN3raIAly9vJwGiVXn0BEnY3cWjHggBQoAQIAT6RiCx54MkWsE6DxJelCFStbD/9DkjL/NGtEUILtRZh8ZZfAD9uNUv4uzF/O54CF6kfVUGRoC13cL27ExH43C9P8IV93hGPI9oUleviAE7aEJEawegdtTlGOytI2hG0q04T+zzbSRTo2mMCIFunbDSQLE18gSXyQ/LmDYjUscIp0Jn3QiVCgA19Hr4RKuj2y6/XKEAj7wUM7n+wRWcLBbNpSQVSql/A8s71kpBEPCIiv3upy5QwOmvauaYwSVjvJzbbf0Qx3hfdttUP81vfJ4gvbGkZFyWC3g+nQCLRmXk9c2nCk1lbdg4DwD/xO/8b7qE5ckCFlboro9DCuPcvC6eTRnYkJpM8OfqyjeDGWxgo+Rt9Ku/dE6XL3D1eG7NKZaeIkToe/IbNpSyET/kuQw31trqP5lWw+570oQcy383ZM5juoSXq0c410YQsAsH94RsmI8kGJmYzgA9L70ahT2xRyewOHmBn8sn7kHP/5z9IKXr1Fr311LOjsNEEG4/kWs4MxfPfoI2kN6HsHtE3l50ShiOeyERqsjXYLj6zkRrnkjFfPBDnXXYe1XAg5XL8HHbyQdRrFii3YCIVk9wpss7OCai1UKGiNYyC99n66r7yD4nQmMHEPA/oBFMhMCQEdjHB97v1RyeL9bJj6WYNkPGlWSrQ8gRjsNDoMYdZlxE63YOp583qBx0bdSJAjzw0i1I1gd4vf7yvv7aZKLKLKvy9dnEgXVIBNIQxH8HWM2f4WLN0is43lTbOcxh3YRUCHlOrDy3nCB7d/LNgg57FQRaiOQwDhhOILzLfIQCff5coh8ly2z2Dsc3Rh5DRsowj2Um++cxvC8WoDyIffklliCJ2QwOl0+Gp1Uk1YN1KAbmFcJQ2Vse3whR4nhqB3Vi6ChMpjjeB5bs30kbacJ+I/aTw83WtZwjJ8smGdu8BDg3PCaQeLv4pO3CyKPs2nkW0/BOgtVz4wmCmhfT0T943LyJfNTTKUxPbuF1fQZK35rYT+laymzul6jx9VxTNm4iksbhCO55KHtuLmKvaDwgA+uyZB/F2AKmTTPPIRGtkqh1SXfLShFtUGcd9hDl47Hvi0budDOVALafTtoNmGhldvUP4EHmea8x/ap6rSFQiz6IaG0B2p4eGYO97Qm64Q87mD18+FCRhANBoIMokfTMvmG1+oLr61TVGEybgeBHYkQRoLNunMZRQ6+jIVpznp41TAAFuPvSbZG/fpgNJ+0AQDi6yhfR7xWs7j9gsTGIycBLl0Um5X5vAEgX/8gSRMGDyiTO9IHiE5L2HP2wyHA/3ANsDrBmpJzy5LMIugQBpPLweaGykdyJzoutS9ixkZLz4r/7ZDWeaJXpLzxS+hQ+OdksevJ0P9Fks2hhEsyCSPT+opeOlI20wM0bJxbGgyhME5A5a7MhnQTsogqmEmSMTJY+kPOK6zaj75Cu2T7zdQ38DrgXotXIq80/hCg7deaC2NvQ+yjSFjz9RfeR9h6tQcd6aRSW53QJkRvK8eou/H0QrSo/q5JlMC/pwyVat3N7z+/tDlNjoA77IKK1Q3Ard527M9eOevCjSexoC3yUh3Qc+BI1F3LRUMvlOyySUTNuZI0GWu312EgYdpfLzbO5I6pDBhlBZM/DjmSxTSPszYrTpzjnc3NIR918wfGdEa0WiP7S8uYjXZjfBt42TCTyBQtjkVzB+Rv2lox64g4yNwYGqUhBO9opjmv7uYj3Ijuaz0RJ2XjNaMFsBFcjgDkvzHnvFCbla0c7Bbj53JN2/L2C+fMFrI/udeQZV4eRzxjRpmRvqLyFU3dIBHJnHbIbajYwBGrodTREq0VAvOUPjDa6RAFuvhSDmy82QrReXMLHRFc+3q5WMDn6gIlJtqmXY09wGfqf+715bkeiNUDI6Eudndw7SUgW9MNF9+YX1rFFkMiXeZ4uwPBMFFAEcEBiiCNazVLhWtboZcQigl0i0i6S4l2i+Xxil0mwvIh5U6MIDPtfPxy+kGjN4RbyaAsuwMS4CZkxpCbGLvzUCQWYOvPB6TmtizhhHyaqhfxOgv2UrlFEa8qObc/3kErzukHMJWdfzccPxD7qEq2RPQJjL818S4jQ2N6jOts1dQCCRG320lAxLikH6qzDHqIBUpXj+3hlkOvYzmq3w7x41R4T0Z96+aqVnLULvSKm0UUTIlq7QLWbPjH7SM2oh1SElJcvO/tx0fQ0S0f8sKgwkbrKPBP9j5/uXHP/39z1CiPK2kcQheYRsI2EZ2D+zM9Hs+nXFSNK0dNXPvqruYdZZ10oYjAfAZSLZAutoLgehEOKjZXr2ZiQiROy2hHHdgjZz1zE1Saur1xUksAjFgWZn1P6ea0d7N1D2Y75IcQtqJWLyuRRl08Am412MnL7RbUJOvAgnGm62dap1wACmLOOgDs8BGrodWREK9/pq+c1U6aBAly9dM9Ytk23KFeMaF0Dz+3JXzyP4Hk1gWv+BczwaM15AOV+1zcXnr4gmB8w4o1pHuIir6RP3pV6forDBteP9raTOU2bfI52KgLz4sK/zMscgCHZokSr63kVvGO6lwE7LNa9aJqpFUQO13RqBnVhUfpnzwQPeHX5DpEzCF2K6t+uJ6xaQzEbiRDUCdzihKELbphozXmaYi72qk3KLqxxCjANHR0YmdrMS4wVJifdC2S+/3RqD+8lgOdDFuRzyI7b4YCYC2JvUxf07D5qrIuULWDspZnvkIhW+QFpkyh25V30u740Uo7WwtulSeoUPpppjrrD1B2yem9EtFaHtLMOMfaWPytDhEIg6sErHBeLkJLTzUSRsNzw4Url4XuKN49AFET4bujWSUjcDzERZTtGEKHuaxFHCfMObqaK8e8ibpG/iK4yH4NDkThmJEBJpIu1CIK2kb73e4sIoQcT67i9xe01dR+07yc23jlnkTZzEVfTSJQU+GlwSt8Zc/oRw+d1hLJvOZh6d5vNAN6PWfo/IzYQsxaD7xHO3oVpg4zE6mwjp46zCGDOumwn1GBwCNTQ60iJ1lyFv3a6RAGuLldBb6E40XrNDiJGes2WcHxzDdfOF0vhhRioQKwqFed+b6a8o0ernB8YRZ5Y1+6Xveyhh+7HJGKc1AFNGgEzXYEIXzHDO9BEKxLD3GHuHeTGpRRNtDZk2gxmG/AqVoZItLdQMSTTa8z1LK1FtOZwi4zzvd0CnJ0ZaQ1iXsZuygmbHM6/qOmwppRdtMI0spVkZULoosyj1SEss/07ZE7Wu8dOL9At0erMJWdf5gU7t48aIW4pW1BkZH4faZ86oJtiWNrWw4XbIl5Ajh2jzjr0Mcr0yXOyWKlPni6N8Dl0X7UbDs+jtYuUAQq1unqtrQtcf0S04nAaQiuMvWXPysiHRSuCoyRCKhsdI6M4oh7/CKI1GSmho0TSYciGBtWHM8w8d4wgarxAm+ED0WOJMbL6xMxBjZ0jWj3bsKO/xF0dF+miiEL2Hqbr0eozKnfv99YbQg8W1jF7y9prIGpNkp59ziVJtKqUCB5IBVGQmTll3znV2Ai9aDETXqMYO8Y4bGDaICOxhrDn/1YZMGfdb8XmkOddQ6+jI1rZwSUKTwWzUu6kbxTgkU3TPMRNktI8vH2PukDxKCs0WOUuFUSjHzps/y4mvyPR2oxjXL4sIkTnbrp84olVgUkX8mA1PT25ukKEinWYOV+9MeSQm8+0sYCE92QQY0Hyftz+QG5eKa8F9tUa5dEqFMrz+riX8UbXyUJNPqnvfv2Pe7YVpg7I2p4K1TIuVcHQ2BjRqtdBSObsxR7j3RuwE3+sAKaRHSUrk2O72HmJ4QKXP3ctZPpn41neOoF9K+zRKnQYsuMQFFkcMHPJ2pftyZDbR/MyhfMshz/Y6HUaJDZDH5RSH+NCa77wTNFngZsWRO6f4KSXCCgOddYVnKYccxlhIPb5D7g1i2MV9FW36bCIVm9dsvWRLaaBR6S2XvEj12tJRGs9LLvuCWNv+f04H/WAjbTKR3mo+9klPEUjv9JEKyZSQnl7unfgHBaYeYo2+bQ+sXeB8P3VIVt38GjFzEG9vaHC9R1HBvNeUxLpkreNhLekPKP1eprB/718h/8roweNddjecjLF7oO55/Jp3cwM8ri58JtpLPSfEa07Rgvm5hQe3ynC2bxXBf49uBmqO5Ofrzj0Tuu9m8WcTMw1immDjMTqej+n/uMIYM46wu/wEKih18MnWp0DLkRK1VJtGnAngTYbNJmAfgZm4nn+kg4swfma/5cn4Jd/5gu8uJg1v9iVnBtCIvK782UUnBdu+0s2u1jJUH31eTc6H/vFXckodAGigFXzEd++sMXnY+DJv/QCT3nQTJ3LcgHPqu/ZC3wd33FvVvGXkD+DQ0wmzLyEp5+Z11LJosKtEfI1mg+lwQglascVF2gIOinCdLmEk8WCY9qsmxQ2LXGzLoMBW+K/R/u25+vK/AD/Angb192XH5k7LYX7DFiij01ANn9NmMU11CUsVYggZoeG7XL8bV3Y83I9ShTROoXp25v0voi0Ceg6tx+y/Ubkm8Pa8S3PMb1x8gTj9hOJA6TmIiSOrUtznNw+as8rrJuXq0c4x+wjiiS20tjqol62vGwGM5jNNjxfl/5TegucHwyT6Ru8FfRvhmv6ea1TxU1sq6hxuXDtTOORJ3pzNlrnd/0SxftL5KytM166F9+TTLQPeya3k6gLvbaTpP1TRLS2x67vJzH2liMX/wY9WkNRDzwXleVkYUVaZaM87A9s4mNiyFswRbSmo6m8uTof4rJYYCLBdokgCn2UDpGqsSgTzEdtzBzEpRBW82e4WMsimVFyV9mCH/3VEH+5SBeUbeTD0q31hdCDqW/P3hAy6VcFI2cr9x7NRYHVn0tSXxz/RESmnEiUAEZigfE65pij8sMzu7qHo9c1nIU+dqPsOJwSw/5oj2mDi8rre3+n8TQCmLOO8Do8BGro9fCJ1h71VgPwHsWloQ4egZBH8sFPqr8J9OY5t4UVy6vcgRd9GKywhw8OWO1xzirtun/sAtg+pLsNDrvMBTdjalWOAJ115ZgdwhNj0CsRrYdgaUJGjL1lycWiqIdYpJWd+oYd1fkokliOV0TqAKkiNwrCnasrQx4L9cExMc/mA2CLCKIAUepHykkS9HQCj1c2sc1/QURtYaLZMFE3NtHoR3+hIwajEUBfcHyHi2TzV2U+ksvGKh2xZ9rK5dMpfN7YqXiaQqh7nEsqSioecYmIFnRS6dnrBh9FyXTE5Lg79u3W1p+f7ijkwYq1Y+a00HwwDXyk8PaiaBtEfY/DOR5GJSnmrBvVhH/JZGrolYjWAmOpAXjBcNT0lyPgh5H+ckBaTH871+krWjyOesT6io56YtdGu5CTmUI7Zk60QjHb4bDLXAoFpOZoBOisQ0N1UA3HoFdNtP4wJg9+fv4b/sfJf8DVf/3nQekCI+yh6ysnf19RDwLrkugYSWQ2uSXl/0vPSB1kYKbSSUcr2ZESWvsqmgiHhfDuzEW2uXM1o+sEFKImRHoeSsZAjlbBWHnh4HXmEIrusFeL7+XvR3+VRLqsz+K20aCAiNDz13RhBJplb3ZEoR319AJXj+eRSMG+54LXV/towRQWX3D7MeGRnvkoStNOwhFpwrRl5KiVG7ldlKlYbmaEWHg9pdqUrCvMuUJt6iOQO+vqj0g99oFADb0S0VqgqRqAFwxHTX81At1Vnv7VsFad/L7yOw6NnNwFh6HNpaqBHGxndNYdrOqSgo9Br0S0Ho5t1rE3OiOGqfFdzv3UjNpE3VD01/5spI2+9iNt2Ju1TSTWfuSnUYeLQJ2zbrjz+62S1dArEa0F1lMD8ILhqCkhQAgQAoQAIdA7AnTW9Q55LwOOQa9EtPZiKlUGqWNvRLRWUUYnnaSL67YbsjzqhqK/2iFd56lyfdUZt6wXK1+z8Wi7SKyysan1+BGoc9aNH6dDm2ENvRLRWqD1GoAXDEdNCQFCgBAgBAiB3hGgs653yHsZcAx6JaK1F1OpMkgdeyOitYoyOuxkt9zuuwpG0V+7Ijj258NEfFce2WNHk+YXQqDOWUfYDg2BGnolorVAqzUALxiOmhIChAAhQAgQAr0jQGdd75D3MuAY9EpEay+mUmWQMdhbFSCoE0KAECAECIHRIkBn3ThVW0OvRLQW2EYNwAuGG1dTXglzoysvjmt2v3Q2lBfrlyqepj1yBOisG6eCx6BXIloPxzbHYG+HgzZJSggQAoQAIbAPBOis2wfq3Y9ZQ69EtBboqQbgBcONp6kkWdmE/Gqh45nmr5vJdg5zWMP67NfNnCZMCIwaATrrxqneMej1txGt47REmhUhQAgQAoQAIUAIEALDRuDn52cnAYloLYBvDC8pBdOt2/R7BaeTBZy8/BAxVxfZvfW2nc8B1msgnnVvKqCBCYFOEKCzrhNY997pGPT624jWXS/5+zS6MdjbPvGjsQkBQoAQIASGjwCddcPXURsJa+iViNYC5GsAXjDcuJoS0ToufcIWVqsJXF//Hdm8aDqEACFAZ904bWAMeiWi9XBscwz2djhok6SEACFACBAC+0CAzrp9oN79mDX0SkRrgZ5ygLPKhpPFm+xxCsuvB4B/E9D/tISv12twqSn7OVsgEWpvVF29fOK5Tvnf7AV+eNy2/F0N3fz7FuZ/zoG1ni6/4AH+GfLpcfzf0rKzCqNKBC1DCEg9PkynMH17A/bfN/ZfmMHLj+0N6eP3CprHy2EAoJ9n8pvPmr+J9AU3n6auBD6vcrC0HGKeqTYldhDDEtPHy9UjnFv29grXXyIXLkyX4P+etkfMmMp+v1dzeL5Yc/1gnwNrfZj2IvR18Vy4fr5XsPq6ALhTa0zbVFA/BjZqHhb+U70+U2uSS260ja+HtM1az1nLZwbL5TsscnvJ7Qfcww0cN/PXdu/KX2rfBdsiNR0hArmzboRT/hVTGoNeiWg9HFMdg70dDtokKSFACBAChMA+EKCzbh+odz9mDb0S0VqgJwzgguA4MUhESbZAmGRtht/O4fTzRpB9PKfpuyQLHbLy5BZe12cNuaUJFNnOIIB436yvp0tJyCpSzJFv/gwX62sQRFhadkYO3R1LUlJ6qYJBUppwciLpXc5b5mlV8lq/cTH/wDko4lj+/0YRR1gMDNKvIZs5LQqrU0bG2QSsrystfeq3tKwmEWtiKeek8JBzTmEZksHFzW7zDavVF1xf62D+UnvEtf+GlbQZ9dEA9xzTjyZobTuP4ZZYP9z+HuFKkuqCuHTJVqUDHxtbj9LGDLvB4B9fD1/NRw7+kcFbty9w9fHJ191fEGO/q3Ukc9+KjwGJ9WjtE759tbXvgi2Rmo4UAcxZN9Kpj3paY9ArEa2VTNTInQ/gf5yuMUra3hwHgeyA/sf57CPUgBAgBAgBNALOXZwiMdHI/faGXdytUs5j+8PbWSP7E0SRBjwtpfAzrH+PqaFXIloLjAQDuEduyI36zSVA3XG5d941cI7MIVAaotAiawMElPcc6+oUPm+0d2cR+eLKzv7/H8CD4ZXrEn96WmIxgsrJ6h5YpqxgE2aiD5f4ChFu/r9xIg8AFgs2tPSYZdjef8Bio8jrOBmq5I/i5JB7YVlDhLZDhCGwxBB9ZpvJ6hTuj16tHLil9ohq/72CjxstWAAAIABJREFU+fMFrI20AajnuCewS7Qaemo8hQ1yMbV+zDVj2IwiLJPYeHo0vE9lda8s/lkd4mxW2XpDtEojxGIqrVl8TDjRHyuK1nrBPkhNx48A5qwbPwrjm+EY9EpEaw279D+W1ujV7QNlb5LwDRdKHdhLXRcgUZ+EACEwGAS8aDbLaWcwYpIgA0MAddaVyMzOxbtjEQXN31c/4NaJAi7prkpb9T4uo6RVFHCVvlt1soX56SfcSE7KdbZq1aXzUA29EtFaoAkM4Ba5IRfK8mQBC8OTMTgkhmg1SBRORToefA0h27SzjZA9gyZfQrJbHhDmLAKeBi6R5RKt5v+D6cGr+7Xn5xNhIQwEkXcJHxPtIbhdrWBy9AGTxktYUlNeKLsbem17pPKnAmR2WA7XG9EhWhFYRsPXYyHugQtBqT1i2ltkqVQX5jlhfwVEK3b9uFhKHCz8XGz4MzbJ667LLNGa1SHOZlFEawILISck02WIuSHsu2A/pKbjRQBz1o139uOd2Rj0SkRrBfuUURPym2KFDsNdoOwt6TXmfLDvTFLqmBAgBAgBQoAQaIcA6qxDdy3eHT9udfFwK3oS3U8XDYVsj1c63WIXo6D63G5he3amC3IHHeFQPUUb1dArEa0FOsAArsgZnmPx45aH7Me9PvXg6ZDqMGHDx3q8svO+GkQgy3mZ9XA05p+V3fzCksOtgGgVIdI+UWTjhsNA4cjzfXJsjuCZFW06ujfSMQjhvbB7I72AyBfqE60xUisd0i/G81IpqK9VESyzRJ81h0t4MsPPZZ9ZnTpj59uHPWHyzynMcURr6fqRvVtenRo/H5vUBwcFSRb/7HrA2WyOaMVhEfLuNm3YTp8Rs+/csqbffwcCmLPudyAxrlmOQa9EtO5ukzo/eLfh+Ch7a0G02h+h0zn5XbSU52z0QzYvf2C/4IZrEhTUDeAfekGnE2JC8Q/mF/DM752h2gHhWgl27n09O1PmnFdeLK98Km+8WVPBxz9XjyKPlb6Tq2ITZh0K4eQwR+akV6iEdX1IuNp1Fxp7Yc40wXod2h5w9R8Ce0mwvkP7+g/Ymh6xeglKwvx88rU51IelUF8Ym8bUvXDXJ6Y+Ahaj5j1Slmkxa0XE9jM7UsBIw2eonst4dB9cX8W1M3Y/ng6yB9RZh51ZwIOV61dySthuumk3IKLVmyCz7zs4dmr07IJDDb0S0VqgAQzgarMzN9c80eqQV7HUAZZHa5jE0V6tM5htAC6DBacCnppGgaeo7LGvBe5XBUErFqYO4ExrU5CqOVCavK2h+YbCvSWRx9MRLOBktoTjm2tZJCqTOsAhqUNEK0Ty0rp5W7MkHQLLbB8OWcxSB7iEdak9ZtsH0gaYF+Sc3eM8Wt+s4mT59dNcxaxcpyZ+HjaRl7vv7Rbg7IwXrMvin9UhzmbTRGsBFs6+4cmPse+C/ZCajhcBzFk33tmPd2Zj0CsRrbva5zd8f/+Fv7wcgChsGg7b33UcAJS9FRKtmBz54goaq3tgzCvTpn0OdnGXVWfwbPYOxzyFl3MnYOTh5zG8LxZwIsld/96R+4jq3lWcu3cgl3u4NgAYuffDeeNND2iMnAJpbI2FtNxuNFnOucGVDyNv+pl94GrWFsDiKNb1EOo/5OSwSNTmXc+vl5DrpyEZEbU5Un21sZHmXdWIWk05cri/5eZm7sKldSXssZSzhfy4lkrnp84GOSdM/ZbdT4vD7gF11mGnGIq4zDr2YDvftd2AidZAOr9dZ1tDr0S0FmgBA3iWnAmMx56xPE+9nFW4fKxN107hKXPIkgMgdID46Qq2MJ8DrAMxaNah4Gzq2ctyLIemmac2EMZvEnmeB2kwdYBRLIl7FohDSBBzYUJaYGB8PQ0Qbhg7yGGJ6cNu066gU84+TBzBDP03HkzLKrw2WBjE5RM3Fu7qL56xPZkxczYvZ0+X2vMEc0neNBcx59Ih2GIr9yxGlrQOses2nIcuN/6Xk3/ZlSV1yUrZd8GWSE1HigDmrBvp1Ec9rTHolYjWyiaKSKPTdkSUvZUQrcgc+VzeZDouOaNUm2o52CXZyK8+EyPqZuIVFRViO3fPQJ76EFljFgK19GVixhwQUHUW8rlxMXJqObD56q1LpVXs1LbBfE799H1I2AcvouKl4tL3fv9+F5GvI1z9ugsIHLN2i3AiCDhxZKMjXTwRcqh1aha19VLgIfpB1+bI9OURiggbCb0no9+zEXNrLC72Tpyoy2Dbr/N+mNx37fVVttbbnhaH/RzqrMNOMUSqEtGaRc+tSZR9ANGghl6JaEUArZrkAG++qvEHwuEpPLGx3jnFpcuIlHHFEZ4G6nCdwvTtDVFdLew+7cvnFslSgqRlt8OLUqFniswKgew/l+43j4E5P44bsFCjNf/vnyb2KxSipeQT5KkfKqFxUi1Tsto4+3OPhqWBxgRjS34YixHeA1OYzQA2G5xO9QU/1X4Gs5NjuFmbNqwubelxeJ7iDYuWY54e4Nh9DPdcOJr2yBFLjoXiCdmCtv6l7ECR5I59Jp+PyxK3hbzNNpf9xkxMoj+nOx12KB53c7C6Gwvevgu2RWo6QgRyZ90Ip/wrpjQGvSqi9efnR3hM/vd/w//4n/8BV//1n6PTYT/6YucUZ9/AqG9ZBUuU/CVEKzJHPhd+V6K1Wg52CaXXX7hCskVqRHKzu3dMM5JIv15IIlH+g7oTm3dhrWT3Pl5ItGbz6WPz1RsEqCk3+zIv/0If6P37q7prGm9bJoE9eFzl3c2ru4DAMWu3JURrTA6nj11qeuQ+9KDmg6zNkenLckBA2khjmNH3h9DdXJL5iLk1/edw8t57YmtAOreoqE8jTYpeRwkHmOxar3J0HFwnqLMOO6sAqcr3PTdVJLa/qu0G6tEaibbddeo19EpEa4EWagBuDycM1kx4bP7OCBzhsRdLExATPu5lWjDduk2Tl2nMUKUYYPrcQ5tA7pU9SEFD9oLASGy2F6xokCEhUP+sG9Lsfq8sY9ArEa317bcLTxAmJcreCojWGMkWSi+UrnsgMEy2yXoQhc/34AtxQxDLD7ZNjk07nZUmOk4glZs97NGqiVsLDxNf5nSQqQ0gkMETrUU55J2Cvi5WUbkNolVqTnysNyLccpio3w8F15efUN0FhM1l7baEaGWEYMv6Dwg5THs3cwBbOxyiH3RtjkxfbWyErxYW5RhNHaAcOkxHB4NoRa3HdCFrhVduDchNT3hyy4fCaWNsz2nl6Ytb6/XPp0PoEXXWYSdCOVqxSMl24doxhZ0Em9fQKxGtBZqoAbg9XMY4mi/yZYQN22zdMI+CaXbTlIjWBtetyLWgK+V1gzj1uncEytbt3sUlAQgBiUD9s46gHQICY9ArEa21LYmdU/dw9Fr/ToKytwKiFZsjn4cfz5/hQkXfBD1hM22q5WA37wFO6gBGFobIx0U6N3sslJfXOeCFX4GnwOL8pInvhHm5PsKVWyzEq7OAJVqxOeRDdyHn31yPvdw7g6PTJCZNvtxDwVUQcX7dBQSOWbstJVpDcuiosZ1rekT03NRLQM0HWZsj05fAu9BGskSryBf9R6auswrRIubW7PY5nBJpR3T9E4NA5d98dG5o71TxZMau9drn02H0hzrr0FPxo0y04x26k44aDs+jtasPxQzAGnolorXAFGsAXjCc0bSEsOmO2W8nu/rgIItTOWEK+D5LMMD3Si0Jge4QIJvtDlvquUsE9nfWdTkr6nsMeiWita4dd/lhHmVvMnw26FklyQWzUCo2R3667oEginJtquRgtwhBJ09igADO5WYPFepUqQR0egDtKWv9dqbSLZmpAkIRcFii1a5jEPIsFtYayC3qzj1InL41hdrcl+lcDlZ33oeJq1t3AYGjIv42cR2XY9Gu/kOuDoVlG7I+hvo4MH++gLXMZZLrp6Q2R6qvclzEDHAereH6H7m56d1eecYaes3UlUiuAYe4Ta2vUE2H+Fqvez4dSm+os65gMlx3H7fww+rfDCoSdlhEq39/MQsIFgAeaVpDr0S0FuihBuAFw1FTQoAQIAQIAUKgdwTorOsd8l4GHINeiWjd1VSM6uU8tTnLm65zWe7au/l82t6cHOnsQSPPoZ37nP2oCYZsXvRk3YMvOL7D1EYwSJSNmpVJXuVysBvz47k2AeZ/zqHpis/VyLM+e4Gv4zvuUSf+wrUS7Nz8Gm2tRxvX6XIJJ4sFH1e1SdZDUAWAmq79egqYGgLBehSQqjORkzuc25+ZbqwugpovRt5h4mrXXVh+ydQTSRzTdluOhUxJYdQ4KKn/gKvp4ewFxj6gzDDWjzmfXG0OVbM51JfyZsWvvZL1ma6PgMOISRbHKb0GvuTe4+pSzrZy7YyaZ8ih9NXF3UrbRaoWTp8I2XcH8HJI9ylLfN8Pp8NoJ1sNvRLRWoB9DcALhqOmhAAhQAgQAoRA7wjQWdc75L0MOAa9EtHai6lUGaR/e8PUPRBEa742Qg4CiljJIaR/J6zwWKVaEo51cKReCIG6CPR/1tWVn3oLI1BDr70TraRMQoAQIAQIAUKAECAECIH+Efj5+el/0IojEtFaEcyOu6rxklImIqbuwQXAk5G/1R2gqY2QG5lIrxxCRLTiEcK1JJvD4UStCIF+Eej/rOt3fr91tBp67Z1oPeRLfg3Af6ux0rwJAUKAECAEDgMBOusOQ0+lUo5Br0S0lmp9f+3HYG9x9Ij0wlsWYYXHKtWScKyDI/VCCNRFYNxnXV2sDqm3GnolorVA4zUALxiOmhIChAAhQAgQAr0jQGdd75D3MuAY9EpEay+mUmWQMdhbFSCoE0KAECAECIHRIkBn3ThVW0OvRLQW2EYNwAuGo6aEACFACBAChEDvCNBZ1zvkvQw4Br0S0dqLqVQZZAz2VgUI6oQQIAQIAUJgtAjQWTdO1dbQKxGtBbZRA/CC4agpIUAI/BIEWHXJp8sfUFVRf8m0f/k0tzCfA6wHqHQ668ZpmmPQ628jWsdpiTQrQoAQIAQIAUKAECAEho3ArilPR0e0MsLi7vgLXq//Vtdc9iXlewXz5wtYH93Dn/NNM/502Y081SdIHRIChEDPCGxh/ucc4IVI1p6BDwwndPGu9uvvFZxOFnDSlW62c5jDepDkevasa6Gs79UpTBZvADCF5dcrdHBEt5DK0XmLHqo+Im2OodQFTl3oter8EZ39NqJ110s+AlJqQggQAoQAIUAIEAItERjD3arl1Ef9WA29jotolS8p0BGxmQVcvSTNXuBHeSlt55x0JbJ11GuRJkcItEBAFDb4uCWStQV4nTyiyUDZvbmXVx5xK9xZ4axyvzW6y551pYOwc/DuGL5er+EvPyc/4PZnz3M3SM1hnM9bmJ9+wg3DCADYR+PzzQxeKuJUXa+ldlChPRGtFUCkLggBQoAQIAQIAUKgCgJjuFtVAWJkndTQ64iI1m9Yze/h430D71fdeJBmAVcerZarjvCY2XT4wj4yu6bpEAK/AwGTfPodM6ZZNghsYbWawPUw3Do9vWTPuiJN+h8Uuow8KRINhGyPHd0ZimTZbmF7dqaJd04EP8JVRe/funotml21xkS0VoOSOiIECIFWCAw37U+r6dBDhAAhsBMCY7hb7QTASB+uodfREK3fqzk8X9wA/OvupakN4MIrxQ6VTHlN2b+x5x74nHjEJfubLuHl6hHO9T8E2yxPFrDQ2QuMJaA9ZIRs8ieLCBYvn4uTF/i5fNJpEAJkcbwP0a/1+3QpPJoMafz5ipBSD6NGTO39F8MRg2FaDi3grEXYcHBOX8KzmemPjQ1NGG07/N25xzyydtFxCY4xPbLZpUKGzefyWOPtMiWP0m7MNq1/tw4PzNrBnjZhb1aM3XvrqnDtpua3XL7DIrO3+PvPK1wX2Xd8fatw6YtnFWautj374xnGNm052dLTfbjPz2YAm02zyQb3VHfPcDWNkUn1Ic6rdWCvC+/5wT2jEUCcLzZm8X4wSXXanHVRyw94sHKsPm515Ad22VRvNyCi1Zsb+0h7B8dEtFrIENFafREkO/z+3sLz/R08bt7gLXCHCz8sPiRdHD3Dv7sFvPGtdQrT2S08rM+sO2C/s6HRxouATAMze4FXHlHIIgTOYcPeY3bNg86caP4toLkiDCr9zXg1SjMjBA4FgdSdOfZeJ99uYDq7goe1zY0cyrzHLmeNd6FxEK2NJynjrwZAtMp0AcwAffLIycnI275bOevEojwxQgYlwQSaqPTbSFLznbW5gOf5M1zwhevkoJN5AS+fjFy2VsqFL+GBy+/FU5ie3PJLi9ooTLLC8koKpG3ghA6oS47v2Wv/rkhZTUq7c7T/P41jGp/whpYer2w7sfv6htXqC66vVZBwSnaJEwL/0BxNKeP6wesYg2NOjxbZGiIF3zA5G/G4YOSJ2+YEVq3XDobCkhpKeKvl7HA3vUJ2fjefpftPiX1rCzXJRkDtg/YaxNhmao3kcAbp7bgw9t3cLoDZu3m/jY2JHnHPsXaaoMVh5p8duTmw32tcLppxuG5ZGmIjVcBgvLkHTLSyPeIfwIPzcRKjv1ibqnrdRZAdniWidQfwih5l+9Q/WDB2aTqD5e0NXJ9hzzh2Xj/B8Zf8mLSdw0R91aforiItUGM8At/bOfw734D6ZMreYZa3r9BcvfFdmRcVnqu96ZP7u3QTNdlGPHqGECAE9o9A9m7FeKrJgnMrav/43q7g37ncW9AfMfc/198kQVavCDBGQbTqXHfdvjQVA97kgEvkWQsQLt5Lt+rHWIgYkkHoP1DsI/ACx4knTtIyEjL0cu78W64Pb16GNyL7uhwkmmwy1p1jMmed0x8eH/M+ZRNMu+TIM8efrE7h/ug1XvQmhpVF8ODI9mY2Of1gdBwkgExCX+VbdMNbfVKdE0QAsFgYhMv3Clb3H7DY2B8a4vsW0i69cFtHnpxtaobILo4kGDGP/LDXDmLX5cvS/8CinkzafXZ8BEap+YV0ntl/yu1bCOCThjYZl/uQgFnjOxGtgXnntIvZu5kN8aKJRtoA1HNtMGsxBzbH4rMuBUyIVCWiNWdKsJ2fwudN3aJhVfWanUE3DYho7QZXu1d5jrwxZ4EvWKMJVtWLmxpF9wdQN+9wH2jQGL8XAbYP3x3fwsM1eWL/XiugmRMCaQTydyvtLBSLrstHdZIW+kYgr9e8RIdPtFqVmwdGtDaEyobdVu3wFau6sO35ar10yxdSngqgIUITobfeV5EA0Wp43Nomoi7ADikqG1nEY66PkBeTOViEaDLHYASOqFIt/oJfkSM4Rl31E1+N3Gd2+Wpt9RXz4IjaAAJ/KyS/QUh7Ruf0o4hWJ6zKJZezOCL0yPx4Bal2CR8TXdV9u1rB5OgDJo5Hd3zbQuCCkSdnm40AbdZOftPlLRIyJO2wkl6FlOGK68X7T7F9i9FxRKvlRxLw/Dd/bzaKJkWJb79Ij/nIvpvTLg47wytVdoh5Do+ZjIZoOQc2To3LhV5GRiEsc76PV14qmRy+9X/v9s7QWt5gvvfWvTUPVtXr7uK06oGI1lawFT3U7JvVvE/NiBQ3Miuwh1tk7Dds5//gXMVtM+/aB+EpK/ZE4544m8HsfSNDvN1ImXQ/4kwO5Nsyx3PbJPBh59u/hfCunM5ewikTnP6myxe4ejzXqcKipLSYyx1L58BRmMLsxfiYH5NzO4dT7vE5heXLKxw9GenDPAuZwcsLwLmBSVS+Ftih+3IxDs3NTHHG3xXKcIzZFr8jzQFujp8aXXLv7h3sL6oz533A06l1V3jjNvW6nog0b80Sku9wUs8wW8LDJbtja7uOYpMaH2un2HZFuxE1JgSGj0D+bhUmWnUqNzfFpD4/xF7wYH3wjJ4v0XdEk2fKnIX89VCeFdMZvLzuuXDtHtWf12teuIMnWqP5Bjtww24HuFxchjyWB5w83E6MXKDqpZvnS5R57FyvOYw3l1B/hCxSFaCDNhImtPiY6uU445GE80YDizgRa1t71oo8pjqFgpvvNoUjHh8NQNiTEBPW7oOo+7qEpz+aXFQt0zaAwD/geWjhw3Jm7qpjhEer0FFaj+x9SJFqPI8kt6EjeGbFgI7uvdQZ8W0rjwtGHteu4uO1WTv5TVcsy1KPVmmHlfQa3RsMneP2nzb2rV6Q3TD4tEeru/4xa9xuo7yqzJymen/B7Ls57eb78NMGaLLgBFKYi3Y4zHL95ObR7qyL9Eo5WnNwO7+HbaSwk2DzqnqtIVCLPohobQFa0SPGC+F0Cm88weoUZssHywu/pEu2b01Y0QD20vawBu0ga9i6QfSYnj3qji88a0V6sIWVbsjxlv1iL4WskBwLydT3t3w/Rk0BlUtfpTzwoskYJnHPXEX+8nlMZMhohJRt3mHUGBEcTLy9ux4n0mx5GgK6kX0LqznAxfEdd2BgeF4+3QPcMH1onSvsVaQgqFoOGfncebA7Dif43HcfETsrPrJF5qrJ8zDGod/b46i8tgO2xT543X/AZrORnt272p9xj3N1xoiNzxt4vf4LLAWCIEf9+W9Xp3DO3otejuETruF6omxdESnCm/zoY8KjFF9YTQiMDjPjY/HFtivZP6gtITB0BPJ3K3+P1alO7PPVPT/4Wcbq87xe82KpufPF3/vFMyqyFnMWEtEqLC6v17xlHjzRak+xW++UHODWS7ASTF0k1CXL9WSLEq1vlgdnVaI1lh+yqXocIrQwof+MQJKVkwPz4kTBdgtwdtZcsMDJdWTmzoyF0/JnOEFnh6GzzUgR1hgSxl0eyfEKq4ObfQnPXIOMzNoAAv8QCWqSd/xFI1CxukTHCKJVXZRTerQIIvkCdDJbwvHNtSyiVJg6wPLCDdklB5tfWNWflZM1Z5v6qXDqgCSu+U2Xt4itwUToPp/TxXMVvQopUx6t+P2n3L7F6FjSsMnt6ZDTmDXutTH6EMWjXKI1Pe+cdtUFx81l3aRliXgqZp+TA+Mw220OtS4XGiu2Rnmy0cYLja3Hp0td2DCHa3e/d3tnaCN3FykDlBy5O0wbeft+hojWjhFvPGJmsGQ5VhvSsjw3peltOp3O4MrL82rk925IN+PjdvNvmnDyvW0NorUhM/W/8b2Yn5uMeE31Y3jHNkVLJUFskKShl1hbI+qF2okQe8uQhop8NDySYqGkbI9gXpicfAZ2F+bsZTjig/d7AV/ze/i80Z7AYZn9uhLefCPyue0Yq8vJ9SR2Pvkg7gbSSzniMBMjEngEHBZHjG0Za0HdQ1rZ3/Vfngomp7PmtVESrcJrVdV28N5YZK73I7iXdTWYvdx8xiJm8NgootccP0Tcq3oepp1i7aXjXYy6JwR6RSB/tzKiOizJWHTBA1yc/RVFIgP7Uun5ktw/Mfter8gNe7C8XvPyE9Gax6hpkQfcfaE081zJl8ogWcAuTPqlsxWB4HiDGhSTTxapthvz4idCZNb8UA/keQx44Pk5TAN9mJdLh2RwPdRc8snFwfqKA7ZHoPUbTwHrFvRxcosG9J4cL3bXidiP3ZeTIzRrAzj8XXldfaD0Y+aBDegYg2NOjy6pZn00SHh2+tDicMnLo9alYf9BAixMRKZxxW4ocYInZ4c19CqkRKQOkNNJf+gpsW8x74/bH7h84huO8YXW9ozO2TfGNu02tt4FQex7tJpFm9x557Sbk4m9fD5f+C+76ecu4LklZlzLVv7t3AzE7/mzDtdP8+LIsJbRGWKf/4BbszhWWXcVWw+LaGV2YOfzdgvN7Tb12nrdTZp2TxPR2g437FOaHNXno+elhu1MttMeeoY3I/8tQ7SmiK6GhAsRrYZ3KiP6mtDyANEa9FY1Juh44ZrksWplkcjR0M1wdJT1UvwAcC+T2XN/RuO9IAQ5w/X+LpwqwZOTeUQ9XBvexGaPYcJT3N0M0jMhXwgX14M52EaKESTrTDUYRH2WaMXgiLEtTBv1vsSdnHWKuGbNOJ7MKZ2ZeE9nS7i9ielLrB0rpUZjjEv4eriGv0bdOqwOU+MX646tK4weCvcSak4IDBGB/N0q81FJfShjUYsRb3Y+b8T5kiRaUXvaEBHej0x5veblIqI1j1HTAge4GcbEHvXzRJk5dabLJZwsdCW6B/hn5CVlzz4A/DNy8LDL0tUjnDdJecJt3LAcMQn7i3pzEfB+U4TWFKZvOgfU8ssvzBHvQ16izfxBga/Tsedjh7r2FLNxNnG0VZrAx2iYHw9vKHZfbqiQL49rAyzSh9sIxPEPy+tf5HfRsT8P3xZF8TTjpSZgZ2Y//DINc5jDmv/XzImWe6nQHwB2tUuEbXr5qrBrB28n/MB00jtg7XAXvXIJI/Oz8yJj959X6ZmsvGpsO3Ht+5aFtPGIQuZ1rELxmrcE7pUjvE3d3H1uflX1O0bOVP9TmM0ANioHIN+z47Ye03B+vcxgdnIMN2uxZtRf/rkl8BzdRZi1m4OSCXfWFdi6tUcMpRiO42FQLR9lGS5hO9B95PdF/Hhd6BU/ep2WRLTWwTHaS0cvYuaZpW3aKJoV8mhFydIB0dqkDtBVoZXM7ktsEyKviNHmXoNLO6X7U+eD7aEYdmjcwvz0HDbsQ/mtysEZ92jV7wwxmTBEa1o+H5c8dn/lx16XVM5hfPPpe7wW44ixLUwbNNGa11lzFiRSB4g2si+eQuOW1z4QGPKkurCJejfjbCyUusAnb3LeyLixOt7NqHtCoBcE8neryB5rvotZHwUje3WzJ8XPFyJa66k8r9f8WCMjWvMT3qVFDcB3Gb+/Z8O5MPsb/7eP1Af+fYxRW4+HKHMKgy686caGUW0bov4wCPyesw6DxnjajEGvRLR2bI8BwrN5cdvhY0SQaN3OYTWRHv4DTB3w1yDR1Ed+/yU2lqYg75HKNKk/tKkX5zjpKTTvjMfTaOVSB1zDl8rTGcwtiyBaG/IuR7CpYmeOnCz3qJcSoF1fjUNK0BsZiSMmhBbTJki0unPXH5S5HUV0pld22gbs9chSsCqiVTgycHvYBZsWQiDXAAAgAElEQVQAAV6su4y9dLyLUfeEQK8I5O9WkTVteqiy8/XmU6a5iZwfiBzeSaIVtaf1Ct2gB8vrNS8+Ea15jJoWNQAvGG6PTYms2SP4+iJt5SKtLdEh6vgQZc7pLRy+n3sq/vsYMWqPBj3ZDoHfc9a1w+dQnxqDXolo7d76FClqRx2EcqfGw+H/fdzCw/qMe+9bqQMaoo+lmvrUHv4hotXwhN9rMSwjjD/nbck8UDWpPIMXVpzr7zdsV88wubajGZgmy4sH2dWrdRRcxKPVxFsScizE/UvqRlhTnNjDyue28zx9TVywxbDcomRSD41Hq0EaY+U0Vw+mKIxuw9K7KQLVxNqMrpP69oqx5XXG8q9/XYhCcT75bkjtEiUe8eKnrMNgkxsf00c7e+5+P6MRCIGuEcjerVh6uomIXm4iOr63MJfe6Lzg5MsrL/gYOj9W83s4kqnWcueL3j/C0WOYfY+KYQmLyeoVYVhEtCJAUk1qAF4w3B6bElmzR/CJaI2CP167ZAdfneJA48Vov2vyd43+e8460uuhIUBEax8aY8TgPdwtNsATtExnsHwwcktHSFFTMl5R+W4Db00GmClMZ1cy72SsMIjqwXxBdHJRurJYHoVLWMIjLFgamEA7K6el+3ss9910CrOrB1iz4pqpNrcPsGYsGf/7htX8n5CDw7eEBydlDP/B6W+6fIGrx3PQWXNiL8qisJLIgXoJT//OQfyvLJ7kymkV42Wv+mY+0US6M6x8LbCLzjWHcVP8S0JthduKf8Pi6OU59WxG6DJpN0j7U8WwojrLjsMNpvFeDadekvZirs/lCSxY3iH5F8cmMc+WdoDXQx97Go1BCHSHQOrOnMpvzAhWfS4q+ey16J8fifMltvdbU8/taeJsOj3fwBs7Y15FLY3f+FfjXYiI1gLLqQF4wXDUlBAgBAgBQoAQ6B0BOut6h7yXAcegVyJaezGVjgdhhNEdHL88wHVDToohv7cst2dJsbxwjtaOJ0DdEwISAbI/MgVC4LcjMIa71W/XYWj+NfRKRGuBZdUAvGA4akoIEAKEACFACPSOAJ11vUPey4Bj0CsRrb2YSseDsLQBAOtwpSfYih+RXjREdHWsLOo+iQDZHxkIIfDbERjD3eq365CI1gFYAC2kASiBRCAECAFCgBDoFAE66zqFd2+dj0GvRLTuzXwGOjARXQNVzC8Ri+zvlyiapkkIRBEYw92K1OsjUEOv5NFaYFk1AC8YjpoOCAGWY+X+SCSqpj9CgBAgBMaMAJ1149TuGPRKROs4bZNmRQgQAoQAIUAIHCICY7hbHSLuXctcQ69EtBZoqQbgBcNR014RcKq/y2TyJy+s0igThIoM9aoOGowQIAT2hgCddXuDvtOBx6BXIlo7NRHqnBAgBAgBQoAQIAQKEBjD3apgur+maQ29EtFaYC41AC8Yjpr2jIBXGVBVajXkYNXh746/4JVVoKU/QoAQIARGiACddSNUKgCMQa+/jWgdpyXSrAgBQoAQIAQIAUKAEBg2Aj8/PzsJSERrAXxjeEkpmC41DSHAPV0f4errFYhrJRMhBAiBMSJAZ90YtUpE66Fp9dDX4aHLf2j2QvISAoQAIUAI9I8AnXX9Y97HiDX0SkRrgaZygHsekbLv6VJ7QNptprC0CDsjPP3yCf6cb0QPhmel//wDwL8JLN6aweDr9gPu4QaO79S/u+MApOTAjLE8WcBCimdDOIOXnzVMVqcwaYSy58Dax7ACELJePNvPpzH0MXi5eoRzY/zU87MZwGbTAAjLrwCmr9cgfFiFjh6vyKu1YOlQU0KAEDggBHJn3QFNhUQ1EBiDXn+bR+uu3hT7XABjsLd94kdjEwKEACFACAwfATrrhq+jNhLW0CsRrQXIYwAXBOIJJxtF3aRvWM2f4WJ9DV/zP3AOL/AjKyqxMPTzjSJBRY5Qzl1OpzA9uYXX9VlDSPpEoTPG6QQWsIQvRghu5/Dn/L0hcfk47/I3AOD/H5VDAOLPQz7H+7mAZzmnv+DkNt3OYQ6XAOfnACq/qSOPgvx7NYfni7XwDA20Ccmgn3VxNuUTpGjJ80G9mZgadsLbPl4JrAvsh5oSAoQAIXAICGDOukOYB8loIzAGvRLRejhW3Z29GfflBg7xkZ/qlR6OfZCkhAAhQAiMAYHuzroxoHO4c6ihVyJaC/SPATxK7gVDzuVlsfFYlR6tijBVRK1D+HljyMJNb1NNpuppOUWcUHLkiFaTYHSI1hCekXB7n2hl3Ky+KJcQpWxYl1Aueb4E01S/BeZETQkBQoAQGCQCmLNukIKTUEkExqBXIlprGTni7rbjUEX2pu6xxpimg4H+Zyb3E1wSqbqjdvp6PFdoti85aBxCgBAgBLpBoOisQ4qgI3/9qGRkFx006/7eUCS0dW+oj1MNvRLRWqBRDOBREi7i1Sm8WtWX+HBle7uNQ4Kyfu+OgYfyG16rbFpCFrDTE6DkSIT2e2RuYtE5F+eZ8nCVmOOIVhXSzx7SiyiaesCQz2/jPq+9gi29JTDlonMMbVK4wIyoKSFACBACg0YAc9YNegIkXBCBMeiViNYKxm3czcJkZoUxCoqv2dFdamzltWp7qlr3xjpiUi8dI4ApNNuxCNQ9IUAIEAKdIVD9biV5CB45y8/rD7jd98fFnu4NeCVtYX76CTcyutjlyvD9xFvW0CsRrQWawAAeI1qDpKfnhRkmWt1QdTXGcvkOi49bnorA9ebU07K9ZCFEviK9QcNjhIlWq61cnCetiFZNhpqXcZHD1UyfkPNolTi8mTlgfaIVhSkRrQWrhpoSAoTAoSGAOesObU4k75iKYf1vYLlLuZ3+9w/8j//5H3D1X/85OhV3uw67zzePkV+RcO6HeKFMSbY2H9C/YbX6gutrShAwOmOnCREChAAhcKAIYM46/NTE2fxx+wMy0yTneO6Oh1Abpvt7Axqn7Ra2Z2c6XVAHxcpr6JWIVrRGcS8p6dQB3L0UXo1y9Xa+1BDR6v+bupianghxotXJfwrsy0hOjh1TB7hEZCWi1czjWk602ji4z5dgSjlaCxYNNSUECIGDQ6DG5eLgJv0LBB6DXoVHKxGtu5tr9y9MeXtziVR/VhYRO1nB/PkC1kf3ulgsr7WqX0hVwdLFyQv8RIrKslGSXpa81kCtgrJ6TqacqfGFU0FIw9q712oTLZhr9jH0QrO7W7SvVzuUNIerV8TXEInp7uYTW6TXmQv/UHAE97IOR1de5PEiw1IeLscFPLN0dJn1wT9zmHZo2Fhw/ThYmQRRY8tGxGGxLhA2nlxfjXymTYRyPQMo/cTmn5O9xmcgW5dS5i8WTblhAvIaIcJxyoj6TBbOfoVr5/naNUZq218QAym0/1u8iHXKjj07D6RgtJ4PpmjE8UPoHS7gwcrnKx3r0P100rD7e0N7sdl6voNjq8h8+97Yk/k7TL5/IlrzGDUtMICn8nd64VEe+x7I0YosEmUSrV/zU/i8eRVFpprD0r2gGYdN4CtAaB5oj1ZHZttjQX+puXyaA6xFTtaQx68rg+kWLi5EbTxaBQ7u8/j5isvHML4sFRgvNSUECAFCAIkA5qxDdkXNBoTAGPRKRGstg+r+hSlrb/yuuGFMaVMk1pud2ebyCeZPAJuNTt1k3y+xRWVFu2jB1g4Kytp3zNT4uoBuuNjsGi6fjDuodGQwnTgOtdDsrpadLvSbx5WTg9s5nH7eCIcY5PuXktt9j3C9tdn/3x+9Nl5qu8439Hz6XUaTvbmiy9Z7TsDG5MtlEitbH2ZNkklTJLptQeUw1vY7YXodqChH+W7sOATF5w8Z2dfV9GvP0fXmz+xhXkHofqIBatrfbkW7RS2ZnB3HbVTQ5bnf1RrMnnUliz0UNWumEijpq3rb7u8NrUVma/gfwEPFQuU19EpEa4FGc4Cnvr6oYewvYW6VVEW0TmH69gbiO5X9RRb3FUd+sWw+dPkJglNy4MZQeUMWUk4mq5NrVo4/XS7hZLEA9oGefSm8/Zjwr/XiqyH7KDcB/VEu/NVd4Bf6jf2b/yXr5eoRzs0vfYnnZzN2cVdghfvjeVLEtlv9i0mBCVJTQoAQIAQ6RyB31nUuAA3QCQJj0CsRrbVMo/sXpqy9SRI16eHnEK2MmA16sDZFZHFFZS0UkyGHdQrKJvPHRccPpOYKvEy6ThC4+gc2KaXwwDgdpBxKsgRYsnjvDraNLPQrRkjXllh9XQPPTrEj0cpH4l6hU2DvGe/HD1ZE4w6zjT6a1x9ifSBsjAvwvYIoVjFHIuZJq9xdc7rQRgmnk0e4MjzVUo44yqM0vQ6cYtQm0TrxCRu0o1FFpZpzZM5BSZI+4zCVfb6S3NXsz9F3k0bG89pNOFzl7Dhno7nfDcyyZ10JviFSlYjWLIJbx8kw+wCiQQ29EtGKAFo1qQF4erhwjtYCEalpxwiQN2vHAFP3hAAhsHcEuj/r9j7FXynAGPRKRGst0x0O0Vri0eoTrW6qK1xRWUUUsVRa6jO7X7C1XkHZIJmcKRgbJAQV8eyZgXbcwBGtAyw0u4tpIwv9iiF2JVpT2LkEdojY3GWimbfIbLQfYn0gbEytnyjRiq5l0a6gshumHlpfuHUgC0bLtHq8lghIT/vEGsvaUQUVW3OMef0n9hDU8xXkNLtAE60O4W59iEKu5exYOTvO2Wjud2PiVe9WAVKVz/XxiqeMqJ3yocwEur83lMkjW3/LtEJGas5W/TgP1dArEa0FmqgBeOaIFN6d3he/AiGpaWcIuGFJnQ1EHRMChAAhsEcEuj/r9ji5Xzz0GPRKRGstA+7+hSlvb+U5Whkx6hdWNVNJ4YrKWh5qkToCAuk6BWXd1GG48QMkFMKzCUcwDbDQ7A6mHUo/xror9UQsS7uQLrJrknEqos+s0bHDdKOPZsknZc/Oe6ZF5CBsjK+M1RyeL9YiTV0wZVzYa9oWvl1B5bBHqxsB6sqnU440MoSISka03h0jSK0ESVxBuXqOl/D05xzeQzVe3kW+VlGZ3t4bc89XENHroob9VSvanbHjlGe+sG8/RWEMs/xZV4A25WgtAEue0fNnuFjXJ6Fr6JWI1gJ11gA8PRx5tBaoo9emfeRW6nVCNBghQAgQAhEEuj/rCPp9IDAGvRLRWstyhkC06qJUrjepRVI1BUiccF8JhU2mIYrKIgu2NkibJFLbgrJmnktezMsgfaJEbyR1gBdWy4guXYG5lGgdSqHZnSw7kkc07CARI8jMPK7I1AGGbfhFepkt3sPR6xrOpHdd2M53mrn1cDuiC5Mew7Yx/gHCJDdcL8RYEeTtFuDszPDKi3xMyKwPb56oXMUu0Wp8ROEZ6CRRyVIHZNaYuT+5BGgtbbqpA0Qda1l/BbGHJZ+vJaTTTz37q1C0O5aSRe2VORvN/W7Mve7ditklTzZq1dp5ujSLPnakwGy33d8bsiI4DbpIGaCGqKFXIloLNFoD8ILhqCkhQAgQAoQAIdA7AnTW9Q55LwOOQa9EtNYyle5fmLD2pmoG2CSUKmxl1zJQ4bBN2zZFZZMFW5lzXv2CspbcPDT5vSFNvDlphpcX7Qp6sm1MXLYwn3/C8fsCPm5/4FALze5q2fmCw2qEMNHqOVQEyFGbSLILKtlFdn2yJOZ1u+u8zefRRFeT0zhMKPs5hZmNsfrFIgNqHiun2JR4CObPF7C2wntjRGt6fbjz1GvoC47vJuXrIFAM69xbY3r+fROtZzLdxUalEMjsYUpHumh0+CNVTdvzx5QosTzFyvPWiRDgYfCBVAGYtZy3dZUj2d0rlR5zNpr7XaOHPeuwePO5fdyKfMYBD1dsP/XbdX9vKJHZd4KrW/Sthl6JaC3QaA3AC4ajpoQAIUAIEAKEQO8I0FnXO+S9DDgGvRLRWsNUFIkp+4rl/9txqCJ7C+TTixXJsnIPOgVjdah/vKhs0yZSsDVWpNXkh/AFZTWIej7qBV785haM5eHlTkizLjZrkBcsHp3/CSIBeOGlQy00u6OxycfTBYcF2Wfm5RXY3cCnVZTXl4UR+zefLJTYzM/KtccJc+HNqovqTqdv8Mb+V3ljO/bdhWervy78QsFfr7JYMqTWR9zGzhRR5sJgQKbnZtt5g4VqG7Xx9Pp4gH8BPSi7/ysLkKXWwS18TM5ho/aOLzsnq1qnSVvKrM9drTm4xzVy+kWb3T3ExkimVLCe196Su8qq1WmvgVCh6t3tT4xm4xNer6rmGqoIebN0ZSqGpsuMDct2RWcdEnAtt1s4HdlB9Wb93BuwYsdsoObeWkOvvROtWACpHSFACBAChAAhQAgQAoRAPQR+fn7qdbaHnoho3QPoLYes8ZJSPjSl4CrH7Lc/IWyGeQMrcsZEhBEewwjbraGnXdfHb8KqBt7Uh43ArvaHwHMPHqD7OesQWFCTnRCoodfeidZDvuTXAHwnjdPDhAAhQAgQAoRAxwjQWdcxwHvqfgx6JaJ1T8bTYtj92FsPL/ItsKBHhoyAk2/UFfV7Bauva7gWUfMH/rfr+vhNWB24qgcp/q72h5vUVuS5gL6W7H7OOhwW1Ko9AjX0SkRrAf41AC8YjpoSAoQAIUAIEAK9I0BnXe+Q9zLgGPRKRGsvplJlkP3YWz8v8lUAok4Igd4RoPXRO+Q0oIHAOO1vP2cdGVbXCNTQKxGtBVqqAXjBcNSUECAECAFCgBDoHQE663qHvJcBx6BXIlp7MZUqg4zB3qoAQZ0QAoQAIUAIjBYBOuvGqdoaeiWitcA2agBeMBw1JQQIAQ8BJxk3/30oicJJXW0QGFf+szYIDO8ZOuuGp5MaEo1Br0S01rCEfvoYg731gxSNQggQAoQAIXCoCNBZd6iaS8tdQ6/jIVqtio6ywt7fuopPA+5UpmNDq2qTAE0VRC0RkUN1tUO9jR8BRrI+weVPf3l3xo/pPmcoSHN4CReg2Kdkv33sGpcLF0NdIbSb87mdzoQNvi+/gFf63vefVcm4Pk5d6LVvyIho7Rvx9uONwd7az56eJAQIAUKAEPgNCNBZN04t19DrSIjWTHLuSvpHAS4J31mIPJAvUTCUl7pKuFA3hEAfCHyv5vB8sYYh8CF9zHfcY6Qr14577sOfHeqsK5kGOxfvjuHr9Rr+7qEibFBUg9ScDuJM3sL89BNuGEbNx9m6H2Sr67XEBiq1JaK1EpA9dDMGe+sBJhqCECAECAFC4IARoLPugJWXEL2GXsdBtG7nMIc1rDsuL4cCXL68nQSIVuXREyRhx2mjNCtCoBIC37BafcH1OMq+VsLkgLsxibcDnsZYRUeddejJ+6Q6SxdxdzwEL1Ih2+PVAGTZbmF7dqar5PK7xCNcfb1W+7hUV69oA6jakIjWqnB22tne7C3l8NDpjKnzcgQoHVQ5ZvQEIUAIDAmBvZ11QwJhhLLU0OsoiFb20na+YRqu6/3h2gwK8AjRykjWf3AFJ4tFEyqbCqXUvwGYxKyeK5vuC/xwdtlJW5BIWRDty5qsxtEaz+hXNA9dkFjGhP5eWk2cXH2Zc7XbhUMyY3O1/t3Babl8h8XiTf4r6/cB4N8E9D8t4eXqEc7ZP3B9AQ9V5ebK/jimF/B8Kp7J6xrAn0tiTDFIUC7uXTYAHSookjr6XsH8+QLWR/fwRyx2/qfxctZAsza0jU6XL3D1eB7WjdOfZ1c7rjVvbssTWCz0PDzZLDsL6W8GM9jApjE9ZkdHcC9ty12D8XW8jzUc9mZNrWVvrZy8wM/lk7aFRj8auPBeKX7P7Rs3n6cw4YvY3yvK9uZQ2pjGeqFo/2i2DL2/xtZMau7uPhn6f9RZh+lIgA2nkw+4NVJ+cLk/buX5he2oi3YDIlq96bG1eQfHRLRayBDR2sU66KbPqvsIVkQjjRg5NWBB21c7Sge1L+RpXEKAEKiHwF7OunriU08RBGrodQRE6zd8f/+Fv3/1C21XlysU4AGiVZCsD/B6/eXlJGxelC2iQJFG9ku+5QUUSEPAX67fGeFihB4a/2971JrpFpw8ddJD+PLpD5yDInMlIeMRTpKUTXjydr6Ct3M4/bwROfb4JfsdlsbLKcelmYeyEx/b8FwnsJo/w8Vak5JNPj+JkyBlTuClIRKk/kDoAhipsDiB2ewdjm+Yd5L8nZFFjChn/Xwew/tiAcoTOqdroUtzTDkvT99xuf42BP3+dZjVEcPoCWCzYd8pRI5W30Nc2qj7QYDZxNNlQ+q468S3GSd3aMym0GvNJPcMfXhr2LYLX8e2XbHwYhcD9v/3R6+Wd7+NrbmOJ9ybb/HWs/4Tnnppu9ZEMkynMD25hdf1WYOBSS7n1g/XSGbfqLM3Q4v9A7OW9a7qYoaae2ZTRp112I2drx+9bhX2TSoBbD+dtBsw0crWyT+AB3me15h+Vb3WEKhFH0S0tgBtT4/szd72eR/dE9aHOCylgzpErZHMhAAh4CKwt7OOVNEpAjX0OgKi1cE49FJXSQ0owN0LnvkyL70HzeIv/KIBAMLRVRb5+V7B6v4DFhuDMAy8dCWJ1eBF0ydqBDSBgiAeGeKQg8oTUhGv+7zYMry+roFHlbukWJDUcUjj7FyVAYULp3jkkMr9F/IAngOs15Lg4kSrSeTKcRC6bkW0enKFcNBkb6Vlk+8Go6NgKGDAnoOk6Cl8coJbWrvzQSJEzltCB+Sz1h5yrfk6c4tBZYjWiF0J78UpzGYA78fsg45R1Cdp29K7uu81HNCRwjtv16E9zPk3xPrh46X2Df5zvb05us82ZHnpRxNtoRZm2LlnViXqrMuvbLXgdH7WZis1crZi++mk3XCJ1u3c3rdqTL+qXmsI1KIPIlpbgLanR/Zmb/u8j+4J68MbltJBHZ7OSGJCgBAIIbC3s47U0SkCNfQ6PqKVe+lxN5Bqec2UFlGAmxc8sD3pFKHpEa0Xl/Ax0ZWPt6sVTI4+YGJ6ZhrhULZVRcL8eaNY2CtYHp9BohVBWIsXfNkXsPDQPZB0OcIkQuoIckpih5grmiiRuSeXJwtYGB6Pjc48PQbSGCB0HQ19Nshdi4CJyDUIHaJ1tLFSKwjVR7yJlbcw+yBgFJhhz9gfKMLe41xfRrEc9r/ptBv5tbYT0Zq0q9gHFPXhwfEmNDaQveg/sd7QRGujX8XluetZp2XQ03VSy2CI1kp7c37/UDkgDOV4a9lso+3NW+dGao3o3DNXE9RZh73eBPLxcpkfr5roC2xX9dsNlGhVqVIqV/6rqtf6ykD1yIjW/+///d/w8/MDfD7//QP/x//6D7j6r/9EPX9IjQ5dXzn5/dQnldIgsYiHtzdgkQ9v7L+BtGKxtCvCPoyPnpEUNfp5XHoZ787mpLuJ3unkPf7iWaWzERKaERwYHFWkW2reMRnSY8XftZIYZ9NBlepBrmyFK484u4HjO5XKK60n830phkM8HZmZym286b0Oae8kWQmBPhHInXV9ykJj1UOghl5HSLQyIqW+JwhTGwpwRbTOWAZFHa5svmj7ROsa+CWKv3gewfNqAtc8F6Xh0YooHmMRSJFiACEiI0S0htsFjDdBRtUz9XRPVviRQ9pZRJLh6GdipUL7deh/bLy0RyvPtyjzDnrh6azLRjb5MtHkmbRTHfB2qkJ3RJQ8IaVJyKxce9YhRkeiUrlP5Aft1LABtq7cUHrv8s/zpQbSTSiiPDB2m7XWlmjN6s/Is+vmZkWt4771X8Oj1SFaLeIOsX74KxzzWL1Yiw9yAZnU7zX2ZnP/b1KPyLVdspbFHmV/HBAv4NIjFjn33N6MOutynajfuX1RjlYsXJzkadLV4J/CtKyqV8yAHbQhorUDUDvqEmNv0Y+lMvWSTpGT9voPncnqPAxGf0XTSRl5yzMpapq7RDb1Vz4dEe5M8lNG6W02n04qm6Ip9vFa7kdfiDRcSp7sWNl0UBg9OOnYzHP8y04jVmYD/kd8207z+iw/17kFiHROje2rs77n9E4d7QfULSEwVgQwZ91Y5z7medXQ6wiJVnYw3cPRqwzDr2gBKMAVaREozhL3aF3DtfIInS3h+OYarp1LgvCuC1QgNioVh8KZ30JfzT1PoljqgACxtd0CnJ2B4CyNSwHnDvfh0eq8lAZTB3C3Wyuk2roExkg8a66cKeU5dsNEyZvlYeATrWZYuJM6gF2sTOIIoWv8JQ4pF7vY7UuHEv+kjtxUFXJdBwntxhtlBrMNwKVRhCe4Hbg243pc5ojWyJp3vfbaEa0Y/cn9LvRxJWvbe1jDMftGhdG7KUyMfUitIcT68cisBNFaY2+uS7TaxLBFtKLmnj8UUWddvhtFJXtRJmzdPl3+WLmE0d1VbTg8j9auPhQz2Orqtaoi0J0R0YqGau8NMfbmnYuBFDn5+45DfLnnnrm/87u2e5eO1CAwyF6fBCtIL+NqIrJP+x//7GiU1IfTLEaYFE2RM1hc9zG4qS0f0RaVDgqRKsjENnq3cO4NiLm4eFpRcAh9ZvURwtqz/YGk99r7TkICEALDRgBz1g17BiRdCIEaeh0d0coON9eDrZb5oACPeJLqi4pN+pkXK/+LfMDLToW78w63MOc5P1ly0lgBlTcj5NnNCamQCRGIzpdUedHild9lOKN1kdhTTixP3wH8VQ7LpkCWd8nKz3VXosT2mHMuTwGSx7/U2bpudYmL2oj0FNmTDhvb3RihXYGLsPIeacK3EoSdwHtjkd/RfSBItOq1543bcq21I1pTXjx+mhTfOzht2/tZw3FyK2/X2Ly8RiqBwF6J2Tdq7s277h82LrZOJ076jNzegTkPUWcdpqPmvfsUJtLbX7yw2x6uBV1VbjosotW/v9TNY1hbr5WVgeqOiFYUTINohLE3a29LpjhKpFdx7wLuXcb8f5bSyymYqu8gKr1M6IOeKqSqU9CIMwKR+ktpIxM9giNaUylkEhhhUjSliFbk8/JlJI8xKuoOp4dUmif/ThSOYHFtQJyrGk83Wsh8p1OtkqkFlA0cYnqvQewmJAQhMFwEMGfdcKUnyWII1NDrCAlizBIAACAASURBVIhWI7zEyVtU23TSgKuXX2NU40AVL7+mRDPgIcHyIOcHNLCcQmv+X0YSqb94bkjnUqhO+2huv0A+UOfiZ+eycubU9Kswl/1x71stb/BCUlsZTfhsvOM8buazsbk2TAEPXdfXLoG9fRljeLg5xmbAkkhseJowVvxKFiCyLl0X8Myrv9t5nmybMS/35gUwNOYSXq4e4by5JIbaiBxmbyqP7150aOsuNl9LS9blN2DPTWNmo3dw/JXO1dyE/snnhM3YtjBdLuFksQBm4dPlC1w9ngtdsT/kWnPHSS6HKUZ/S+B5gIVQItelfHHx942QbR/B/Z9z2OxL/7G8nUmbZfOUawWU/XIlODmnBQJhewrs044ymA3cfOo1ttvevOv+4dpCs3HwOdt5+zQO8bXk7N1GOhUThhqXC9fGtUxOrtzqZwO2Q/vuIPZn8dFyH3+xPcI8x3aVqwu97ipT6fNEtJYitr/2GHtTRGsqRU72A1wB0Sr2drdOQSR3eypFjZF+Jptexv04G4s08dLZpD1aTScCK7JBqtxPkZWbdyjvvegsSFgGPjqj20YxMFMghIlWM1qIpzNIpHmS0lsh+SJdWBoLN6WY67CRK4iatVmD1M6mh8oQ9Ptb4TQyIUAIMAQwZx0hdXgI1NDrCIjW/hRXA/D+pB37SOIC9nEbDj8dTmjq2PUw1PnZHsBDlTIoV6U8m8Oec1tPwvCLF36utG8IrLawYrnAI8WW6KzDW9QhtRyDXoloPRyLw9ib+sBgfqB3UwLlSavS1AGZdFJmMazm44t/9jQeqLnUX4h0RIKgdPOGZ1IHOPnom1zdAaJV5blPp2iKE63KazT3vGRluWPC7umgMqmCeKEyA6NUVJaXPiItXyylBZ8Tr6GRHjdvs7poVsr2h5Gi7XD2HJKUENgHApizbh9y0Zi7IVBDr0S0FuigBuAFw1HTJAKZgiFmRXFC8tch0GUKke7B7K4YTveyl4wQznmc7qEC0ZoqNPRL9g3rhT4AOJ11JXZ8OG3HoFciWsdlb3hCClEMSxW4cgi3bGGmWDopM0drKo/3X8cjtigdkf74d/nEc4EB86sPeZCm8oa6KWT45zTT27OJ8sCkaLKxVhaXT8OlbRPTNp8OKpMqyKllYfZ3+WQXRXZT6uTkc7G2ZHXST4TSS9Wy6/2kdzqcPYYkJQSGgMAY7lZDwHFoMtTQKxGtBVqtAXjBcNSUECAEWiHwW4jKVuAM7qEy7/NdidbBTb9ngXCexHTW9ayWnoYbg16JaO3JWCoMk7M3O11G2zRIMnVOMp2Un64knapIEXzxFDWm7Pn0Mql0RF9w+zHhqcWEZyOIMPcmT5UgRu00MUo5od/COPL0QtGUOqI/Xx9+6iVMiiebmFX/F04Zkx4zp4eCNE+BFEO49Fx6IWjP07Q+H+Cfkd+1rV0PL71XhS2BuiAERolA7qwb5aR/waRq6JWI1gJDqQF4wXDUlBAgBAgBQoAQ6B0BOut6h7yXAcegVyJaezGVKoPszd52LuxJH/SqGMDOnZAedoaQOiAECIHOEdjbWdf5zH73ADX0SkRrgQ3VALxgOGpKCBAChAAhQAj0jgCddb1D3suAY9ArEa29mEqVQfZmb0S0VtHf/jshonX/OiAJCAFCIIfA3s66nGD0+04I1NArEa0FKqgBeMFw1JQQIAQIAUKAEOgdATrreoe8lwHHoFciWnsxlSqD7M3eiGitor/9d0JE6/51QBIQAoRADoG9nXU5wej3nRCooVciWgtUUAPwguGoKSFACEgEDru4FamREDgsBOisOyx9YaUdg16JaMVqe//txmBv+0eRJCAECAFCgBAYMgJ01g1ZO+1lq6FXIloL8K8BeMFw1JQQIAQaBMizgYyBEOgLATrr+kK633HGoFciWvu1mV1GG4O97TJ/epYQIAQIAUJg/AjQWTdOHdfQKxGtBbZRA/CC4agpIUAIOAiwKrF3x6wyL6ufS3+EACHQBQJ01nWB6v77HINefxvRun+rIQkIAUKAECAECAFCgBD4fQj8/PzsNGkiWgvgG8NLSsF0qSkhMDwEeO61R7j6egXiWoenHpJoHAjQWTcOPbqzGINefxvRuuslf5+WPAZ72yd+NDYhQAgQAoTA8BGgs274OmojYQ29EtFagHwOcJZHcrJ4A4ApLB0iSP8GMHv5gfWZGJh56J1vpBCzF/iRP1j/bsk4g5efNUyasfxnzbGC05su4ev1Ap5PJ7A4eYGfyyf4o4QwZFDPxmRkv6fGYvO8+ayDSQqP5fIdFhx39sewfwD4NwH9T0t4uXqE8+YfAKZL7RVpz0HrLjXvlNnEMRF9XzwrTGLyzmAGG9g0U/Llt7GNz/vr9RqY72dsjkEdc/u4hi/TNh0b3B/mIoXA4xV5tRZsXdSUEChCIHfWFXVGjQeDwBj0SkTrYMwpK8gY7C07SWpACBAChAAh8KsRoLNunOqvoVciWgtsAwN4Q2hZhKXML/lmE7BWGLSskgqcAARYzZ/hYs1Isi3M/5zDuyIGt3OYwyXA+TmAImy3c/hz/m6Ru0KOE07KSk5XkLrvjEQ7gvs/58D53ekUpie38Lo+a8g4k4SMy2iEbm/ncPp5I8K5o7K8MYa5IZIBSjB5gauPzwQea0noxuZrko12G6V+Fy/UvBO2872aw/PFWnhdovQj8QBBcorHlL7E/+P68Z/j/YBL4juEcvO7sLfNbAlLgEFiznX1eNXgVLCEqSkhQAggEMCcdYhuqMnAEBiDXoloHZhRJcQZg70dDtokKSFACBAChMA+EKCzbh+odz9mDb0S0VqgJwzgnGADgMWC8aCS5Pxewer+AxYbgwxlxOo/gAdJqgkezSHWuGwO0RqSNxBOnSZaGXHnE3sN+anIPqyMbH5f13DNGN0gqVgTkzAe+fkqr04E0YqddxHRathD42FqyCKJ9jfpTVqNaA2G2isy9QV+bj6dUPxQ0alhYR7SdcEypqaEACGQQQBz1hGIh4fAGPRKRGsFu1P3Dd6VH4FVYQTeRZG9WTJpuS6ejY/WtQSjfgiBvSLg3Kml7Z8Y0Y57FY8GJwQ8BOR7o/p3412VwCo865CApaKkkV100AzBSXUwarTLju8yRXeYiJBEtBYYBAZw4cl4CR8T7YW6Xa1gcvQBE9PrlBOSKmeAKYRIDaC8UJNEq3MxNVMS5InHcBV3ES4vZcDKiCFaq2GSIv1UrL2Bp3EY+CH9+gXDwgs774Tt+B6tCaKVjXd3DMuTBSy4x3HIozXsARxNU6DmHSC+mdiNnl+Uc7Rpc+7EBoY5n5ONZ8EypqaEACGQQQBz1hGIh4fAGPRKROuudreF+ekn3Jj3DHXn27Vr53msvak0TeYdVkc92em2KotI3RECe0HAu7sH0rbtRTAalBDwEGDvn/dw9Kqdx04nCzAdg347aNizDo2T5AU4H8C5ng+4tbghdE/1Ghqckxn5XG+A0p66v8vU0CsRrQV6xQCuCDaeh5OHNx/B82oC10f3dni/uYiSMoRJLsv7NfA1tC3RaoVlI2XMh8kLj4Q6mNTyrrSJS5E3VXqYIuedUhuWaOW5Tj9ueUoF16PZy6u6PIHFoiRFBMtBweYFXs5gNZbIXRv28tXzGxjmRLQW7FrUlBAoRwBz1pX3Sk/sG4Ex6JWI1h2taLuF7dmZ/pjfYYFJjL2pe45Nshq3j/kfeLrUdQ12nD09TggQAoQAIVCCwHYFq8m1VYCYIgttADFnHR5ywU983Nr1fO6Oh1CbZEB1Unq4y9TQKxGteMtHhUE1BBuwLxALOJkt4fjmGq6/nDyqscutazih1AEu0VSNaHW8XFEyfhv5ZBOpA1i+0iqY1CL9bFktohU177Th4IjWN6soVzh1hDEOKterk4LCyv2r8+o2eVt56oAFuCFL39stwNmZyA0bSV+RJ/MD6RqMObTFnHK0Fmxa1JQQaIFAjctFi2HpkY4RGINeiWitbSTsTnUHx04B1xqj5O1NhqOmwlBlxNTRk1E41hKORWDdwOeOxV1LitnqIq9MkHABVh6hFApaAx21ZhVc9TBwQnXlnGOeRMGCp/y9Y8Oqv2Zz2uML29qWoQhyf/x8UVrVk5pTysszVyBYZC4LFxdm45QVqbUL5vrPh3WOKT6LwUn1YyKdwian+5Qttilsq+Qq0T0GG9VvbF3sWhQ5hGupbkuLJJfsK7ki2SW2k5Mz93t2/0c5vCiHpmbzsmrExL0iDS4iUaw76RXO69ncwPGdKoydT5ET2yNiHwFNjPJnXRZR3SDgwcplk05ZBT110HRARKs3u/p3mRp6JaK1wAwxgJsEm0WcBUgyK0xfEVpzgLXabWMkl9NXyCMgT4IFcrS2kJGNc3/0Co3IMuzeTmOgc2ztjkktolUdAOLSO3GKh+F04xqP/gp1+cQVyb1GhC5sr9K8fgKG2YZobS6fxiFjEck2DjxlxfcK5s8XsOaVvNjfsDC3CpUVrF9qSggQAjgEMGcdridqNSQExqBXIlorW1QgJ32tEbL2ptI0ZcOmzQ/69n3Eejnesbhr0xeicKt/hzPv1BfwnCxou4ZLRhx7RUhV0VLnXobM4WnL9A2r1Rdc8+IJyD9UYVsdAeVikMYkVpRW6VYU6Q0X+Y3rn9WFmIPAs/H4ijgY5KPv/CLCJnKYe3uu+Ky4YrvjhGpmmCMLm8cXQDZ1n8dOfDgwI9t8eXK6roWNjZ9RT2I9yRSJDhVFzuFqclupAtI6nVvOxkIrrWRfyRVixuKckjM3Bma3KHkPczkKjzewBjQ+MCX388yacN6Xs45MUoacncewyZ51GFBVmxCJXSHStkSEeNsBE60d3GVq6JWI1gLLywFuXvg40QjiAsD+a+ZjNUlI+wudk5/VKw6gfre/Ek2XSzhZLIB9PGdfiB7gH0wWKl9p7MvrBTwzDwCYwvTtDUTr8BefsIzOl6oAjmye5pf/nTGJ4CFI0vR8RYi8m8NVzFd4VprPv/IQibhu1EHg46WeEV/qWOS++pqm8fXH87/8u19e3S9tLrYxrwor32vjXeHmAQ59dRQXC0a68lw8jX5NYrpPzJsTqDPvm4KtgJoSAqNGIHfWjXryI57cGPRKRGtdA93OT+HzRtx5av9l7U0SrWX53kIffusUd0UXs0UWNBV4BuT1oqbcmgkmwXTW3MNyxZJMkoDdiy0nCIxys/UWbDLKdUjwSKBAkdcQURQULZrSIoInorgwLtIsnkorS3Llis9KjxQMTkl1ZQogx3WPdJpA6C2re7fAMwab7Low3wN0HRT1r7vgitItwsZCekPvKwGiKJxSzrZRL5VgSk7EGPmtws6NmW+v3qenMJsBvB8/wGvywEHs5+6gyRQ44Zo0YV2l97jYXLNnHQakxrxF3RaLByCiNYtgF3eZGnolojWrOt2gBuAFw3XcFL/xhAXxc4iY7djGP/68WltYsfy7XbyhdKz9Q+2+5Cvqoc6R5CYE9o3AuM66faM5nPHHoFciWivakxe9UrFvQFRirk20niiPUDEPiwxCFDlFF7N1idZIQVMpBfdGfOcf3yWbjQi7tSKhVNqtTFV664N81ks4oGsU0ao/u7sEuUVWRTDJEq2JIr9pPPPFhXFEq+mQYTtTuA4PDYLY4rOymA0Gp+BKzBZAlrJHdY8gWpN6y+k+UZA4V5iXYYNYF1EbKFqTPro43eZtLEze1SuSvbOciH0wdwq0I7Tw3sVNIcTUfq6EzOwX1j6K+Jjo4ov9CFj1bhUgVblcvO6PdILKKamz3wfq0drRXaaGXoloLTDGGoAXDNdx0wpEaxMalbmwdTyTfXVvXdr2JcQvGtcNyfpFU6epEgK9IjCus65X6AY92Bj0SkRrLRNz8uvX6tboJ2tvAc+5vBgJj1bnxdx6OUV4BKGL2RqkTqqgaYwUypKNSBLBxUr3ewlPLrmbBxZKQ+sFka3JSDV+vshr2GvU88wL1A8IeggjdMumjyNatWyx+bF0Yyohgylzrvisnaf0BPK2o5WWwwan+zTRWqK3LrAR+OWK8zJM2s8jtgyyHq1IG4sTrXUKQu8s5w7zEGso4invEbhu5KROCZAnL8P8hEs25taE1gWe5HXxde08Zj/Zsw6x/zZNKEdrCVrMKu1aQYVPp5rX0CsRrQUKqQF4wXAdN92VaO1YvEF3P9AvOoPGbDfh0jl9duubniYECAEbgXGddaRdhcAY9EpEax17bueVVDY2xt5UuqVowRH20nl/BK+6EIDvIcpetFQxrKZdeXFXdDFbo7iSSRqE8wDGUgfkipAa5ADPLuW3jxOtqu6AXRsgrT1MYVuHCHNyoSpvsBQmUZIZUeRXyI9JxSBn6hQXLiVaWf7XP+fvPMUYc0bOkly54rNW6oCCYrgIbNy0EW5diCh2SFuOheWD9NSugk0kF7FdnDdiA8h5xNYATv5HuHKLBnoFrP0R0PsKohDzznIixojuE2YO56KjgO1l93D0qryWN5AuMIXYzxFrwhIx4lGd2kNVzRKWPk/ZeWzamLMODxmbP8//0KT0GU6U8PD4jy7vMjX0SkQr3vKhBuAFw1FTQoAQIAQIAUKgdwTorOsd8l4GHINeiWjd3VT8D5ctCichxMDZm84R73k6Bb2vkDlaWxV3xRduzRIeDT4Jed8Mry8n9NHqv1UxLCfPa0Zfnk0EC9vaRKsiVu3q84n8kcFCUIoUDZGabwFCJuzNGC9gO+Ek/MftD5QWqS3OQ5otPivmircdPDZ2nzHdI1IHNEP+gfP3ZROq7MrcRveed2AsJ2tiXeQJ47T9tSZa3VQkvKMtzL0C1gmiVdX+ULi22qNwRbvON6ZHqS1nfK0kCucxWZ8u4cct1p2dv08a5sP5Ax6oLlbBjyB6v3DJN3/OYUvI2Xk/RKvcIz5uBd4BD1fE8dtRk2ERrV3fZXB3mDTURLQWmGINwAuGo6aEACFACBAChEDvCNBZ1zvkvQw4Br0S0bqbqSiCxO0l7WHUbswSewvK5eaazBWIbV3cVZFfIsdkrnCrWeQ1WYg0Ki+n2+xiqSrPp/TY3KjitF92Md1Y2K2Nnwznb54NF7qVtJ9TtNXXtV98VbdR8vjj+0Ve7aK0rkzpIr88v20Sz3gB2/IitWp+blqEXJFhXZ3+PFJ8FoOTn4extADyK1y7upd5fusVthXFl5leSuaULADNYU8U5+U/ty/QG8tvWVd+e/2Yfef2FcVhxjCqKWdeD3oesTMjVkDbRKAZx8pjrHPdhs8dRbSminXn9otwMepUSZXYPPOpDhD5yFscoVpHbhqGFp1VeUSnf5AHpUO8VxkE3Ukfd5mSO0xM8N6JVjSC1JAQIAQIAUKAECAECAFCoBoCPz8/1fraR0eCaP1/gE3jzx+An//+gf/jf/2fcPVf/7kPcTods8Ylv1MBM533Jz+lwmqvZyps2x47epIQIATqI3B4+3l/Z119tKnHOAI19No70Xrol3wySEKAECAECAFCYMwI1LhcjBmfQ53bGPRKROvhWF9/9nZ4L+bD0WKmkMj3ClZf13CdiCoezlxIEkKAEDh8BA5vP+/vrDt87R7SDGrolYjWQ9I4yUoIEAKEACFACHSMQI3LRcciUvctEBiDXolobaH4PT3Sn70d3ov5nlRCwxIChAAhMHAEDm8/7++sG7jqRiZeDb0S0Toyo6DpdIEALuF5FyNTn4QAIUAI9I1AjctF3zLTeHkExqBXIlrzeh5KizHY21CwJDkIAUKAECAEhokAnXXD1MuuUtXQ6y8hWr9hO/8H5xuRBnw6W8LDWiQtb/NnJ5FWPbCk6U7y96bzoSQybjPbX/gMq/76bwHSXJjFwPLrFVJJtH8hSjRlQoAQGCkCqctFvDACP11hOrva6XwdKaSDmFaNS+O+J0JE6741gB9/DPaGny21JAQIAUKAEPiNCNBZN06t19DrLyBanQqGDS+6hFgFQpS5mJUPncqo36s5TBaiqt5s+QVrYuhQkA6ikVfRUlfWHIR8JAQhQAgQAh0jkL1csI9RkwWwU66pPLxdwb/zBfDPmU0F7Y4Fpe6LEMjqtai3/TQmonU/uLcZdQz21mbe9AwhQAgQAoTA70GAzrpx6rqGXsdPtG7ncPp5CQ/XZ/AXTNJ1Ry/FBNEK2zn8OZdE68sPrCmJ/MGswO38FO6Ob6W9HIzYJCghQAgQAtUQyF8utjD/c24RrWxw09t1RmdfNX3U6iiv11ojddcPEa3dYVu75zHYW21MqD9CgBAgBAiBcSFAZ9249KlmU0Ov4ydaXd03JOiO4fwtiVbm7fpvseFeP9PZCzysGQEMYJKzYXMV8k5WpzBZiBQIMJvB7H0jQ9x94jg2lhX6GevDIIvFWC/wYzLGod8vnxqC2ZrDdAbLh7UIvXeemy5f4OrxHNSUAEy92CkfwOzHGCCKqQdkrj+Ri/Xm+KnRkTsmCjs+rhjrbvMmPLxgCrOXV026e56zzu/yeZXuwpLDxV7N08MnIwNGFy8A5/KjAZ9FUl+MaInYt5IRM+bPGkLfJsy+BZ4PsD5TCUAK5up421k6tX6L20svdoDRMwLP2WwDG/HdJ/A3g5faOh7nefurZpW/XISJVp1Wxz6P0ms3sW/E1gA/ktRHzNy+Ls6d0/MNvE1n8PIa3l9+g4Lzeh0+CkS0Dl9HNV9SDme2JCkhQAgQAoTAb0RgDHer36i33Jxr6PX3Eq0ucZhD2/29BdGqyBn+gjiRoZeGHM1LakP26JdZ86VydTqRxOQMXr7YS+MKTicsZFO/3KbHMj17833Y5KcGQpNNmhx158BecCeMqDMILG+eBpamF5RqN3v54gSlmLf7Ai+I5ximptqy/bFw2PsP2Gw2EB8Th50YS8r6pTycDRKZe1rfwOv1X/hWGBkkc05WPM4JGTj/wOQ0Qn0DusC04dSy/AiQ0wW2P1N3bt/c3qdLeHm95qRsFm8p37/HN3izbCju5Z7WQb92oNZPm/V0+cS+Hqzh7K+/n2zZl4X1GgBhByU6Lt1Oqf2wEMhfLnxbYvvYP0Zmso8gy4cmZU5u7eb2jeacMc4Q9m/3R+LDVW6v5MgS0cphyOt1WHYYkoaI1uHriIjWw9ERSUoIEAKEACGwGwJjuFvthsA4n66h119HtIqXNti9uFEgl2fIzDRxqF5MFdmmiBpNvvkvlBmitSFpNekj8uV9ybDO2FgGSRTt468OA43k24u9AHOPW/kMqHy1BqGMmmeDbwCfpq88po1OMP0FvJ0bWQM4aS9fF/+/wFIQMG9UTtjCvfT0DaerUEQr83B+ZcwBQlYXwxDOGBkwuvDaBFNj4HWB689YTQE83LWGm+sKnuERFou3Jq8kbFew+vyABc+pbBDhWR1MJPFventXtgMzFLtkPUVTl4T2E4EkTid4HY/zyP09s8pfLrQt2ahMYfnyABdnf0WkRnbt5m0qdM4U7eu/R23Zmeb1mu1i7w2IaN27CtACjMHe0JOlhoQAIUAIEAK/EgE668ap9hp6/WVEq3ipgxq540o9WqMhkL4Xqvb+xBKthmciIwRjIfyNx2uIaHX6WJ9Z+fbUEppOZ3B1ewPXZ2EiNliRmoVrPjCPOofUCazLhphOkZ6K+EVg2gxR1F+K/MZhp8ZlJOr9XSq9g/DInc6WcHtzLTBCyApmColGOTbOGBlSFcSVLiyi4wHg/hkAFqIQjq8vV6mhlBYy/QXTY6w/s5uCdB8pvL9XK/i6ALjj3t9Cx7BaweToQ3hdm0RrVgcX8Kw8y0Ne6W6BvDZ24OS8bCCJracsnkiitYKOx3nk/p5Z5S8XYVvS+0nak97fl+P7RpJoza7Ta0H40h9HIK/X4QNFROvwdaQkHIO9HQ7aJCkhQAgQAoTAPhCgs24fqHc/Zg29/iKilRFk/+Dj1szruIOSWhOt8SJcGO9ClvuzSR0QI3gaojU2FqIPk2hV3nRNiLsg2G4+DcLsVbzQep6WRiXqIHHHnwu8tGNeoJs2iMJmRf3VIFq3MD9lxWKW8HWriLy0R2tD9CFkbYjWRje64rflRZ2RAWNzus0MZifHcLM+gntZCMcnWvO6QPUXJFpTfefx5kTr9XUTJj9bLuEYLuD6SHkc26kdREG7mC1gida8XCYh7hK+ZespoR8+CIZoraPjHXZWenQACOQvFxFbcs/F3FmE2MOJaK1nEHm91hurq56IaO0K2fr95uzN/tDLzvcHgH8qNZaR0shMc8TEdD9khj48y+mE0lHxn9B9FMhl5Y6ujyf1SAgQAoQAITA8BHJn3fAkJokwCNTQ668hWllo8dOlQbJ+b2H1PIFrXqGpxV8p0RrJQ2qOjCG9wkSrE7J88SxztpoFQ6yRUGHPvjz2OA/wTxTmcnLn2f/mh1Oj5pkN3TZD7GPzNOZc1F8qXQEm7YLKJ8ug+YLXhsiLEYUOaTFROXfjcuR083qNkwGjC89LLZDrU4cI53WB6s9eGGh7TuGtiNYzl8gOecxm7QWTOgCnAz3VQN5L9QLZrLHEemo81mOE6v/P3vsrRfIz26I57zKMwSHONs65Ts8D7ACMjYU7Hm3SDh4m3jiNCd64WDjQTwBPQGAA9jlxbsS9j3C5IalUpf9Kdauqq6sXzvf9plVSamVWSbUqc4lBtKb6YDzD1niS4pIRIpDfXERiyawyEETG1Uf63mXEFKQD6gVI3q/1xuqrJxCtfSFbv19OvKn7+0hWmOhDMKXu8tuSPpsP+OK/bw6FLNbPVo6EpEyWsX83dO9VVdCbJRHG6UMc2vd0ah7c6vfh2mX+t35WmeRufVTRIxAAAkAACIwJAc5aNyZ7YQsPgRp+3QuiNVYe3W6G2pe9fDZe65oE0So2awdS85HoYvnZHgrSncjcHED184tWt090cKmyQXmHBJUcwiMtUAdmWWPx+vCz6ZqDrZqv9m1Ga+AQJ+/wHuNLP2+evENOcpiatxLn0JSujTjRWuNkxgUHO/tE7paQtg4rm9PnqZJT8InHzR2UJgAAIABJREFU/Nyjh2G1OOdtENhwfMFpY/UVjDmDTmQevBTynRnPt/O/9OtOvJzx5tq9RDXtdUZLJKtu88Ow8nYJmzhxUON+SmW01vYxbwlDq7EikN1ciIMDDxz5kK8VzQ9EFr/4m9HFs31YVfjeNZ5BkedG93w0Ms4N4DjPdRyGpQDL+nWsAWnYBaJ1B5zUmMiJtyzRKvbaf4j+NaRru9cwiFg53Nct3X5e0qU6HdMmWpl9+ESrUBqLEMDNO8CRJUXW7A9FJZNh7+54DJYCASAABIBAKQKcta60T7TfPgI1/Dp9opWj41lItHbknhkEgfKi9mfjUKr5H1rcv6pX0Ysl/btrNOQcO2fLZzp/OCGRMKr+3IOtJItLS3G4j+hvdkHLf82XeLXrpNvYWJb8QKSPGG6zGV0I+YX2gCdtXkIbVlxz3pxCzZ6nmsNq/kceKtUA5swxN0/3JuX1lx7TzGiN468PZxJ+ef53Ro9/Tki5qTnwKju3hK0p32ic5buGOpAragPHF89EJ7KEvnFBNC6ZvuCMabzYdB608bDunZK5todK/aan0xe6NLJzVYyZL0ipeBkgDjh+ZuNpfiCQE+2yfdh9MH28/bURFmyIQGpzkdJ1FnE1uzjv9Kabtch8prr3bnKtcu8Bp9xXTZPxXBfZbif39Cqexy8dcbIhTDt3eY1N47YnDaJ12x7gj8+Jt+jzJKvF73x4SRGt0fcAuw8W0dpth+x1tIFFzafCgbt8mNESCAABIAAEtogAZ63bonkYek0Eavh1+kTrmuCO97KwvmqZvTX6KBtxOq2B3XR8uclMEAeboIdrx41Ajc3FuGe4n9ZNwa8gWncndjnxls1oFSTpzWE2QzRZ9r92H4mM1oa8dWUCQvPZHY/BUiAABIAAEChFgLPWlfaJ9ttHoIZfQbRu34+FFtQgeGr0UWj2ZJoDu8m4cqOJIA42gg8XjxqBGpuLUU9wT42bgl9BtO5O8HLiLUu0yoqzBzr/FBUoxtxXK1odHze6rqKC64lOrQoxQ1+V1YdQH3A1WvPSAa+hQ7UezrPE8O54EZYCASAABIBACgHOWgcEdw+BGn4F0bpzfq9B8NToY+eAq2QwsKsE5I53gzjYcQfC/AQCNTYXAHh8CEzBryBaxxdXMYs48ZYlWlstebPMf0XzOdHdnTo+S/Tx95fShJZ/gWxTJfkV6kMdbPl+/U1nj7JTSd6GJADcQ7r8w6+ULjtZuq274y9YCgSAABAAAuUIcNa68l5xxbYRqOFXEK3b9iLGBwJAAAgAASAwIgRqbC5GNB2Y0iAwBb+CaN2dcM7Fm63PGjjnwNBMt89GCJxZEIHFLO0P99EdyDdbftLLJUnitTsfIW2XPwcn83Z33AVLgQAQAAJAYA0EcmvdGl3ikhEgUMOvIFpH4EiYAASAABAAAkBgLAjU2FyMZS6wo0NgCn4F0bo7Ed1/vKnKEpGN2mazGvAIYvXxLPzb7qAIS4EAEAACQGDMCPS/1o159tO1rYZfBydap+sOzAwIAAEgAASAABAAAuNF4Pv7e7zGMSwD0coAaSRNarykpKfiaLO6jb9u6fbzki61pMBIcIEZQAAIAAEgMB0E+l/rpoPVLs2khl8HJ1p3eZNfA/BdCjDYCgSAABAAAvuHANa6afp8Cn4F0bo7sTmFeNsdtGEpEAACQAAIbAMBrHXbQL3/MWv4FURrgZ9qAF4wHJoCASAABIAAEBgcAax1g0M+yIBT8CuI1kFCpcogU4i3KkCgEyAABIAAEJgsAljrpunaGn4F0VoQGzUALxgOTYEAEAACQAAIDI4A1rrBIR9kwCn4FUTrIKFSZZApxFsVINAJEAACQAAITBYBrHXTdG0Nv4JoLYiNGoAXDIemQAAIAAEgsAECOAzFBk+ckP3310vw4BizJda6DYJuxJdOwa+CaP1//+//3aIs5KgO//v/oPP/+s8RI7+eacJf+AMCQAAIAAEgAASAABAYHoFNJU8nRLSuaP7jhN6Wn/Ry+bMXT6RfUtTpp4vX0NAX9Px9R9Dj78Ut6BQIAAEg4CCg1gN6xonTDtWq1qmjZ/oOHdPdNO6DkBMk74FcIGe0/Hyhnpbpwjuh/31DkUFft/T7YEFqG1Efpz78WjS/Co33jWjddJNfAfK1u5hCvK09eVwIBIAAEAACe4EA1rppurmGX6dBtBovJ7OtEa1NkDW2HLUv+OpF7r6Hl6ZphjVmBQSAABDYBAH10ev9GiRrDEWR6XtzGP8oWWNzYY29mtOPm0P6fLmkn3KNfKfrbX98HGjfwI/kFc1/f9CVwIiIhI9O7ut+pK3uV/7kqrUE0VoNyt47mkK89Q4SBgACQAAIAIGdRgBr3U67L2p8Db9Og2iVEKmX64fzbWW0xohW+cZEP07uiS7SWUTTDFPMCggAASAwIAImqTfgsDs1lCQZH+g8kllaY3PR4eET3zmidzgs+983sOeyWtHq+LirfMn4iN2v0bCuX9exYPNrQLRujuFQPUwh3obCCuP0gYBOdDH7rvvxqg+r0ScQ4CEw0fhuOJOLHapIw1rHi9hda1XDryBaC7zOAtzLaBUDNA/D2VJl9LTZKs3gDgHblVgyf2/noEoNT590iab4QfzbP6I/hqyBsOP6nf7SFR3e6H/XZYqOBEJrW/dAN7OGVdaNb6f17xbG/W9ybPzC838+f6CTVuchgtHLJVFb7uoHilgErj7yWNtjdf3oRYRjr4ibtC2fhi/JIPV9v9WNLyI3izw7H2vPqz8+mHY+0/nDSSfDEbtv5DSHy1r0cHNDQtp5Sk+6NPvsUX1gEX+Bjyw+Tl05dWwshbUIhab8OzFGys+pMm7zOjvG/VJmuy0/Bgseu4VNw9msJfMVFfXpe6R5Rory+wj+nm+XR7RY6AeluGdCMZ6LHd6z+fr9oHsmR5+9aYKRtdZxPRPIYJX4vF8n5Qu43W/WbkREqzcR8Uy8ocOKMgtV/boZ8GtfDaJ1bei6Cy2Jiv72ZOVyW6YtzvPO2AdUQABdTB4B8fx8pLNtV05MHmdMcDsITDS+dWLawO93m/qwj70V5LYYXtkBuS0QrQw/6iasGylEtOpAaMgWK5un+Y1ayQNHW1A+dN48Tbuv2zk9nd4pnbtAG3WDHhnasM2mlRqy17lGEqNvmgj2iWGJgbjm8ax9OY7Pg+h2/kSnd4JUdjTwVnOa0132MJYCtwSbZucvcqA9jJpyzRaHpuvVnH5/XCnt33WwDozljs2xV/sgbgvHb33Fl+2GNLa/6K+Q03BfnALx1cWk7xu9CA1Ptpr3lWlXMy8BxWxGs6Nrerk7bkk77wMFdRnu6sOETWQGY2L+hx7uX5WGY3KMvJ/bRdwigfXLbciWV4cwDrXlxOCmd3fi+kQWIH++KeyMDIKMjz3/ec96g7C9o0ZihufX+L1zwH72SvseztuPfyaqrLWO60b5zBRyuYZO+WiyjkdMtIp4+UP0r/k4y4U71a6qX2sYtEYfIFrXAM26xJSoMJ9B9U8RYMVbpuJrPNnvm+KO64dEwHpHGnJgjAUEBkBg0vEdTFgbANQNhmCtdSX9Q26LgdZuyG2BaGW4cjOitfsqLwmhA//lySY5HYMixIFPtNovsrGX/NdgVkBgsx0gFFfz3/Rx1WTdBV4Cw/PYzmEjnPmzidavW7r9vKRL8R7CIVo1sW5g7Y7l6u9x7JWRkbElZJ/lNzfea8WXF7Yu0e8Qpbn40lnfmvQOLrzOx4OCe3ndpvmYCdnk/FsQ84bAM0jP0FjKbsYYDD/LZwgRLRbGs0PE1993WtzbH3dK2hbH4LrOCF0X+TClbh3+fK2uPX/x8Pf95x7Q5T53ef3y8U0/e+PxRVR10xgiVUG0ZqM++dzOXh1uUNWva9qw6WUgWjdE8OuLvn7+lJVV8s/5wLlh79bl3HhTzyLyD8nr4WNDzfmhr7Ei8EW3t590KTft+AMCU0Ng4vG990Qr5LZYd+yOyG2BaGV5UzVibRqtNOau8zbrzkiLt4d2yrecftysvSKitXmpXR4taOFka0Y3uJrMaU+ntr8ctLqzHn5uGdoIiNbI/L3yYD0Xl4wuIVqZY4XL7ZtMyYS/skRrzm96jlXiS52Nrf4iGZBufLTYuiSTE1+uvEZgDPFP8fgtuLELmrKJVudUd4tYj5CBWfK9tTOchRQ8PCfhZ/UMOaP3gxN6azLqV7e3dPDrnQ6cLPqSti0RHHt2FOBd3DSUPdl0UjYH9VGjOwHelKng4b820ZqKHTmX/L2jppx59iawYq11XOcESNVUNi232zrtRprR+nVL86dTupMlK/X+qvq1nllFPYFoLYIr21jci39/vfRSZcSPt3AlhLDtD/1T1UTtei/2HTkZm05SKCZvpYHpS/7K3l/a9uaktQ6KJKts+abovlZu00TVWld5Y+5DveuMj74pe5fLN1q0Mly+lFQuAOP2xiW9PPk1t8xYPz9//e3km5w2vn98iTX5ztQp/hhTicttcPrVEnJl2LgxXyph1I2m/Z7yOWceLAm2EcrUpe6RsKSb6SnTDyGNVP49YN1XgSSo6LOLEd/mHtAN4dyh4cFn12dz1oyXQKTfA2PvgNxntVMt9voqq/Zexf+Sf7+lnq/WHjki75V7Bpd+ouGvdbm7Xr972AfGyvlCbisD3jjltkC0MmJeN2HdSLkvMYxMHiszNNIfl2iVm6Dm5oxnzkYyAw1CSOi+WptxxjxYL/sF+Jc01SRHav550kyNyJVpKBnLLRXn2MuxRRqc8hsrUzQ053TGdGw+ZrmwF38ldjYfKPwPDn7mbEmclLbNx0yYhDOJJaW162fvuPhkM1odQs4lr3LPER3XUtNZlpD/oqfbA7qULyeBjNbTO6X/nGnLicFS3NntcxmtzDmkscv7WLwI1iJag6Rk5t5hPXuHIlqh0coO32bFMeQfCi/NNGftYeoOWb03EK0VITVlkSp2W7Rn1o2bNb4jAcIahO0LNkPyJi3Tpapsbg6bA3QtaZfN5K/k+hGVBvriybsUS1Z1DnTXHo2ZSSLZ5HpKLidvrzqrwJZUKgmn3B7b3RuF90qvnWa/kCh7JLq/7/atLgZqP52SWDulpzUl0NL9qnM6cn/pGNpAwkh8qJXzUoQ76XMOONV67vtDFsNL+un0OxqZusz9lX/f0tWqDQmYe/d3HG77169oSz67WPG9mX12DPsZtOn41O/OzRkmzGd1KxXnrAXB+z/6fOXcG5s930P3btW9VWhvzuZcck+WTX8faXKCumFHKbcForUg5lg3Uu5hG9MQ1CnQ7g22EdH6ah1UlJQoCBIUmlC4oIt7skXlc/Nocd1mRmt6/nnSTN659ktvdDNSOJaj16g3gZ6Op5WBnLelfVGXhyUF/FY1voyNtYMLG9uYnRFC+DV0cFxEZ7Lg1mY3zc8rRMI5/+ZpdTa0mPNyVka0OmMw/Ny+3JDK3Dy6WNLh1SVdyi/XYaL1ktE2G4NstNdomNRobXStc3PIYsfwcTWiNaahmHg2M5+9QQK3uZa11rHdI2yVYqNKU7y5tx/PhjvILm7q+DaNfUgG6PnX9Ss7AKo2BNFaB85cpmeNUUrjzfxgKz7qmdms2h62BExO3ir3O/M56uHElAZqnoRSm1tXlFh9lVRSOUZE9yn3M7q4IHo77LKEg36OrqPh/Xx8r8KLolziSO6jsSenFPww7yeUeHYHZL+yfgpMkd9vBB9WDPGkhti+CYyZ3+8GyOoohs37lD7IVZw6qjYD3n5zEJm6nAxbMMnGTDhxyNHcu7/p6pgclU6eyD2bWPG9gX3O/lVk2FsfZljxWSLX5XzocbE0Y0Tu3x/o3Dok1CWqeffGOvd27IlWutYln4whUhVEa3Yx6WPvXMOvIFqzrusasABnPGz9Et8VzedEd2LhCRJW+kttp9tx9igvILFUqcXQzpDLLZCfpt5qW6YdKIfxsgw6PJLzWHeTWuCPVNPc/MMZZ+EDl7xM3pN767T7dcYKZRi4GQGhr/Y5WzrYVZmHVyLSU3y5scDBpNtkBeyMfjk3shaa0uj2i3yl2NksrgILfHAj6Rx+xdzkKtsYYyT93PRiHKhnxVrwY0J3+F6ubTYGe/VTnDgzX+aSc8hix8B/E6JVH1gYeQnh45v+yGVlTDg+Ya11BX6UzwNd9hTIcC3oqnLTcRGtAic706yuFlttv1Z2Bqs7EK0smJiNdNaTX97J7CDZrDze9AvzkpZvD9bHGT0QWwKm2bv6Bjb73Nzv6+5hI1UV/n5ZPuA3JFrD8k1hci1SuWYClJGUitnbZhm3fZXFE4toteqfY+XIzXtQU+acq4CycGqIjJDEWlaGxwkyfr+R24cVQ+tKGHnGRiSS9LulGWPNtbHzJxIYht5Trf3s0DJ1GxOtzru3/oCvM4RTT8ZQxqLZPvdsChKtPultYV5inyXTIjU32kOwpZms+NSVkQx5Mvf9x+VRzP+m8AHh9vOVd28oyOskg5WvdYkACZCqqcSIGms1v49x7Zlbu0cstzURotXRSXEfCvwI2mDTqDesRhfBg6eaW1ueMq7bmgSn3c9suaSjxYJEU0GaXb8fyOsUgUZ0K74Otuug2nzI8t72H2M6R6f0FLjWl4RLa15YWRGujoqzaQvprFRyjdWNvekLzz+vLXRBF3RP94E9Ruu1529SJVOmRo2v82SP1Zka1kkK2cuzRX8g7haPGzq0vvqJX2rHl55Pt/Hl4N9pVIXiy7mXmJpAfcSS/Q6S9/XnS3Nf0Yxmr6+kIiP80pG6d3wMu2zAjmhNjZH28z/608atfBmhOc3pTv6vIOhjMZ5ry4vBnj0V26Q092l+Dmns2uduwsf+i2dmzjLG+bGTvsd9fVn/2Zt+rlfdNDZT7+I9rm/Xc2Q43Q+zb+DOKRYzLlnA7S/Urg+/bmLPOteCaF0HtdQ19XXN9GjrxFt7H0T28WzJm1wGUO73FrKyF/EYoRSuKIv3nSunt8lUmzBX7wBuKX/3vAtpNOazRgUgvIxWMzOZIzPNIlp1dReHZIpWAtq4aAzzEmvrxMAR5fsN35e8GAqTSS4hk8pozfmckzDBx9B4/zA/Jsuw6sizoWTqcveXtNZIRlA22hJq0nvZjxO+j7NZxrlnEzO+17VPTUvfK2f06GTd8+Kzwy8rOVZAtKp37pz0Gu/e6PbRkaqCgqV2nbUu2n0gGcFKViiwq37TMRKtTrVvxUnX8OtEiNaKqCa6qgH4MJbWHMXItq3Z7ej76rKHbfKoeTTPf9Bwpa/r2LIrftsVO7kBGyv15l7PaTfEGBw7cm225du+NwJ94V/a7/r4prJZhVf3c63LxfPu/z4Fv4JorR2HYS3UGqOsF2/iOWhLjZi2sCVvcvJWud/bQctINk28UHPApO7G1TRMv+TnZaI8ssYhq2yiVWD6l3693NFxiKh0SaRoZR6PaI1lvMViKkdohQjBtIyUr3kpxo5pu6Ylu+SV8czjwKT0x4J8vxFEWPJSof2C/29RUo/hcz7Rumsydfn7S3gmF5dWdZnMsVnQESejNUaUrlZEx8f0M/ts4sX32vYFpAMscpMVnwZ+ObkutzoxKx0gmdb2kMT23m51W3n3RvoZXLYCrrfWRZ+IkNsqgL8PyQA9fA2/gmgtcGYNwAuGG0VTv5RxFGYNYETmC4lZdtK7NeW27IrfdsVOvotLyTJ+z13LIcZYxy77mu36tuzFqGy2feFf1u+6+IZf+G0E9nGtK4uB3Ww9Bb+CaK0be+I5EtJCrTHKOvGWy9xhS8AEJbHsj1N9yV95GZ1raJ7mZKLCGa2qWkBoKnZEq09cexlpWbmcli4OEo4uIReWSXAjqksgyEmhxQjSLtvf0Xg0Sp/bNkx5ptLM49B9wiEoc/dXPoYCUhBB2afIQWUMn3PmkWszRpk6b+9kfXzgx6U1d4ZsoLeHfzWqe5zS59yzSZP57Pguss+VIQgf1nVyb1TrBe8vvuSYtS91bHX3rLXujfESrQ3+kNvKPSZl5vXY5bZAtGbd2DVYZ9NY0P0Im/aXjj3CyU7IpF3x267YWRIaZWRZSc+7RbSOw7diQ1Y/87wvH5f0ux6+XHJ2/9a69e7EXbtqCn4F0bph1Dn6f6Ey8g1HaC9nx5tpU0L6S5MLYoC8BEzzGh2V6WL8voH8VVJWSwwd7PuKPixJL98TYt62ZJVuE5YOm81e6VVoGGkJJsf/iqjJyeX8jNirSV1XY8uUS9KSBb6EksYoLoXmS3Fp2SkzFmLyTKk2/m+RsQpjgN0v4yZLx5AmWuMSUmmM+PJSCt+cLNouyNTZcw65QNwPZ49K2i8el9f0fnBC91oWrNEEbu9EJ9sy7GrHloDUYO4ZEvevc88V2hfst+2ju4+58me8Z3XKN77c1Kb3hvRJ9N6OP7Nity17rWPc97oJ5LbSYNlx2rUdm9wWiNaCoO/jRioYHk2BABAAAkAACPSOANa63iHeygBT8CuI1q2EzlqDTiHe1pr42hetIxO19mADX7ii29sDuuSItg5s2W4OV/JhdhdmuL4UEn92U76/+CiMvmVh9q0/n1r3Bv+ZhbVu9FG1loE1/AqitQD6GoAXDIemQAAIAAEgAAQGRwBr3eCQDzLgFPwKonWQUKkyyBTirQoQ7E7KZaLYXW+5oaV3uWVbpjF8LTJpHGhwq202s3a699dmuIzs6pEQrSXPLKx1I4uhSubU8CuI1gJn1AC8YDg0BQJAAAgAASAwOAJY6waHfJABp+BXEK2DhEqVQaYQb1WA2OtO+j6ccl/BnRLRup4U0r56fvLz3jrRWv7Mwlo3zais4VcQrQWxUQPwbjitAWIa4OuQFJiHpgYC/WgzAuI+EBjmS3YflqNPIDBNBOquddPEaBdnNQW/gmjdncibQrztDtqwFAgAASAABLaBANa6baDe/5g1/AqitcBPNQBXwwmS9ZHOvu/ouGB8NOUgYJ4+GhDXNgTHbTFt0bdDdHtC2Voc/afBl8/ph1BNl3++2L9psS3cDFK9w2ZKX+Y5MYo2QGDcCNRb68Y9z32zbgp+BdG6O1E7hXjbHbRhKRAAAkAACGwDAax120C9/zFr+BVEa4GfagAuhivR/SgwD00pInTenLIaPImuIVPJOSVSkbAucaqzkF2S1CB0oyfmdhnMNU/Em5LTBeY3h5/0gsMSpuRWzGUHEai11u3g1Cdt8hT8CqJ1d0J0CvG2O2jDUiAABIAAENgGAljrtoF6/2PW8CuI1gI/1QCcBBl4+0mXl8hlLYCe11QQqjeH9PlySUbOqWC26ffBgo6ev+nOgV1nmZrkZ+jfOgMawtTIjBW/reZzeqR7uvfIWXWl6PPP+xHR/X3QDt4EJ95K+umBzj9fCFzrxH2N6Y0agTpr3ainuJfGTcGvIFp3J3SnEG+7gzYsBQJAAAgAgW0ggLVuG6j3P2YNv4JoLfATF3C7RNzJivy6pfnTKd39+muUnBPZWY5GKfXZY9fOyZa0xxGV78/0rZnE1ZzmdEWHNwe0eBWT9MvaU3Z6fTc4hQjJFsJmfL/ff0R/tB3ClCU9nz/QiTKssc1vowjTkJZtoIQ/ls2qWM4g0SrJTzqno8WCqCVhw0SqGSYhIlYQrXR1SDcHC3r1slqFP/8QXZ/Tw0ma8I2GY0zyIBcTRofad7G4ifl8ZmT7rhMz+vpkvCo6mm5/H9DDObJaCx5LaAoEqiPAXeuqD4wOe0VgCn4F0dpriFTtfArxVhUQdAYEgAAQAAKTQwBr3eRcKidUw68gWgtigwO4LDmnjvD0StAFAfooExvpudFotYk7g1iczWh2dE0vd8cyI/Jg8Uod6WVqkcqUSvpx8kZLnQ3o/Le0423ZZntm7WyyMA8WR46d+r/T4yt7u2sFzK4NfpuGYCZtpy7Jb0r1UycRprIhA9cpkvUfvVx+0vzHSUe0NjIDFmntxkigjSRa7+6IpOSAIy0g2j+e0ffVRzSzVvHBecys8vqI7IGIhd8fV6oE342LhrhuiWXn96BP5k90endJn7nYDs5Bnyb6i/56OBvx2mAsx38497OSC+5TNAUCQGAzBDhr3WYj4OptIDAFv4Jo3UbkrDfmFOJtvZnjKiAABIAAENgXBLDWTdPTNfwKorUgNrKAB8m+hjjVmYdBvdAIwdgSjpKGk9l+C+vfDOOTZdfOYUMcOwOkmSKNI4c4OX1ySEOvjT58qs3edLBLEa0eoehiY2SSmkRkkHi8NwjtQIAkiNbjAPkpcHs8+6a7g7iEAYtoFX3/IfpnSCO45LW09uuWbj8vSapTpHBp2prl+iG/6T79sn7HPxGyOHiLReI1On7BfYqmQAAIbIZAdq3brHtcvSUEpuBXEK1bCp41hp1CvK0xbVwCBIAAEAACe4QA1rppOruGX0G0FsRGFvAIqWURlJGDmWyCKXwKe5Do1ORkMw/3oCXVL3WZrqIdx86WNNPl/aFy/a4sX7eKlqdrnI0SeGvOjb7q8mhBCyPz1rKfEkSlnFOXJWy51SRoqckubcVaQ5m597YMgxsjKaJVZ+5qQtokR1NEMSejVY/rxaxDfnOI1kjcRInOopixM5lDvnDjpW2T8mPBvYqmQAAIrI9Adq1bv2tcuUUEpuBXEK1bDKDCoacQb4VTRnMgAASAABDYMwSw1k3T4TX8CqK1IDZygAdJTbdkPqEX2pXah4lWt6zaymZMknh2NiyFyFdGab8rg5AavySjdbl8o8X7tdSXjWVoisOsouRcgjyW7tXYXFzQPZ11OrbyR4do1ZqwzmFXZphENVrv7kietdUQokLm4fr9QGWzih9qEK2hw76cGP66ndPT6Z06UCpAkJb6TUEYIOwZMWOaxopXEK0FTyQ0BQL9IJBb6/oZFb32jcAU/Aqite8oqdd/Lt5iuvCtBbMLEru2+27z1+zfOoktvc86uQ/Z3X2EVvvXpo2hbe/pzi+PaLHoOpstn+n84aQ560CdMaAPXI31qS2xfo9dZ5l9QXJ4rI8kAAAgAElEQVQ/3J5f0P0YTmIQZy9ser5BPX+jJyAABIDAPiKQW+v2EZMpzLmGX0G0FkRCFvCIZqath+qXWytuztRQDRGtzr+5hFSGxLMItyYzlIxDjlobDH3ZWGm/vE4e5mVkkDrj84lWU3fW13G1JBPkfjJ8mJQiMSMn1uvsTe+QqhDRqknFV+eAsnbrLDVd7x0iVmu0SqJVyzzIlwMj23RTojU2x9WKVsfHiuQVYzeaqoJnDWv3lvlNdauyiYtjpnvjSMaLbgaN1oIHEpoCgZ4QyK51PY2LbvtFYAp+BdHab4zU7J0Tb/m9YuSAUq19f3dg7HlU2ze9t5WHwt7R2eMPujlsDtkM7GWSe135xdrfk+f08uP7/ry9Vx+2Xr9rX9XzDWo6HH0BASAABPYQAc5at4ew7PyUa/gVRGtBGHAA9w6/CpBjXkak1yagx5o57MrtczX/TR9XLyqr0S1nb/9bfA1v2kTtdA/DaghIUYJvHL7ljp/fPPMOf7L6YWTtBk+sj8g1ZAlEqSDQZKMqFBXJapKnTfy4eJtZrfJQKoOsPLL67AKQg5kvH7EidQ5XQ7Pe/qa/v15UBq1yPP04ue/mETz8qiOVUxqp/NgOSAdkxtUoWC8vBfcmmgIBIFAPAc5aV2809DQUAlPwqyJa/1cL2fc30eF//x90/l//ORSMg42z6/7i2M/Z94Qrc+w9brPhsYlWve/KaNv7NriVToFzDlJ9xvb0R91BuVF7GecjVD3fYLBoxkBAAAgAgWkiwFnrpjnzac+qhl9BtBbECBdwq1woQMqpvZ/4Yq3roQzCUzFyzcFXM5q9vjYl85E2TRez5ZKOFgsSBU+ilOrlklQfrcSqe32TPdpWSNk6n7GSLtW38YU/ML4Nabi06fn8gU6s+bvlT3rujd2fijDUf50dxmiNzqsu67IzS5t2yfItR+s0oInqjeu2abNmhQ/lTpwufzb+7ORu7UzXYDzEysFifguNYXtCkcZ2OzNufL91RL3+LRXbrJiOxqvUOaD5jxs61OR/wb2JpkAACNRDgLvW1RsRPQ2BwBT8CqJ1iEipMwYn3lhEq5dRuqL57w+6Mg4GjRKXDG37YqI11ydbAsnJwG1gd/ff7r7TsnfT8w3quBq9AAEgAAT2FgHOWre34OzwxGv4FURrQQDUAJw3XFijlXftPrdSuAWzWicPi5r7+7WZgdtNWhCkrVbsSLFANutIHQOz9g6B4da6vYN2qxOegl9BtG41hIoG58Qbj2i1ZZBOn5zKndaqAHHpfYD3p7AW0ZrQy09VBtmjp4jWrjLIrSbS/Vc536DIo2gMBIAAEAACLgKctQ6o7R4CNfwKorXA7zUA5w0HopWHU6hVeOO6fn+7cqWjzeqa/XVLt5+XdKklBUY2LVvPbGTGwRwgsGcIDLfW7RmwW57uFPwKonXLQVQwPCfe2ERrm9V6QRf3RGffzeGjlj2B/R9D276YaM31GTv0drUiOj6mRkyqlaNqNWWbueQ0Y3XGq5np6h8ka0iQpc43KPAnmgIBIAAEgICPAGetA267h0ANv4JoLfB7DcB5w4Fo5eEUb7ULGZybznEq14uXBktXdioTwzyAwI4iMNxat6MA7ajZU/AriNbdCT5OvPGJ1k5zPigdJWEJf2jnaNsfLExt+YxGa+DcAzl2q5evJZrsw1DnT6d0pzX7E/aGD79Ka+m7RCv/fIPdiSdYCgSAABAYIwKctW6MdsOmNAI1/AqitSDKagBeMByaAgEgAASAABAYHAGsdYNDPsiAU/AriNZBQqXKILl483Xd49r0yqCEjnuTRdpJ4dua+zF9+dh5BFEAojr/jsa/zsBtj2JYUnd+gBTmp98Hi+YMBjGauv7AOr+hs0KTy3nM1jjfoIq30QkQAAJAYD8RyK11+4nK7s+6hl9BtBbEQQ3AC4ZDUyAABIAAEAACgyOAtW5wyAcZcAp+BdE6SKhUGaR+vJlZo1VMRCdAAAgAASAABDZCoP5at5E5uLgSAjX8OjjRWmnu6AYIAAEgAASAABAAAkCgAIHv7++C1uNrCqJ1fD6JWVTjJcXsGzJDu+N7WAoEgAAQ2BcEaq91+4Lb2OdZw6+DE627vMmvAfjYgwr2AQEgAASAwH4jgLVumv6fgl9BtO5ObNaNt8yBn7sDCywFAkAACACBCSFQd62bEDA7PpUafgXRWhAENQAvGA5NgQAQAAJAAAgMjgDWusEhH2TAKfgVROsgoVJlkCnEWxUg0AkQAAJAAAhMFgGsddN0bQ2/gmgtiI0agBcMh6ZAAAgAASAABAZHAGvd4JAPMuAU/LpvROsggYFBgAAQAAJAAAgAASAABCwENq3EB9FaEFD9vaSIk1RP6N6yxT3BlGNorX44Y6ENEAACQAAITBGB/ta6KaK1O3Oagl/3jWjddJO/zeicQrxtEz+MDQSAABAAAuNHAGvd+H20joU1/DoNovXrln4fLOhVojij5ecLXf5cB9L0NUWAWzapfmfLT3rxDBPk6COdfd/R8UYm1+pnIyNwMRCYCALqo8Wbvmeb+/no+ZvuNrtRJ4LPlKYBX7veLFrrmKEgDrI5WIhVur81mmmK0czxfXkHda/oeS/Th1/rApDvDURrHqOxtJhCvI0FS9gBBIAAEAAC40QAa904/bKpVTX8OgGidUXz3x909XJJgltdzX/Qyf062aB5d3ABVza4L5M629S27et2Tk+ndxsTw7X6yaOAFkBgPxDoiKFmvhfP9A2WdZLOh69tt3LXOnYwrOb04+aQPsU6LcnEd7re+OMie/RwQ4PUDH8E3bD/4sv738tU92vxHDe/AETr5hgO1cMU4m0orDAOEAACQAAI7CYCWOt20285q2v4dfeJ1tWKVsfHXTaofHl6oPMeslo5gOsX9otg5ltDts6W6oWTvuj29pMuLzdNkavVTy7k8DsQAAJAAAhMHQHOWsfH4Itufx/Q+3WXDS4+Rt4chio8+L3WaalsezgfgS0D7GXq+rWOB0p7AdFaili6fZ/3Yjre1L0nk9xZf/0kULCGRiMgAASAABAAAhEE+thboQqMEW47UAW2+0Sr5wdBZt7Q4VaIVpdI9YPEImIPbmn+dEp3v/7Sj5NOoTVE0toZV0627Fe+H+/65REtFt2Ys+UznT+cdJvehgymttyzmUsgq09l8Pq/W/9uQeFvmP35/SP6Y2zCW3I6jmn0lpTXntKT2NQfPdP32WOHd8F8RP9e5psxqOk3a+6G7TlMDhJ4x8Y2x43bZ8ZMSMvXlrYI+TRnu/u5IGfL6ZMuJRYgCvtcn1/QBd3TvX4Rmy3p+fyBTow3MzH3q49cP/51ZgabG3sXF0T33aABu/SHklDENS+Pm8TZak5zuqLDGx3/2nfOi2kbu50/9bzKsE/4PnDfpmI0FSPL5RstWt+F/O37SQ+vY5zznHBjpC9fp57JqeeEnFMgllN2zmav9BokJNLkA+eZEYriqpvGQAartOv9egQZ4iMiWgfYy1T1K2MP3EcTEK0VUW1eUigoa7X5OKx4E9nuJ/eUSk5oJXw2Nwk9AAEgAASAABCoigBrrSsZEVVgDLR2owpsekSr2Dj+IfrXSAkwPMVukr2Rmg0jpUqMzTZnjzR/FKQO0XNTRhnKiJXkBXVly540gSBmGP2ovo/ascjbZBskkSyRVgQO6excafubpYFrZUNY/RHdzp/o9E5k7jo6eJJIuvO0Lj37RMavIEcpRWwp9/nXNjISb+LaX/RXHzY2m9Hs6Jpe7o5b0tQkOOLzMUR/V3P6/XGl9HYjmHT+akgwGRMHGUzOiE7SeLvzDM3bkpHw7NNkXUPQBLRHwxg80/n7R5E/lV8MaYwAVhyfy3iXflTyICHM0/5X14Xa6Js/jysnFg0Ce5M4c3Cy5x/5mCOueTyziKty7KXHNojR3LV3DSluPIMC93jOF2PwdfaZnH0mlcTkFX0UPkvNRS2HZ+9Eq4znbo2T45mbSPYK3EfDEROtPexlsnuYPiCu3CeI1lqAiuf1X3p/u6e3njK6WfGW1D939qC1po5+gAAQAAJAAAhUQoC11rHHQhUYC6odqQKbHNG6mv+mj6stHYbVkKhJvTeHaPW/5DuETlAKwSTvjhviyc0I8Ikhn6BwN7Eu0eqEumtL4EXQI8XUW7V9sFDkDooRwa+JbNYYUabe5U2CLkSUBbB2SPrgfL5u6fbzkqTig0seev6KYcrAJOB7F6OQJrFPsJkkhxM77ksOy6cM2xvHpG0JkJ+6DMDNAt420RqwKxzGFeNMDhCInyC57z/3irH3JsTwc1SqJXwt5x7PxXjvRGvO15xnclWi1TwokeET77Ftf2Dj6JhX3TSGSFUQrdl9ZB97map+zc6gnwYgWuvgqtaHK1k51Jd0Bive1iBaU9UEctV0K4MMyMLVETam0eokK4kiX73S2iGvI7kPbuvIzEqrV5IZvetU52jLk5VNTvLHxlVo0aobZQ0Hf7+dWXWVx9be+7dlT20iCLeaIxdLMazMiCmvYAlX9CyPFmQUGppRKxNk+BVvnIqhcBud0FA+73R/ubiQkzX2/Tm/xDG3Kz6D80jErz+uX11ZUjWlD+cuxzPwnGdWZ64zB/c54uIbr7hy7AxVa81m9NqWZDX++VSVDH51Vz6O6qyAdXthrXXcIVEFxkXKaVe/or2GX6dFtOoSepFp2MNfFvA1MlpDJVMWkRAgVcTUrJflSOlVPpOJSbRaGhhqQ6gSXpsHpYe1W87KIwe8ed8cktx4mCRbxK958iVMeIZw9Idw5pMiWkPZW0GbE5jE8A5sYEOkPo9gI7UhJaFpvKCjIp/y/Kk2Vm5Gq53ZxvF5kDB/tTdT0U1XdOMmd3XOprzLtOTYFQ7FenGmbGj8ZD3SApnnxoGA3QsIB3uzHj18gF+wbDMRo2p8BtHakG3uPZ7a4CU360P5mvNMLiJawz4IZ2Dz773wi6gtExFbJrNrXcn6GiBV5dwezrss9ZL+qrYdaUZrT3uZqn6t6gd+ZyBa+VhFW7bxRb1qFLPirZBo5VQTqCUoXXnEaROvcPrsSNNE9Yp+hl9cvNGhTABx1m5B+Hwc0tui24P5z/180oR9TboSrUoVWrLqpom6osov/U4j9iDX9H7QENKMyqBUtV/uHSgXS6wKt2a6+XeQUFWV6dtTekpWrpRXvLXvisY7FCe+Npt3uvqLg1POL/E9LrPiUsr1dW3dhBqOjeH9mbLM/W0zPNerzuT4OXd/lM4xVXlo9+WfK8Oxt8LK11sXrLWOOzqqwLhI2e1GWgU2IaLVLFtdz0e5q/I3UrlGq0VyBRZs9QXTJ1ushSGyUc09RD1pgED2XHIcdlYSjxzQ9kotx0a/L5wh63sqvzCGCTDrhZ85n1RJdmphsq0OY5Lza2gBP7l3Scc0wdbsBCTBqikeizzXp4NHbwieP9WGg0P2HVHK5zbxNqOl1Be2N1R5/7ubHy2hoLBTerE+0Voei/XirNmyheUzjBcdYfvfXy8BKQ4e9lq2RH108LV8XaI1F6PK7jTRmvd35wvXrm37OkaAb75ZT8dkCtfU2sV5ZrjX59e63Gpp/I6v8wVgyaemId9ReGmmeVW/1jWN3RuIVjZU8RV8Pie6E5ny/X5oYMVbCdHKrCbQe5xo5ZFGJledlKxwYlSvtB5YkYL8QK3nQsPdkpLqXOWtb4EKi/AzPaLXbWImPqxzqraYVWjWHkXOyVDqz2HrHVrsyGx5smHl1X5JnHKxdPXBxKpBwZVm86rqeBVc7HWeUfEmd2KO9FY2vlhVbWXxaj6Isvu3nF+MGEu+X7Dn4e/ZszaWSJGx7eDGEe+5k/VzhBA+ue+eI30RrYLXcN9ZOPZuvvL11wNrreMOjyowLlJWu7FWgU2GaO0D4HVePjUplBL2v28zr5wy7mbAEJHhHlZgf/Fj9BNcGDIZre5XlVCZubdZEiv7ilbHx9RtuXjEnMbO1Uy1vpJFbr/8whgiwJx/i5VBW/NxXoKD0gFGhmhj79dqRXR8rDRG5V8AkxzeIR82PjHjI0dutuXoQvtWVsUY9rIw4PlTzDJny1o+Z2m9MjaYDlnpE62vVB6LteLMCPRgBqUe54Iu7onOGo1ne0NbRrT62rfrxWjqRYHj79iGS8d4/l4PvNDU9HXgnmtfaAwt7dp2sl/AnGdkDs/QI7XqplGSOfLtnnSxiVi/Hs+ayoi1tlS1LuqXaFrHyj73MnX9us7sNr8GROuGGFoa+f3GPyveSohWZjWBRChF9GkIs9VJ3YGxHeqaiGBUr5iu8irA3AoS1dh6Xq9Z9aHn731Mpz6q0EJVNxn8s368oo+WkDbeJOTH4Ab/bB9+qb1VAZa7/lkcmZDyv30fFq/3Ed9m1/mCirfWQq/ap/mQHbKBXanIj1d7X+qcFeKSwTm/GHvd5PsFYx6xj+Z2codh/TpVUww7ivAJyYm5Va6VniM+DvEqwFzlodVX4BwbznNvw5Wv18tZax3XAlSBcZHq2o24CmwSRKu4Qe2vI35aernX/Cu4N5LWYrHJ1oYMJfurs0fMBoguL9Ms+iXztSvrZ33t5BCtXeZgiES2Su8lZPrLvXkGPY+Y42xUYn7MXxv4ChhY0HPz8WKtWUQ7X+usNMPPwQdAjMRK4+3Os/PJpzyl/v36m84edbaK3rTbG2Grj8BLTg6DvOauwqDYlsa52SzmKkSr7SeVOR6RDuDapd5u/AzUwjhziRbfH61BUuPIlo9YH/ug33+ckJXR6swl/mGJIR0QwTUe44qYy9/rsexldU/W8DX/mWwe/JUj/9MxmX0Bizwcc3iGLuOuddx1VdrQVCmoQxjf6TrwcYDbX712/RJNpXb2vZep7dfS+dVoD6J1MxT1/tTrhaGFXzoyK94KiNYYMRLaM+QOg5SrdeqwzmyFE6N6RQPWrpuN3qPI/jx79A6XVTapvcgmVR/RqhNBtGYrlpp9vLv2R50fLhXPV36lKvVO6SlAtEpsGskZYlT7qTbh6hhVxZSw4fqdDlhYKWBK9iX5Sqk6FW/Sk5GM1qgN2bi3A4ETr+YVOZw4ftUJK1mileW/vDRHCkdVEZaoRloTT11p5o/Ne+5w/OL6Il09xqkCNLSSncrDbqwzegw8Wzj2lq4/Q7ZnrXVcg1AFxkWqaTfuKrCdJ1pjX57CGaWFvnOaF91Iga9YsUOy7DmEv3Lbm+NwiVCqn+gXuhAk7YZbP1hVo9lySUeLhRTz9zL92g+/vp6p+VWdHKJZD+/b7guQt6fOOzbzrm02bjSj2etrUzJfgrWNRQg2n2xtWrkvMM4X6Q6TNN7/6A8dLEw9R+2XT3q5/Nno9mrfKO21rrmpfeWIkbdmqn7ahT3k06jtNiI6XlWchGzR5frmIQZ5n7txvNkBEqZsQGfHxQXR/X2ZXd3s9aZt3TiTW/aA70IH/IWFv8ux19Yb98OaMSrjJ3KtfZAD57CGDlX9vOHc6+5BBc1dYkhE1PF16plc205TT7l7AkRKRY1bMfbcTx7YSERFax1zWe3wytvN7HLDZvrjZ9NNIMtiwwGKLh9iL9OHX4smWaExiNYKILZd9PuhgRVvBUSrXlvSFV7NGtrqXQYOLZXz51QnPdC50LI3NdLbCidG9Yoex5QLCP7/LjFBPwdS1TQeWWVWWUj9SUML38T3QHzkSs1JBwYvOaINI+9jMgdbyXK2e8523ymrQkyJBY1NqAIt1cexT36aOJ0+SfmsqA1COoCFlUIhRyCKEOL4VvW2XjVRFRtYVW3Gjrc5eI5b/ZW1kVkxpDBPVG2VzCOYQFDykdx+xlhSZCV2sOKI99zhxFryOXL504/pRGWYtyolMA1JInLsrbny1e6LtdaxB0UVGBsqeev5h0GXXJ9qW8OvO0+01gKT008NwDnjbL1N4Re4rdvLMiD8FZB1qbFZFlmapgxVuy0dTSksf0Zo2QcCm8ZZiU2h7PGS69EWCIQR2Ju1bs8CYAp+BdFaM2hHQLR6VUHG/AKkC7eawKpyC4zhZY8H2qSre3jVK7YkjyPzVaU6pyPw5Md+KQ8Qr4zKVyxFiD7DLbmqGz627sddTQLzsM3FgkskaTJHJ0XkrudhpYDJEojMNqq3OhVvsqecRmugTe15m08sDk5pv/CrtmLzOKMb+pCH0zVom5IUTD/Z80hXI9XFk3dvcHDO3R8lc/RWpSR57csdcuytufLV7qv23krigSqwrJu8tUZ8QL39pMtLs6o62020QQ2/gmgtwL8G4AXDbbFpf2nY25vUpgRYBhNT62t7k8TIW0dg0zjjT8BfYPjXoiUQSCGwP2vdfsXBFPwKorVmzG6TaA1UCRnVP77EQZcJH68m4FQeKZmlQHFQC6xZEZcdK1olZdgis+WJ5j9OZEWY/JNzbSqtRJnCxTN9Ht4YVUvrVX24FTGhSrRkhRyrailWdcPBv0tWWB/b7h6I9cGt5shVC+Z+F5aUV7CEfSur9tasJrIr3jixk7Ch1fzUOHOrKNNVaRycdOViCndO1ZZNorrziFeNcWwsqZqS1Ug/G8I7VvnZmMcZu31mJKozOf2E59BVq4bvn3AVoJ6jRtm9djab0eurWSX4QpefWi96RptVEdZcD9fvq4+9FarA0v7YlSowEK0F91UfN1LB8Gi6EQLDEWAbmYmLdxyBoeJsih9Ddtz1EzIfa92EnGlMZQp+BdG6O7E5fLx12W7xyqNOz36z6qSh1vrd8bcmeTev/AK2u+R12DokArg3hkSbO9bwax3XMrTbBIEafgXRWuCBGoAXDIemQAAIAAEgAAQGRwBr3eCQDzLgFPwKonWQUKkyyPDxxqk8OiV6fKLTu0sypVfbCbOrk0B4+EHCwf+S8lWdwLbKDYhOJogA7o0xOnX4tW6MKEzPphp+BdFaEBc1AC8YDk2BABAAAkAACAyOANa6wSEfZMAp+BVE6yChUmWQKcRbHAgQHlWCJNgJsO0PW/S82wjg3hij/6a91o0R8WFsquFXEK0FvqoBeMFwaAoEgAAQAAJAYHAEsNYNDvkgA07Br5Jo/T//q8Xr+5vo8D/+B53/138OguGQg+y6v3bd/iF9jbGAABAAAkBgNxHAWrebfstZXcOvIFpzKBu/1wC8YLiypqmTW8t6QmsgAASAABDYYwRGvdbtsV82nfoU/AqiddMoGO76KcTbcGhhJCAABIAAENhFBLDW7aLX8jbX8CuI1jzObYsagBcMx2/akKziAvO0VH4HaFkXgZU8XfZt+Ukv4rjJ5hTRo+futNW646E3IAAEgEA9BEa71tWb4l72NAW/7hvRupeBikkDASAABIAAEAACQGDLCHyLsqkN/kC0FoA36pcUkHkFnuy/6dftbzpYvHYDXTzTd+iI2/5NwQhAAAgAgSIERr3WFc0EjU0EpuDXfSNaN93kb/MOmEK8bRM/jA0EgAAQAALjRwBr3fh9tI6FNfwKorUA+RqAFwxX1hREaxleaA0EgAAQAAJBBEa91sFnayMwBb+CaF3b/YNfOIV4Gxw0DAgEgAAQAAI7hQDWup1yF9vYGn4F0cqGmygHuJfF6PY9W9Lnyyk9/T6gxdEzfZ890o+Te9UqkPFo9zej5ecLiUr07k+VqMseZjOavb7K/30V/0sX9Px9R8dm6/kP0sOFxluZv0tbL8kcLva7b+c/oj8H1CZ0Gn3F5sTtgzKZonEfzOjiguj+vssynenS/gaj9Wyw/cLtw3IjEcWxN06YTMSLdb0TS6m41FITqesLbhE0BQJAYAII5Na6CUxxL6cwBb+CaN2d0J1CvO0O2rAUCAABIAAEtoEA1rptoN7/mDX8CqK1wE8cwBWpdWSRnJLEehPE5S/6axKjR9f0cndMmggziT95DXXl5ooIs0m9rt9L+tnotOo+rN8aIu/m0NYMJYNotMdrCFyDsMv97s+7IQipI2xzc0pjJ0hfZRdprVM55zePgP66ndPT6Z0ipZ02oTHMEMjZ8MnwCwcLiy63+jSxJ5tIj8SLwDXlWznWak6/P66UZqyDCev6gvsETYEAENhtBDhr3W7PcD+tn4JfQbTuTuxOId52B21YCgSAABAAAttAAGvdNlDvf8wafgXRWuAnDuA5ou4n+QQkuf8mZQAe6NzKYHXJT4d0dKUDTDKNbun3H6J/RoaqRcR64xlZlEJXNPc7iSYOwdzY86qzWRlzymPnOCvYp7DFJVoFN6uyezciWmWibs4vDCxsZtfxtYN9Ll6ETSnf6rG+bun285IuBQglsVFwf6ApEAAC00CAs9ZNY6b7NYsp+BVEa6WYNQ5RJQpVTG0+TlG86T1jO6yy6fTJ2M9tbhJ6AAJAAAgAASBQFYGitY45cleN2s/6zDTDaeYc9r1eJ/WusvYN9XGq4VcQrQXu5gCeJwtdIk0ZoDJWm3L/SKam1cYlGV2i1fxvEpmfjUSBNV9zvI6M9CCR9iR+dwlM0f7mkJZHC1rITF6dcetnn5pzOnBlAbQhroyBsyHX5e8dp5gjWo1DqpwXjGiZvbDh+p0OAhm0ll84WJgAZ7HNxMsz0UnKtx0oYaL1MxMbBfcHmgIBIDANBDhr3TRmul+zmIJfQbTWiNkvup0/0emdLQ9Vo2ezD268aekiey/X7H1ehbLWN+Es0dreQX9AAAgAASBQAwHuWsceq+FRJH8iOY93unbkINl91WpocC+u9GKtIcr6WdH89wddNUmELhdT1le4dQ2/gmgt8AQH8HWJVnndw7kkJZUOKXkl8cks1BzRenPoaa52HJwvd2DCkssCFW11m+XyjRbv1/R9d6zI44Zo5cxJtYnJLqgXAh+DBR05m/CSjFZXkiHlv+fzBzrJ+YWBhanPmsc2TLS28SLI34Rv4+RzQ3oLopVxfcFtgqZAAAjsOAKctW7Hp7iX5k/BryBaK4Tuak5zuuudvOTEm/64HSNTxR7t8QxEawWvowsgAASAABDoAQHOWscfVr33v193654l8cfvqIeWyraH8yU8MvMAACAASURBVEaKsocR2F2uVrQ6Pu7OIopUObP7CzSs4VcQrQUe4AC+HtEaKtWXjJ7S1Gz+QjqprV5pTjrAK3kXrGUTpO61zXhfqxXR8XHzNSVAaOrfW3LxlTydWZ3R2oyRmlMWOzf7M2Z3iXQAQ8O1JXeldEDOL5p0TmBhs9j0+yCFbYhoNf7t6iMgM2H4Vo7lZK+40gGp2Ci4P9AUCACBaSDAWeumMdP9msUU/AqidfOY7Q6/9A9N3bz3rod8vDWSWIHDV9teTNkjY6+pfjdLBbsMWPWTfS5CtzflHTDqVTcZZxbwDz01Dqw1gPX2ybrgzD0XIVSIFjjodhOf8eeyySjxa1OHtXZ+VIkWvq32AcGcg185bcS48QNi8/HTjiH9aZy10MZlcyhyk6199SGSTHSlnYhp/0BhlehhVuMpTM0PFKmYjc3Jmqflpn6eDSX+Xv8A5gu6oHtqzz6OPAvyse/34/rBxD93qDB/Pi90qasNGYdJa7flxq9yB8uPdFd0eKMPvE4dCG2PGI9Vt+Q7f4/pnlPPhFisaTvc32NZmhxc82tdAfqBDFZpa5PEVtBTD01HRLR6sxPr7Q0degfHrw9DDb+CaC3AnwN4liwMaW4GpAK8w68CTL1FvDqkY/jgKXPhXNF8TnQn67H0BtX4/euW5k+ndCeJ3tzvYe3T0IFc1oFezpyy2AVJ0ddmo9F9ATp7lBMzNFm77GB3jGTZfxMb5jzkYVjmoWQBv2TnYcVcDtuApm/gMKtWdkL2bfpW+ebvr5cue6XRZtOLjZ9ub19fcIugKRAAAhNAgLPWTWCaezeFKfgVROumYftFX18/6ac8F1PsZ/orzc/Gm9aJNQjG1OzC+9rwi775Mt3tfwziczajWfRA2vzBq/l9nrO3CyQGWFlKVjICGdIOjiZeD9nI/lxCZ0lsGnfx6/NYNrGaOSBYbX/jB7+2FmTaxP3yyTqgVs/n4uKNDq8EGewkTAgffhzS26JLsuD4wG1j/3c6ZsNzeqbz949GQqT/OLPJMUb1Yutv/4BmPl76HTHwLhQ8tyNykLNOGmpizD2IOR4zKlkqlCh173280Zh80e3tJ13KQzXUX+7Zlxu/2t0bev80sWHcg+m5cJ/ReUyEKel7Jn9uCxfX7FpX4oCQpKApJVDSV/W2IyZaxRrqnFmz6fRr+BVEa4EXcoDnv46JL+zNl0ya0ez1ldT3ybCAr/2lMfR10fmCb83Fb5/uL5QNYOp3xX/nzdso/W+/0nc28vrovgJL1JZLOlosSHQnvkRdvx/Ilwb1VUooMOgvbgrjiwui+/YTpwarw55nwyUpslVfb+PM7cOUD+iI7KZPK7tDL/rpeAn7NhUfaiybbA3PqeAWQVMgAAQmgEBurZvAFPdyClPwK4jWyqGb1Ylff7xsvDVEK0vvjXGgqrZUJyqIPd/b4T+rMsw7fFZelCEW1/qg7pBDIXkvzkGm4sP5jxN6cyrc1veKf6VHWrmH2dYcLNBXlmgt8L04vDd48Kut2RVvE3hZt5NGQrESix+dtHCg3keORIbrQVAfmeODXKKIBa2JWe5AZHlh/3Gm7Sv3t1/Zx8FLzqpJjgk/C3iHF7tJQ9aBwirVerMDpx1CUJxXYiXH5OJfVDayniW1b+SwtF3yHszNxUz+ouaMl9AzmtWP719OclWLUs6vBpzZta4E+hCpCqI1i+Bq/ps+5IetbFN2gxp+BdHKhpuoBuDthk4uuN3XqgIzwk0jZfQb94sOtoxAZCFjWeXrvJiXiQUH2mcsINEICOwVAnXWur2CbCcmOwW/gmitHWpinyDf0qu+oAgrs/FWQrRyDont3pAVsWW9qLc0j0F6ORlj+kDajhGS0k66YDtZpq2v8Up9m4oqQXaZMlE6m9dzp5sk0T8BZpFWocNsa4ec01+WeCvx/aZEa9Yv4T25XxnWTNLrL5xYw/EBq9Q5dFhw7kBkaWr/cdbdVpnzOBgffzh4qfHSH1E4/QSJ9lfDj7mYYc+nedK4Gf65+OceilzxPla4+WfJKMgTHztyc5EHPjHuMVY/rtyITsTqmDj3nrIS33J+NfDMrnUl2AdIVWlnc45PRR6xxKqm7UgzWq0q7DWmFbmkhl9BtBb4owbgIFoLAEfTbpOwFjGfOVnY0T4D3EAACAABFkECmHYSgTp7mO1OHURrffz7yARhPUcKMidjL/ZetplBGulqJ/Osg9ge3H2RtfoNJDJkycGOVQqTtewMpf4JMD2X2GG2fb/Y57DkHKarbfQPw20OfjUmkWyT9UuYBAoSIS0Z1Giuin382SO5ZeeKm1LkY8oH4YzWjvCLxqwgWrOH3vYfZ1yiNXQwsvvU4+ClrulK0UOZ85x+vErF5REtFkZcZWImFN+x+Tx/n9Gjk8GeffYxD0Wuv3KESezU/ZWdizxBPn+PcZ8JuXsm+XvBYdFV91bQaC0M1QzXUdib2byGX0G0FjigBuAgWgsAR9MNiVYACASAABAoR6DOWlc+Lq7oF4Ep+BVEa+0YES+1f+nXi9K1r/nHibesTqx46fz7i17kwZ/5w0jVHruZj6NHr+YWeon3NTR/nBA9y+yqpjTYObQ0Rw4qXs8gIprDVI+em5OkYyckuycpD5BpqImk6GG2NYMi0FcWS8Zhuq1v50+N5qjSa/VJzcThsLoMPHlALCN+vDhzpANaGYHujuP4IFYuLw8Z/vWXojF7ILKpH+jcPSTGirXxEK0/cwc0cw5gbn2QehYUHl6sY9eNq9y9zJ6P0mgV0gFWtmgu/lmHIvd0E3v3GOf+yj3HGfdYDpOmYjh5z1z+9DRcrWeGrELI3TcKV85ax/eAX2UyngrU8WW09vWhuJZfQbTyI7/yjVQwMJoCASAABIAAEBgIgbqbxoGMxjBZBKbgVxCtWTcXNRAvopYeYNHV6ca8eOu05L2MMydTTOstLjVh5BEc/guqn0EVyMJyyQLnvzUJ5ksHpA/0sV7yI4dhpQ4yVej2T4Blic6KMRHqijN+3vf5g1/F2F68B8j49AGxjPiRbjNJXkevN0AAczBw21hxKeUBuixLN2bzh972H2fa9/m56mdC7IBmzgHMnGcBp59AxAb8x4qZV+58/MO/cvGf92+dm9gltUKap6nDl9WtkTtUmneP5fuJHYZlH5AmMsn1RzV3PlxceWsd3wfyHnm/VhKTgQxXfk+1W46LaPX3L/5BcpsgUMOvIFoLPFAD8ILh0BQIAAEgAASAwOAIYK0bHPJBBpyCX0G0bhoqxqnOzUGidmn9pv1315fEm12e2/ThahW2L+l6DFvPtD0UVOukOhp7iijVL/GpA0Y78leM5B68+o/+0MFCK7eK0u2mNLz9J913U9YtSlC7E1SbA1uN08gjh6uqF+xOI5YodCjuZv7yyqK9uZgH0mw2VpxkTWHZjR8/0Nf2V2ici+dPOrwxD8j1W5lEenas6IHGhi0yfkkeZta6WMamcbDvxTN9Ht5k4mlJz+cPdNLGXGd793EiHbPiHo/OaYA4s0lWjr8dn3rax+k+lkcLWijtEPoU5eiBZ8HVh8gc5djS4e0+p3gxI64vmc8LXbbPDEcaIvasyDwb69257r2m7ePcg002f9ZWzjNazSh1yHdwTTHWvPDvvoZy+iBxZUfJWsf1RTdu/ec+1wa7nb13oMD6vF6/610V8695T67X83p7mNhYgxOtm04a1wMBIAAEgAAQAAJAAAiUI/D9/V1+0YiuANE6ImdkTOnj5XPz2Yf1/zbvFz1sDwHl0/frjsgxbVFlt4poTbcJX2/PC/GzPT9j5PEiwLkHOfeXmOHu3WPjXOvGGy27YlkNvw5OtO7yJr8G4LsSXLATCAABIAAE9hMBrHXT9PsU/AqidXdic5zxtnsv8bvj8W1Zyjn49ZTo0dBvdU1lHw6L+NmWlzHumBHg3IOXdMkSAt+9e2yca92Y42U3bKvhVxCtBb6uAXjBcGgKBIAAEAACQGBwBLDWDQ75IANOwa8gWgcJlSqDjDPedu8lvooz0EklBBA/lYBEN0AggsDu3WPjXOsQYJsiUMOvIFoLvFAD8ILh0BQIAAEgAASAwOAIYK0bHPJBBpyCX0G0DhIqVQaZQrxVAQKdAAEgAASAwGQRwFo3TdfW8CuI1oLYqAF4wXBo2hcCgVNG+xoK/Y4FAUfEW5o1FoHxsWA0fjuU1hpX52n88xmrhVjrxuqZzeyagl9BtG4WA0NePYV4GxIvjAUEgAAQAAK7hwDWut3zGcfiGn6dBtFqnZjYH3mSBjx/4p7t1P7s5ATP3rYxTp6seTLd3uK5ExMXJOsjnX3fEUseaCfmtG9GKqKc5KnR+zb34edbY3PhWt2dEOqf6jr8DPWIKq7elp/U18nrRXOz9jL1cerDr0Xzq9AYRGsFEAfqYgrxNhBUGAYIAAEgAAR2FAGsdTvquIzZNfw6AaJ1RfPfH3T1ckk/ez6pjgV4MltyZC9107wv8rNqXmaPQNrksZpAi6/bOT2d3tHlzwlMZi+nkD7NdC8h6XnSrLWuxAaxLt4c0qdYp+Xz952ut/3hwyA1Z6MgWs29DJHI3j65r/tBtrpfS2KgUtuOaP0moh8kDlg9/I//Sef/9Z+VRhhPN7vur123fzyRAEuAABAAAkBgrAhgrRurZzazq4Zfd59o/fqir58/qeVQxAvd4xl995D2xAI8SeIhK2uzkK90NYjWSkDuQjdfdHv7SZe8oy53YUL7Z6NJ0u3f7LcyY9Zax7bMJ8oFiXhzOIYsUmXbw/kIbFmtaHV83GXdy3Xqgc4/X6p9JKrrV3YAVG0IorUqnL12VhpvkIbp1R3oHAisgQBkt9YAbQuXwE9bAL0dsnSt26atGJuPQA2/7j7R6uAlyhP//nrppbyUBXgR0WqcrHf2SD9O7tVsLp49orgruxQNzJJCR7JgtqTPl1/098cJid7cTJ14P2po+3cbXFFqf/Xxmw4Wr80Pwo5/RH8OqPunJS2PFrRopuL0QM9by2IyFqHZjGavr0SzGb2K/w1odaZxyvstVSZr9q3lCzzcnRiI+0XFwumT6ReO332/yWwzLwb88lWVadV4NhCr/EdYnZZJX33d0vzplO5+/e3uL3mLmSXoeX8G7w1z7qs5zemKDm/0veDjlrIz5l/TzliM+P36vn0+f6CTzH2r/T8u/4azWVPPKRlV8jmYj+cc7u7v5vPUxf3iguj+3ng2Lo9oYTwIZ8tnOn84sZ6VOcy35VvWWse9fQMZrHJe79e9fBDlmtWseOMhWj3DxZp1Q4cgWi1kQLSWRfg2W/OfI0hC2KafMDYQCCMA2a3diAz4adt+4q9127YU45cgUMOv0yJaV3P6/XHVm9YaC3A20eoQf0fX9HJ33BKd5gu9JD6oI18VEWITOfqF3CTuXMKZ048MQBNHKYXwJsk8XXqtxjoySNOGqCJBbpzS0/yJTu8EyeFIJUgy6q4XEjx348i5vzXkSyPvoDG2fpPTT+HN91tLklhkpCbGTf85LxkBzBXRZ5TAs/xio+L7rZmrxiU7d9W+zURrYp22WHabjWkRc4+CABPynkqj1b5XuP7M+MjxR1lMNZSPc1/Z/kqPz/Ft+r5VpOTY/EuJrD7OnLPx0cZD9zxz+w2No++sbFvvHjFI/abqIoc5Z561fcta63IPXf27vDe6+0+vMa2UALefXtqNKKPVnZ+InT9E/5oPBjWmX9WvNQxaow8QrWuAtqVLePEGaZgtuQfDAoEkApDd2o0AgZ+27yfeWrd9O2FBGQI1/DoZonWILCwW4GyiVVJnMptmIQlKRXR4/xYkGhpyyMkm1ASsyKx6O/xnE84F/Qhy4/bzkmS1NYfQ01p3RhaZCuWxaNI6JJXrI3OOFCrXdPFm+E0To0S0WBgkg8D27zst7m3y2rr1I+SST7Ta5EWKEFJErUuQO0RrLkauPrwXf5dQLHuEbdg6Z68gsoKaya7/eP7k+Ei1ccg0jp0B/yQ1Gp0+s74N+d+9bwPEzlb9Kx8h/oce7YfsnCvhvhHR2jwDu0O8ArHhkGku5tl59uBb1lrHvX1D0g+jkYMYL9G6mv+mj6t6sgHCXVX9yvV/5XYgWisD2mN3rHgbzbOgRyDQNRDYOQQgu7UbLoOfxuAn1lo3BkNhQxECNfw6GaLVIjhe65/Wy35JWYdoPbKlAiyCJUI0hEmYEGHUxFRJPyVEa7NJlnIBRmbkqIhWl3BxfWT+N4WJHRtvPytNcUL24SWKGD2j94PuVOvV7S0d/HqnAydLWPFzguRdkC4+tsvbQxmtIaJVXy06DGc9e08ZTZDnYuSZ6KTVDDB7qXtgC/spmLNXZLBGDqezySueP3k+EmQ2WRngMbLQj5e0/ENq/GgpvVdC32Ruhu7bBisf/y35tyVanWzIxsAsAcmJj4BcSlpuxb6vshmtOaKVgfk2fFtjc9HGUYBIkXN6ODc+MLLv+soNR0q0asmTyif4VfVrZU9wuwPRykVq++3y8davNIxYe2OSPhxZlpQM1nL5RouMHI8t2dP5IywZFZbi4kjg6J6HSDgpiSofY7cyzpQhe6HLT7H/vm+kf07pSSSiiPejoLSaI5vWJp50VUpiLf9Hf5TcmfydaN7Iqsl5yP1RM45s0klKxbDkxM3uSjUZ3mXJbgXk5gplz8QS5+1xjD44eAclmLzEn5LIrdlWxOlf+vWiKupkAlLoAO+EfGAKH/HemJdHU/NJ3Y9WvFvTV/v/A5moY7xfMmXjYmMWj2fY5MsY2nJ56T2zI634669VCS2uXUd+Mr/W1Ywp9DUUAjX8OjGitXmIVdY10w5lAV6BaDVfQkk+3BziRpN6EWIzrs3K64dboi43mo3OXjjzbSQZrQVEq9KgzeEUJuZc8kDjKPVTJanwi55uD+hS6oXaGa0WfpEYKs1odSUmcsRUNtau3+lAnxw+1FMuMY6aT8ZXUSzN7F6ePzk+arYzVqZ6FldLS7QrYXf9lxo/59tOe/eIovftGDOLNshorYV7kJRvPuYpbeS47IDO6o9mtDIw34ZvWWsd9xkAjVYuUk27L7pt5XcKL800r+rXuqaxewPRyoZq6w2z8da3NExG0ictuZKXwVL7xZiMlqkRXiZNs470UE6CZuhgKJftMTPzyiSd7l1SzTgUWfv44uKNDmWFgLPfE2T8xyG9LRZ01BCtOSxL1uTuXAo/ESY3ztA+s8bLym7p922pC6Qk4daSPctLp3HwtuMtXPW5DTxt4k7EgCxhosufZTEexZjlp5wknrnnCEn+nYksm6yfXXzjz4B/RH8ZEoPFMoadBWbMaJI4Jq0o7Hw80x9ZXGKcFzXZtY7XDVqNDIEafp0o0fpIZz0cusQCfGOiNVR2LNkkSwrAfYCpcuXmq1koiy+ipxnsx3zJi0oHvFoHbY2aaHWzyrLSATm8Q8Sc/28tMSrlCBZ0dLGkw6vL5qu9QbS6GoaViFZ305PdrORiREgHhE7Bdk/LHupBmbNX7fxUBkNIZqP9UMHwJ9NH7dQ9OYpcTAWkHcz5SXLelqCQMdVscLO+Nb5me/rPGofYS++2/CvA3ORFnBUfGdwvf/qSG4ZvNyZaGZhvw7estY59n5svF+oie2PL7qiHhuPLaO1DMkADV9evPbiD0SWIVgZII2mSjbcNPqT9ZErDGK/e6gOoUUHmPVtdOZ1uQZf7iDdnH8653m0TrmQxydpCSSexzxmb7A/TNy4ZYmeSMSWdAjEUfoauaD4nurs7MOLgwP+oxcCSvyYbft0FqSbzucGS3XIeNJH9TC5JxOol0EcWb++acPLE4I9F50N6+L09Ix/oGu3OleMn5v3Y7M6Cz7qcjzxs2WMmErJKqmu9ULQ/gunEFZa0IiMBwp1vdq0bPPgwYA0Eavh1ckSreCD/IUeftAbaXH2zSKmyNMF78Q9sJIKbBufwq+Cior+SqcmGsv3cDLkQieGlzQfmk130MpvTSu4o6sZa4BwiM/vlPbaIm9q6QUK6O7zKIqLdts5/67IH9fWtK607e5S7RONAJzubc+MNfSt/YEgOOHN3XxIkkSnNUkUxQ/9xY1qUvLRlYev4M+kj8WJk6ym6OPHtdDNfGrsdSQs7Rhj6uxyN3oD8xbb9q/VuH87tD03dMy7xgsqI51A/aWx1uaJZTrVBRisDc87zltOm5N6tsbkwnwXSvqb6Qa0773Tdw8fQ8ufPuIhWb/0VH1BvP+lSCqZv/lfbr5tbVN4DiNZyzLZ1RTbe3A+YhqHZZxpTGia2H/ae/SE5ncxe1rIxcr1eT3RXeWmapiVX0smQSPL9vCXZH6ZvLGy8UmSupJPbzizNdhDxpHoCMnNeG91Hh6Xr03aUXZdqMuGKvMuG7stNZc/ksJqIbmwwZRyyeCeeI9t69rnVTEHc3PMcGmP9vVoCH46fmPejGj5NfKbk7Sys2WNuSrSG5fJ8vBPSit4+vHxfmF3rtheIGHkDBGr4dfeJVmdRdDcxG+DrXZoG3NELElcbi66vRyIW7Sv6kIdhzWj2+tpoc4b1Ze3r7c1T+5u1MRMCAuovqjtEZj8B+x0EfF2UhKaUs2iSNVZNr3D7Ss3P34ym8O4OLIv7zdwYSPxJaIXdyf+VGlSWb2zbZsslHS0WpCUgrt8PSMlWCbKJ1Nf4dm1R8aIy68wFRwZgqxVqb1TSWmDpuWstWn/zyfVE7XY5e9UezsTHvcf0Apy6D9M+ivnFlFhM2RnbSHbPs/j4Np5h366tGbb1+7YpR3MkK2rFcw738O+he25G4kv5/b17DyaiPbo+xF7ohvNtjc2FO/Mu/rf08u+5wijdUwslfW/pg5H/jOqMdbW6N3l+9uHXTexZ51oQreugtp1rsvG2QUYrVxqmm7n/oq1fxteVweJcH/4A7u7N4h8MWfNcIwOrz4gIJXqI8dzKtw6bM3r0MoZ5kk5yHk6VSVBjsW3zj+iPqf3qHEzLwDL7EcD4sL1TUk1mUEQr6wKZglZVVFdppbvLZbRacREYN4e3ukfse6jP+Gb1bRGgev8eefdwzmmR8zU07JP4MPykSudzknh6VmHiM2qD806r3/X5Y8aJVq6MoZLnsDF2q83a6kZJzcQSN3RCTpqUDfk/u9axggaNxoZADb/uPtE6oFdqAG6bO5LyBmlUlzkZetccT6lnBYdHFiZ+z2PyG99qtIwhAH+OOzbKvy6Pez7jt67+Wjf+Oe+DhVPwK4jW3YnUbLwNIA1joRWpTInK6bQXh8kA/SEudb1HEjmVbTkSSUkkZKSHGBI0g0YNx2anysYnZhiSTu2kdNsLuringHSc2ZcjHeDISUTligwJpazPdlWqyb5Z8rJbbiZplPTrqvsUKW7IYDH6yOIdG3e1Ijo+JnFGwVb+HNI+Kh1gEa1O3GfxYcijMe9HhVHgWZe1IYAue8wY0epo1QerRh2C3fng0pHvAtOctOIDnX82h/UxPra4M86udVsJQAy6KQI1/AqitcALNQAfNdGaOoDD1EopwGyUTUG0jtIt2zMKROv2sOeOPJKD9bjm7ni7+mvdjgMyEfOn4FcQrbsTjPl4i39Ey5IrDGmYnKQPZ4wo+cCU43HH0OSseTCLm43nZn5ypIdKpGGGiCCOzTY2LmHEk1bruHBVLRasarRIGmecAIGTw5ITN5w2uXGG8FNqDDdWPRI6KanFlD1L9qGsy2NpSzpJoZ2vW5o/ndKdWVa2BUCF7V2GtbDTlPljxDgbn5Q8mq5EjMvCddDEiNYu89uLiwiunGdATKrAxk1nrd9bFbp2XNgxoD7ciCxnUTmclla0E8kMUrYgXvJrXUFnaDoaBGr4FURrgTtrAD5eorUAiF1vCqJ11z1Y2X4QrZUB7a27SWXW94bS5h3XX+s2twk9bI7AFPwKonXzOBiqB1a8BbKHaknDtDJPjtSS4F7YY0RksPRJ1gpLjqxLh7omA9k2tKSy7iMsv8KRURrK92IcvlxSQwB9amktA0+GtJqakyCIbuhQZ6XJfzMkl6Q0DKksTQ2ClO85pSctx2XIx8Rs5/isjlSTlrYJy8kN5Ud/vk3Wn4uvLMkulz27/JmW5fpHfwxZtJTsmSMPZ0gzDYVVeByXuDM1hGvIlql83bSfmjtkLs57STxDopJ/Oem0eM5w8pkUHK+RVEyocPkyhu0NHZfSi0krXlzQ2+FVe9i4R/DqA5UNKb6Qn1lr3XYDEaOvgUANv4JoLQC+BuAFw6EpEAACQAAIAIHBEcBaNzjkgww4Bb+CaB0kVKoMwos3SMNUAXtynZR+AN/uwaz9wb+i29sDutxyZmZ/89vnnktjfB+wGquMYfo+5K11++C/ac2xhl9BtBbERA3AC4ZDUyAABIAAEAACgyOAtW5wyAcZcAp+BdE6SKhUGYQfb5CGqQL4pDopI6H8TLRpgGEdCDSNKWEWLQJlMb4fwDnarO6ktyRjmLsP+WvdfnhxKrOs4VcQrQXRUAPwguHQFAgAASAABIDA4AhgrRsc8kEGnIJfQbQOEipVBimNN0jDVIF9Ip2UkFAZcmYnEUGm9066rcjokhgv6hiNqyHAuw9L17pq5qGjXhGo4VcQrQUuqgF4wXDDNZVi27bI9HCDj20krYtk2hXWwxqb5bAHCACB3UdgDJk5k13rdj88NprBFPwKonWjEBj04inE26CAYTAgAASAABDYOQSw1u2cy1gG1/AriFYW1KpRDcALhhumaUOyisH0KajDDDzGUQTJ+khn33ckT63EHxAAAkBgcAS2n+UwybVucD+Ob8Ap+BVE6/jiKmbRFOJtd9CGpUAACAABILANBLDWbQP1/ses4VcQrQV+qgF4wXDDNW1O/jt6/qa7PWYYcxoswzkEIwEBILDvCIgy2pvDz/Y01CHxmOxaNySIIxxrCn4F0TrCwIqYNIV42x20YSkQAAJAAAhsAwGsddtAvf8xa/gVRGuBn2oAXjDccE1BtBLRF93eftLl5R4zzcNFHEYCAkAgh4B8Lj/Q+ecLVYr9rgAAIABJREFUDX3g8GTXuhzmE/99Cn4F0bo7QTqFeNsdtGEpEAACQAAIbAMBrHXbQL3/MWv4FURrgZ9ygAttvYPFa9PjjJbiBflT6Z/SbEnP5w900v7eDWyW7Nt9yHp++jbSTL3f227UeKdPrg3/iP4cUGfWkj5fLuknGVqksxnNXl+JZjN6Ff9LnSapPye/P3te/rzFeGRhY89rvTE4dsTmHnD61y3Nn07p7tdf5a/mz5VTSPkn5/8cDmLInH8F4cK3IRRjRlny2WM31ybOOL7IzUNk4hkQGmCntW67sZsY+tldatqlfbIODrPlJ/2jP859Go8Tay4zde98Jud3RR+/D2hx9EzfAXz1jGK2x7Gb0Wz2SvL2FH/tc6G7j8Xc1K2WHj/3jEk9EjnXhjATrozHtn5kus9IEQch35zS05pz5MT38mhBi+4RYMAxtA94IvwFSxi7aW6tY3eEhqNCYAp+BdE6qpBKGjOFeNsdtGHpNhEYg7b6NuePsYHAPiOAtW6a3q/hVxCtBbHBAVy9yB/Rs9T59LMk7d81+aDbK9KEdAm/1E99U4StRTrN6en0Tv1boI07hszWFMQEaZJVXPaDTt6a/250WhVR89P+rSVItI2SDvT6S887Py/fZsfGtewI2xp0+WpO80ei+3sBv9Jo1aRMR7aWzsP1f/56Rbam/JvvIx5jZ/T444QkhyTI9aNrerk7buep/Z+Pn5QN5umvqt1bE1ciVud0l5SnaIkw6wNDE2+vJgFbjoOM2/kTnd5p4j8d0/IeIf2hoyE0L5a0JJJ96I8Ven4WiZfAl5qPHP59/o/or7LP7Vthd0Z0ckL3DeHbPhLE/ft4Rt93JPFO+/eT9YwJPxbzmIcx6z4WbX6f/6K/G84xbcMpPTUxMgYfSFsfzpuPYwWL1YZNOWvdhkPg8i0gMAW/gmjdQuCsOeQU4m3NqeOyvUNg+9rqewc5JgwERoIA1rqROKKyGTX8CqK1wCkcwM2X+IPb3/T314tFLLkv+Sr7K5LpFykd9Ym4jhxURJ1J9sp/oN8HC3ptCRqHMHGlAxzyNt+fPWZo3hbMgXmtRcB48+LMPeLwhmy2M1h9QrlkHuvgECZabf+W2CAIYzvGQnOy/01lHxskZADnnA3qd4doZdxrMraJaLEw5vx1S7d/32lx7390aLtkxpRun41pr7/QJjo0vzy+xjcTZU7wPo9gF/iwspr/po8r/TGmcPxNytPdaxmY1bnPN5sjx4Zk/A7og5CtjNto4yactW7jQdDB4AhMwa8gWgcPm7UHnEK8rT15XLiXCGxTW30vAcekgcAIEMBaNwIn9GBCDb+CaC1wDAdwK6vNKftXnIpZ2i8UBQKHnWhiq7HNL193Mx4TRKsgBW4OSZbD6gzWIEGyoPYwLId4tV72Q/258wrMuyOUFtRVP3eHb3HID74dDUkYsTXo8iDRGiBuW2IsNY9mhmvgoLpP+5eHpUbZjbHwV3eTjBUEcUu0pjDMxOnaROvpGb0fdJmwq9tbOvj1TgeB7O72I0LgXkmRVNlYkvGQILjleAmiVUgHGJIfwQ8qSfxiJLXrvxXNf3/QlZQDkdHTSQekxs/6LvFgjF3LwKzOfb7ZHN1ncDtTN1M4+qFgQB8wMC1YwthNOWsduzM0HA0CU/AriNbRhFPWkCnEW3aSaAAETAQ2+XgNJIEAENhJBLDW7aTbskbX8CuI1izMXQMO4B2RoMq027LppptwRmtXEm2V9EcOqcoRcXqM5fKNFu/XkvDx+zUOWXHHiRCt0f6sLNrwvHPzKiFgOHak2gRdHsXazu7kz2M9HDhEK98GJYGgSD4dY2GSyixR1hmtKQxzNiiM18xoPb1TWsOyZPoXPd0e0KXUzrUzWnM2cIjW2By9rN5g0PCJVrcEPGd7Ejsjo1LgZGfN5/0rNWatjy7GR5bM8zBlNyf7ss59vtkcOTZk43coH4BoLVih0TSHAGcPk+tj27+DaN22B/jj5+It+tFLD2F8/LLbOjruUlrnig5v9HkE3e/+db7ud1yX+4LkHsE6eyF3PkCHT1hPPqw97p7hYCZhxOZu6aFHPux31+a1768+4okgLBucj5Vx/5aeKRGOOY5v/TMk4pr8yRhrTMhjvj1tdf6diZZAAAjURCC31tUcC30Nh0ANv4JoLfAXB3DzJV5lBpKlseq95DcEH4nMVkkm2SXTouS/zTRtyVpORuurlS1rESSuRiRLOiDVny8dYM3bJQsCpCaH/NCbIHMDas+ryxhOtQm7XGtwBjIRLS3btH+S/mfgkCVaGX0kY8w8LKnNeLSJqyzODBuyRFXkvms/IpCSuzi6WNLh1WVzqJxBtDJsyBOtiZiOEe+rFdHxcZM9yiVaHWKQYXuapNb9XdDFPdFZoymsIA2RkO4BaPlnTJhXdrJ8Mx9odB9fBmZ17vPN5sixIR+/w/jAJegLlquNmnLWuo0GwMVbQWAKfgXRupXQWWtQTrxxnse29rf78dg/qyC8L4xpsud0ue9IEZAl5xT41VCceeb3LJ0NVom6+R5hHujQvjM0BGpW+z5SxWX1Y9vg69i7B/hufqZEKvh8zHJnSDSru/nBWScktJr8gRhr2twcNlWICcy3tW6vdZPiIiAABDZGgLPWbTwIOhgcgRp+BdFa4DYO4Pai75N37qZAk1ryyzfZh19Zvx2rzcP79TedPc6J7swDmzJkrt5EaMLQ3VQ4hIm7qS3fIDrzDmq+vpIpiVA+RnizxOkn5nIb74B2ZvE8SnBg+rfYBvdQr4C+ZU6T140fhg15oirsBTNb2z+wzSVau//2fBc8PK0bMx8n+gAuQz/565bmT6d0177IMDVaXU1PFn6ZbGDnADtjZt5BddaBeZ+pZ0zmYZi1O49ZHvfwi5794pyJ4cwcOTaw4ncAH2xL742z1hUsnWg6EgSm4FcQrSMJJoYZnHjLPo8TGub3wSxO/0Nc7ONzd26Bnkx43eVc77Zx5YKy8yzZswhM/hD9ayWD/MNjTfeUaN+zyV6GJruwgVuBpw+h9c+USAfaOr4RPSar/OSQzv69APMUhozbBk2AABDYMQQ4a92OTQnmElENv4JoLQilHOCa7FFdNmU68qVfnAM+o4sLcap9p52ph+6yLzVR0fSwXNLRYiFPERdtrt8PSHSl2pMiVNruSktx7LFsGDpyyZ9TrmzKn/fy075m5szrH/2hg24inkcEIWuXNHFKr8JtRCm6OrXcL6NSm0KzdMptk/aPPY9yHDj+vfxZYkMHpRdjNKPZ62ujl1tWZvf5ckpPRuy5/nwRRKSj40mkY6rZvAbwN7HXHx7mdNd8gBB3gfpTBH0JDrYfOTH9KV9gnHvELIuLzk+TgGF81QzStr+cPqnD67oZU/sS0v6bwPGGDj/1IVj6h9z4mbEvP2kevT9y1wqV2DhmHNx5ZX5N/EViOIWv/XCJPSMu6WfUv2YPfflAH5cW679g0VqzaW6tW7NbXLZlBKbgVxCtWw6iguE58ZYlIAOHDwoTQrrnqi878aDb13G0+xlEK+ecgmbPLvdCzZ+9/hkgRuURRBt3b2bMQb5XuH/hg3UV2cnTvvftTNmQ07EvJFpLzlWwcE37Nos9J8aaD6sszLck+VNwa6IpEAACFRHgrHUVh0NXAyFQw68gWgucVQPwguGGaxopkx7OgMRI0rZ3urbKo2tYtqJbof0ZKLOq0ft4+wjrWw5v71TxHwrfFc1lYrtQ4TX/ao0/Zv/UmuOmUd+vD7aVzSpQmexat6nLd/z6KfhVEK3/z//5X0Tf3yJQ6fv7m/7bf/xPOv+v/9xx7/jm77q/OPbniFall+6Tp648QIdevHQ8r92fJlo55wPoj6K2Nj6nUsNtoz9amkkUNqGoPgjn/3RWKUf73vZH3Abr0NTkFp4jdXaktHBDZ0pkpqftLfGN6NKMH1aMNSQwC3MQrfmgRAsgMCEEOGvdhKa7N1Op4VcQrQXhUgPwguGGazpmolVuiDqphFqgWOVMtTrdiX7GQVJNF/9h8BUvF/YhWDr46ow/bv/UmeOmt2ufPnDlWza1tfT6ya51pUBMrP0U/AqidXeCkhNvOaJVVxfIcwyMD+PJZ2RE5iav3Z8iWvnnFMjPn46GZ3aeIekA59DFVic2drL9akWr42N5CKr5x9a+L7YhcIaEpWPPzWhNY5uKeJ2tmj+7wdTYDUkHSDY/HmMFmEub5GGuPCJ8d+5oWAoEgEAIAc5aB+R2D4EafgXRWuD3GoAXDDdc05ETrXWBUCTNw7m9oao7xph72zZJNXX8h8D3i27nT3R6F9rEbzr+Lvhn0znWuD/780GcwK1hN6+Pya51vOlPttUU/AqidXfCkxNvHALSzQ5VJOYDnTfSOav5b/q46mR01tFHVagypAMa+HMHbmkCUJ9FwJlnOJtUyQG4GaS+dEKswsImO5Pa9x7RqjNaQzbYv2lyWenYK2mzWmdK5InWBIka0b51/ZeLMRkd4gCte1OeIYz5NqtRdufpAEuBwHQQ4Kx105nt/sykhl9BtBbESw3AC4ZDUyAABIAAEAACgyOAtW5wyAcZcAp+BdE6SKhUGSQXbxzdbp0VqEgubZarReqeOVCqOx/X5VYEp1ZM55wP0EGnsyw587T1yXUfsbMXFKmcxkT1UaJ9b5+FwLEhrsmubdv8TIn4uQrluCZ02VsiNRZj6t/zmG9PW73KTYtOgAAQKEYgt9YVd4gLRoFADb+CaC1wZQ3AC4ZDUyAABIAAEAACgyOAtW5wyAcZcAp+BdE6SKhUGWQK8VYFCHRSAYEx68Z300M2awVXowsgsGMIYK3bMYcxza3h18GJVubc0AwIAAEgAASAABAAAkCgIgLi8Khd/gPRujveq/GSsjuzhaV9IjBu3Xg1821rq/eJP/oGAkAgjgDWumlGRw2/Dk607vImvwbg0wxFzAoIAAEgAASmggDWuql40p7HFPwKonV3YnMK8bY7aE/V0l3QjVcSDeEDSqfqF8wLCAABjQDWumnGQg2/gmgtiI0agBcMh6ZAAAgAASAABAZHAGvd4JAPMuAU/AqidZBQqTLIFOKtChDoBAgAASAABCaLANa6abq2hl9BtBbERg3AC4ZDUyAABIAAEAACgyOAtW5wyAcZcAp+3TeidZDAwCBAAAgAASAABIAAEAACFgKbVuKDaC0IqCm8pBRMd/pNV3P6cXJPF8/fdHc8/elihkAACAABDgJY6zgo7V6bKfh1n4jW3YswWAwEgAAQAAJAAAgAASAgEJgc0drniY/plxSlI7R45QbWBT1/3xH4PS5elds1JKvoFURrZWzRHRAAAjuNQB+EnNCwO5AL5IyWny90+XMMEK1o/uOE3paf9DIGg75u6ffBgtQ2oj5Offh1aC+CaB0acYwHBIAAEAACQAAIAAEgUIrAtIjW5iWFenppYr2kJLMkR/ZSVxotU2vfxMsRMlqn5lnMBwgAgQ0QYK11Jf2LdfHmkD5fLumnfO6+0/W2PzQapOaspz1DCUREK5r//qArgZE+wfq+7gfZ6n4tm2CV1iBaq8CIToAAEAACQAAIAAEgAAR6RGBCROsX3c7/0vvbPb2d95OdwnpJSZJ3imglEHs9hnRB1yBaC8BCUyAABPYFAdZaxwZDVXu8X3cSLX1WnrDNkg1HdKL1akWr4+OuykWuTw90XjH7t65fy5Cu1RpEay0k0Q8QAAJAAAgAASAABIBAXwhMhmj9up3T0+kV0Z8DetgZorWRGzh6pu+zR6kXKv8ununbEQ3tyi5FA7Ok0JEsmC3p8+UX/f1xQqI3N1Mn3o8a2v7dDjtRYn/1ocs/tR3/JOatZMJsScujBS2aqTg9eHIJqfHktXI+p/QkZBk2wklboshuad5sRrPXV/m/r+J/yc8eEoSAdkvIL9bv0laVjdSOZl5v/O77wcdR95XyGaef5/MHOjE1LZz4ivtgRhcXRPf3nR5GPp7ceVzQBd1T20U7tuEHM0gMjCxsMxIPvDgyM8WaQS0s+PdjLC5K7Kh7L3Ygmj6KjeFi213d3QP8uDOubj4iBa/9VJrINMvHxBAZhsP4SjyrnXsicA/Mls90/nBiPUfd+1ZLnHh2B9aLUHxyfK49WZWQC2Swyjm8X3vrXF8bnXi/IyJaPSPFM/KGDkG0WsiAaB3+LsGIQAAIAAEgAASAABAAAmUITINo/bql+dMp3V2SzJzZDaLVIfyOrunl7rglOk2iQb4gU0e+qhdmW79Nv3ybL+N/f71Yhzxx+pHhs5rT748rpVknpRDeLE09NdaRQZo2BBU1pOj8iU7vBKnlSCWs5jSnO+/gKb8/MewPOnmzSWNJjG6IU9fvJf1sZB401tZvTenmzWGTHR2QpbDxbPxpkB6539M4GqQgy/emP3z82izqgD+Fy9WHijulm+i0CfnHfMyk/dfFwb1LRItxHs8k2RLCXvlf4eDGd+gxl7dD4RL26adNwGfiLBUXXDty9/Ta92Jz/31Gnxv/iP6m79GzR+4zp4s7d972f3/R7e0nXV5qVermfknERNlStl7rmr5K3UOyLFx84MnM170P/OevUxURuJ/DMf5M5+8f7OdyVaJV2igKOQxNclNKYD3XVbpqxESrWHP+EP1zPt5tMvGqft3EkA2uBdG6AXi4FAgAASAABIAAEAACQGAQBCZBtK7mc6I78RLX70sT6yWlSDrAJCh1JqTzb8HyQZ/UU/yoImBFFuLb4T/7cI+Cfujrlm4/L0lyIhyiVWvdeRmdPE3aPNlRCyeHpHB9Zc6V/JdciwTx8DSyIUU2cu73ljw0CFIXR6bP8vgZz5JIOapPEnXEyOZEaziOVvPf9HGlDsXxsV2QrZ0bigH7GZnFIUBc2MQWM84c8sMlx1h2eCXB4Xu6+F7UkDBjRxOA1mFAzGvdearnj5sRq+L74PY3uR9+Qs8WMyaGWAFr+ip1D2nS3P1o5c43T7Q6qLi+ysa4XCmyB0Cx1jqug0KkKojWLHp93AtV/ZqdQT8NQLT2gyt6BQJAAAgAASAABIAAEKiHwO4TrVaW5I4SraIk3pAKsAiLSAaiS2qokEiQUSX9lBCtzQuzlAswMhCVPfkXemm1lyHrEG96XpviFCIlDgxCzyReqSlz9u61hkgKZWmZbXO/u/MO4cj0WbQE2iS+rdOshTpFp5eofOBmtLpEaycf4J6GzRrf82Ho4BcTQP/EbTUORU8sz8ZRk8HsPz41OeiQ5U1D/34M6WKECcY2f7PN0NaZ1HaWuLxbHKJS3dKFHz305JixE7xHmde6fk/KSgTK29vnVXtf2zFRb5mL98SLGZ6vskRr5h5oY6B9jmpZmMDp87H7ORvjvOdyVUIuQKpK3B/OPamVIXxuj9HvnmHt+bRVOqYQzdq9tRdW9evm5qzVA4jWtWDDRUAACAABIAAEgAAQAAIDIrDzRGtUdy6gl7kprqyXlHUyWh0C0XwJpQi55GU+ycl1cgRh0sMnqUL9pEtgO2J0uXyjRaOzl7LHypYLOCFLdkSI1mKcSolWfUo202azWS4LVHFoSoIhhiPX9zn8ZAm5Jm8i8ZknWrvMW1e6Ijd+SxUYBN7pk53hGJJ08MlgV7LCoUxyhH02iy5MtFqkULaP/IcDrl9VjMQlHcwYssqy29ji3O/+x5AYoZ3L3I3HxRk9/jih4HMgERObPq851+didzNfOeXyikltpVjce6Dzp/6oMaPl8ogWC5voTWZ/M+KT8wGMtdZxAFaTot8H73RtSAdI3KHRGkFQHOyppT24IPPaVfUrb8jqrUC0VocUHQIBIAAEgAAQAAJAAAhURmDniVaHatkhjVb5BirtlYc8tRmtoRJ0mcZnSQG4equqr7/06+WOjpusJouoCmiMqvd+W4tR9mO+5EWlA16tg7aGJ1rXwalQOiB04rM+GTpGWK5WRMfH9DP3u6E76unxOqRozvdJsuj6nQ5MfcQKRCtHwzUcD9pnF3RxT3RmEC8h8ug1dGhXIgsuR5opnwRO8W5P++bej6k+8kSrjo2cX/n3oq3PK5+J7Ps9kHXOvNbD27nO/F1IB4SzkeMxUXmtC3bHixnO8zedFd4NXjhf9/nrZsq793M2xuVTf1jpALk2Sb0NpQHdrDuPZ3ZW/RD+9scYX0ZrH5IBet4gWrcTZRgVCAABIAAEgAAQAAJAYL8QANFa4G/WS0qI5NRjeARGoNQ/criJdfhVUP/TfpENZaW5GWe+jqgiiSwtxcB8suREi2n+hV5xQn6mYlY7cy2cHGLZISlc0tkv5V6RkgMWBeG6rLcrGRd4qkPZ5PFNikR/jf3OmXenu7vUJ08HiJQ80dplxOlyb0XCKxvfr7/p7FHrHGu7umzIEi3OYKm8eY818eRmXIezJV8NiQOHJA/ct/k4CpXnB3wqD3VrNJOjcWb4VRBXbVzU9es696KGhnO/x0g3zrUu3nZsuThENGgV60Y/Tu6tDzcFj+WNmvJjxijft+5B3j1kGVky3yDRGrufOxLT1MqVPjbic3iitYkFncEayHDdyIkbXTwuotVbf8U6Yh0it9FkibWH2WyI3q9GRmvvEGMAIAAEgAAQAAJAAAgAgQ0RANFaAGD6JUUTa0aHhnyBL3EgiJor+hBkHM1o9vpKqmA0oMfX6jfqvk2SR5NH4tKGIHJ0+szMVtsOs5+A/Q42op+rD0GKGqWtn/+I/ghCsWmsbXA0BIlsm3XXts6jmHuov1N6qoCTGjM1T9/GOF6Bvjy5Cmcs43fevBXZl7Ih388FXdA93Tf+mS2XdLRYkFAZFWTn9fsBndyr//9ySQ05rL2jDla71xe38dDFaH58g7SU1wvC7YYONXHs+iOJUZcR5962JXZk74EN7seqdpiyuKx70ccnGb+Ze5Qfd51xmkD3cXihy0+te+w+49yY0HFyQveR52HBYzvatI6vuvszdg+1H0laS0Lz9c207dO6yvYzxb2fX5qU0ajvmM/lPgi5zqbwWlDDp2V9dFI78rqgjnBZj5u0dv3drvaOnvYmY/Th103sWedaEK3roIZrgAAQAAJAAAgAASAABIZEYGJEa7/Q1X9JCWtC9juLWO9dZpZxLldHDcx/0PZKPXvCKamnux0vTH9UN7tuTDPuKc6Kpzjme7F4MowLUjGxotvbA7rUNeeM3sbfZMz3gEKv/lo3fq/sg4VT8CuI1n2IVMwRCAABIAAEgAAQAAK7jQCI1gL/1X9JGQuxI0DIHMBhnn5egFmdpj3hBKK1jnsKevFLYwsu7r1pT3FWbPeY78XiyWQvSMWEdRhYtqfdaDDuewBE625E0XpW1t/DrGfHJleBaN0EPVwLBIAAEAACQAAIAAEgMAQCIFoLUK7/kjIWYqcAhK007QknEK0De7O/07TrTKSnOKtj3ER7icXEuLQz64E/9nsARGs9X4+vp/p7mOHnCKJ1eMwxIhAAAkAACAABIAAEgEAZAiBaC/CawktKwXTRFAgAASAABPYQAax103T6FPzqE63/H/23//i/6Py//nOaTsOsgAAQAAJAAAgAASAABHYOARCtBS6bwktKwXTRFAgAASAABPYQAax103T6FPwKonWasYlZAQEgAASAABAAAkBgSgiAaC3w5hReUgqmi6ZAAAgAASCwhwhgrZum06fgVxCt04xNzAoIAAEgAASAABAAAlNCAERrgTen8JJSMF00BQJAAAgAgT1EAGvdNJ0+Bb+CaJ1mbGJWQAAIAAEgAASAABCYEgIgWgu8OYWXlILpoikQAAJAAAjsIQJY66bp9Cn4FUTrNGMTswICQAAIAAEgAASAwJQQANFa4M0pvKQUTBdNgQAQAAJAYA8RwFo3TadPwa8gWqcZm5gVEAACQAAIAAEgAASmhACI1gJvTuElpWC6aAoEgAAQAAJ7iADWumk6fQp+BdE6zdjErIAAEAACQAAIAAEgMCUEQLQWeHMKLykF00VTIAAEgAAQ2EMEsNZN0+lT8CuI1mnGJmYFBIAAEAACQAAIAIEpIQCitcCbnJeUr9vfdLB4DfZ68fxNd8fqJ7vdjJafL3T5M/RboKvZkj5fLkk0T/Xjj2P2pcY8fTLtFf/2j+jPAbVTmC3p+fyBTrp/CLZZHi1ocR+a9gU9f9+RmPZq/oNOdJuLZ/rWYHjzyNlJNFt+0ksDmI+BO4cLuqB7utduacde0fzHCQmTZstnOn84seatMbbsJiLTj+6MrbZRP6V9GsMpP0+er8S8yI1Twx/xGJ7RxQXRfQtkOF4+r9/pL13R4Y2Oo0x8N2PXmZ/ja8MHJX4seCygKRCYHAKctW5yk96DCU3BryBa9yBQMUUgAASAABAAAkAACOw4AiBaCxzIfklZzen3x5UiAldz+nHyZhGpkvChjmhUBFCIjDpqSUphpmz31pGsnH4U2Tqnp9M7ReQG7FEEV3osv80X3f4+oAUJe07paf5Ep3eC/FXk5ZsmQldzmtMdnT3+oJvDhhz9uqXfBwsigyxd107tvvwcGlLVIN7ktQKPx7OW9A1ibGCuycAQ2Wr7oxnPIzDzPk3hlJ+nJt/NcUxfdT4iTfwHYyIeM+lYuKSfTn82pgqX2Nh15he5V5h+LHgkoCkQmCQC7LVukrOf7qSm4FcQrdONT8wMCAABIAAEgAAQAAJTQQBEa4En2S8pX7d0+3lJlyqN0yZaJcn4QOdGBis15OR9CSnH7CdMYAqeS2WZqt/XIFobsvTVJS5dolUNQL//EP1rsnBDpPG6dvKJ1jDJvJr/po+rLpvYIgWbOR4ZmchELmnZguj4tWl31BHqWZwZOGX7CPkz6quY7SFyvosZz4Zk/z4O1i3nxHGt+a3tx4LnAZoCgakiwF7rpgrAROc1Bb+CaJ1ocGJaQAAIAAEgAASAABCYEAIgWgucyX5JSRGtgezBlni878rss4QTsx8+gRmQO/BK35ssSTH2zSFJuQAjS1BB6WS0qsnRj1YzwAS8m+96dnZZwNFyd4sIdklh+X1cAAAgAElEQVS/Fc1/f9CVSwBbEgh2prGyUxDTIiG3I2jVHG0C2w0tnk9D+gsFceESrSlfaYK0MdSWtnAzWiNEa6L/IE4dMy6zmjs1ByWrkcWIOT9XJoCI6ceC5wGaAoGpIsBe66YKwETnNQW/gmidaHBiWkAACAABIAAEgAAQmBACIFoLnMl9SUmV6sfIJ7dkPUc4KY1Nh+wLyAvwCUyedMBy+UaL92tZau/anCRabw5bXdkY5D5u6cxbU3JBac2m56B44C7DWFzz99dLq5urfjbkGRqC2JUJCPkm9G9rEa0ZnHJx0en2HlHKV7mMz5QvtA35WJDRZ0hMKF3h1Ni9zK/AjwWPAzQFApNFgLvWTRaAiU5sCn4F0TrR4MS0gAAQAAJAAAgAASAwIQRAtBY4k/eS8kW3rV5pTDrA1yd19VazhFNE59Ttpy7R+modQsUmWoMyBwKbFa2Ojw0Jg3gWpZqHQ6Y6pCmLaNXE39EFXdwTnRkSCh7RqjM+Qwd3PZzbxHFQZoDoa7UiOj42Di5LkMEMnLJxYRwsZh4Y5hPIBokdsD1PtHJiobm5zOzrTyfz1xm7yvwiZO4rx48FzwM0BQJTRYC31k119tOd1xT8CqJ1uvGJmQEBIAAEgAAQAAJAYCoIgGgt8CTnJUUQRVaWZCCbzjv8KkCwcQindD8qk/D9+pvOHudEd0qTNZRRyxmL00ZBGZAO0MSXIY0g20mzDta2U81fldUfMHRmW1c3PjGJSP1bOLP4lbqsVucwp7bTJnPz1ZBD+Lql+dMp3clTyHhl8eaclIauxkn9F8cP2TaO7ISWXbh4/qTDm3zM5Pr/DOneat9Hx15TOqDlcgMHxSUPv4r5seCBgKZAYKIIcNa6iU590tOagl9BtE46RDE5IAAEgAAQAAJAAAhMAgEQrQVuTL+kaKIt3qFZgm5rSLpapSJzU6tXCm3Jf0R/Dqj7p2WbTZnqR/+mCEVSJdytFKvSrFQl9+mxns8f6IRjj6P5SWTPK2ZruZ0aY/4cPg0dVkUG39ChdSCZ4z9Pn9bEyNBmtdxd0ke5T6M6tI0NIr6uPvL+/Hw5pScjFmbLJR0tFmSqw8Zi5uKC6P4+F5t2/7Y+qo1RaOzYHfT/s/f2Sq30Wtvu4FymCShW1fd+Vft9q8wBrAKCRURKZod2QkY4MxI7tDNSIhLsI4AjoAiws+9v1977GJZ3SWp167cltbuNW75JnmditXroGkNq+vbQUNz4RjSiJVUmVnNF52fXbE1YCtAUBLImkIMgl7WDGg4uB79CaG3ofFwGAiAAAiAAAiAAAiBwMAIQWhNQxwitLIOUHepj/jAx8e3O/VmCCWjaCgE9S7SVLn+7Ey5yf9OTUQrht81q7f65j681UOgIBPYnkIMgtz+F/HrIwa8QWvOLS4wIBEAABEAABEAABHIjAKE1waNBoVWtzWr2u53TfDOhiUOETTABTVsgYJV3aKHPY+hiLWoxlDVvj8GmNm3IfXxtskJfILAPgRwEuX3Gn+u1OfgVQmuu0YlxgQAIgAAIgAAIgEA+BCC0Jvgyh5eUhOFm2tQ4rCzTUWJYIAACINCUAJ51Tckd93U5+BVC63HHGKwDARAAARAAARAAARAggtCaEAU5vKQkDBdNQQAEQAAETpAAnnV5Oj0Hv0JozTM2MSoQAAEQAAEQAAEQyIkAhNYEb+bwkpIwXDQFARAAARA4QQJ41uXp9Bz8CqE1z9jEqEAABEAABEAABEAgJwIHF1pzgoexgAAIgAAIgAAIgEBfCOx2u76Y6rQTQmuv3QfjQQAEQAAEQAAEQOAkCBxcaO3zH/k5ZIOcRFRjkCAAAiAAAo0J4FnXGN1RX5iDXyG0HnWIwTgQAAEQAAEQAAEQAAFCjdakIMjhJSVpwGgMAiAAAiBwcgTwrMvT5Tn4FUJrnrGJUYEACIAACIAACIBATgSQ0ZrgzRxeUhKGi6YgAAIgAAInSADPujydnoNfIbTmGZsYFQiAAAiAAAiAAAjkRABCa4I3c3hJqYa7pvHZDS218Y9otVvQdQKT02kKXqfja4zUJLAen9Hb3Y4WWS8OmOPS73k96zCfc/IrhFbEMwiAAAiAAAiAAAiAwLETyEdoXY/p7EbKhkOabT5o8qdd/PUvn1uaXw1o+um657EJmExQeKM7iKqRAQJekaDQLDsCQnyk1SmIrFgTuxTktvMrGvAHZDfP52ZTT8T312xDH23/wdDEoO2crgZTEn9GtM8pBwEdQmuTwMI1IAACIAACIAACIAAChySQidC6pfn4nW4XE2pZW9V8EfWSUrwoXZbChMySav+lqWmgbOdjer9dtC5EN7Xn2K8Dr2P3EOzrhoD48uj7KXeRlQhzXI+gqGddStCxL0L/XtDmY0J/+DPym55++4s+RdQcHoXQuqbx1Q89MkZExLLIb5btfknbul9TYqClthBaWwKJbkAABEAABEAABEAABDojkIfQuh7TmBadb2uNekmxhFb+xiSybUcr2v363tstzecbmkyy3gPc4oQBrxZhoqs+EVDFsT7ZnWwr5riJLOpZF83ZFuyZiPj34hiySIVtr/dHYMt6Tevr66p0D/9b4pXuW9yd065fowOg1YZcaP2//zftdjuiszPa7f5Nl//t/6L7f/2z1fugMxAAARAAARAAARAAARBoSiALoVVkfjAE7WZ/NHr5dAmtVGS1Dmc8o4fKLZTFHVQBlovGj3TxV5YhUDNhi/IElyva3b1VpRIMAbfaounofzun8fstLc6flVILTAPWs9bq+qh4m4RGNJt90VSpn6BmCul9Dmk0Ilou7VoLqi21Yylur9lTsKiz0axDa9qllZ2I4tWCX2r9zjLu5LZbNmg9O9piVLq98qmPYwwnF1/ped+9mY2mf82sMXtML0QPSvmN4YxW9690ExlP0m919jK7/TYXo+Lz9JbeWSmQwFyz+7Mz14P3kzDLeVzVCmXMXuih2HKt+H5TfHkznNHsckpTvdiyjICk+aiXW6nPZtUYF+talYXnehyJtXlQs/Y1XVfcPrBjiWdTukwLznGjLExDPznX/tIePW5S17SUdTemrE6rgpwjg5XPie+n4/ji8ViEVis22Trwly4gtGpkILQ2/XMf14EACIAACIAACIAACByKQAZC65a22z/054/cameLhm3BjHr5dAmtcosif0EnveYhz3b9qmrKGv/mL9xfTPg5p2d5eNVwSMPLJ/pYXJeiUSViGTUVHf2P35jAycouioOvpBBUCZx1fahlGoz6dkVm8eMPEwUvnQdriXtVn9X/OzCWYntlmRlVcKbZiu6/f4pSEm4bZWIx50tVprEQOBTRg42plpdygM6eflHjoPL7hDYhG0sf+rj6OL4QPcuSG25Od29K5lnJV8/+0rZdG/Fm+teci67P1bEzYayuD/MzLVPOY28lzOkxmj7XijWnLn7kgNdjuvp5FHUgNUb6lzClEMjavN2VQpQ+TjUDs935WPqnJptOnzOF/XxtGyglXFzxdEd0o9R71TjsNw63TwuBlMQXXN6yMsE5znrf109V5NfNF34nNdszYU1LWXdDz8SoZ12oEyX2RZlf5aDFo8mWPqKMVntxpKsHope62I31QdGuVb8m3rut5hBa2yKJfkAABEAABEAABEAABLoikIHQaqDhL+/GS11L9KJeUiyhtcqGMrNGuVm12wOVTEmuDLqEg4CYYPZflDHQbUnso+TpPkgkRRhzCWXeunTmWNi/jRdRU6STAonzsBMne1U4ui7LPtTzasEvWowqfn/8cWwfNWx0iJG19f1qxq1xiuJr1Lc05t9BhdZIe8NCKxPlInwaEz/Sr9s5zTcT4hU7Al+uCLHtin4eqwP9VI4sK/T5/MNRKmX/+VhNbeMLIGUc+nZmc40q1bXwIUPetS99HE6fyi+4lIxb56Mgdk00/dbQT7bQqjyvomI4nU9oHppcop51sc9Vl6gKoTVIz1wDghdENGjVrxH366IJhNYuqKJPEAABEAABEAABEACBNgnkJ7RygYSrb60f9hT1kqKdGly5yhJZjXburftUZboKVZbXk+PbmZVar05Rzde/U1TwZA0GbPSJmPZW6SpD1J3BWpUPcB5KEhiLPSHUEhI1p0o7hBMhcimHkETxasEvxSAEH8XvMTY6tsMnceT3dnCStYUtwHqJjjrhqC4WKnHMLh9BijgWHU+R9jpFOel3nj2uCK11cy3SN2Lq1git1rzWD8WxOHlrPdcJcCpj/3wsXe37wir6i6yaedfBumL5tBDyeFmF0qeeR2fUHHetv838VCu0RsVwi372IIl61sX+JeIQVfmcfr2vzzSO7X+vdkea0SrLWbAM+BZ/WvVri3aldAWhNYUW2oIACIAACIAACIAACPwGgQyFVjsbrC2wUS8pzhqtugVa1mVtezOrzi3omS+ttf177ufMLJUChdfGmMwqmdErxJ3b9/rSAebW/dqxRGVF+QUfS9Qs3BTjH2srt0MAT/KLFiKV30WNUlNwL8RgRUByZwZXglp4TB6hVZ4UXjOJwkJrtUXf9G966YCaeIqKBzGQ8H3Dc03UWg77RtxvTO+3C/Hlj0ugVX7H5oiZsVrZe0dvZzfkzNB2ieXWWOvnY+lmj4gcnxnpnnfhOGQWxKwr8gsRWzTm9UqL+p92hrsjkCPXRH5lC34KCq3BORfDJ9LPnnkd9ayLfbCiRmssqaKdWkYj8dJA81b92q5p0b1BaI1GhYYgAAIgAAIgAAIgAAK/RCBDoZW9YD7T+YdSD64luFEvKSGh1cwIi2ova7i6xB/jd8H+7W3nQj+QtWAn9CfYhwQa88JvixN1NVpFKQWuXtEHP7DL2FY7mNKlPLjLt/VYO705nFnH76VkDvlrULJ93+JHF3Da8IsRpFLQWd3Tq1Baa2x0CIcpHMWI7K3eUXwTSwcYAl5Y8HSMzRC7yniKtJeNNnzfCJ+qjL3xw++m1C71CK1lVuuIRkuiO7WepWGvOFDKFnhjBUpTLHTWU/ax9ImS6zXR9bVSB9WXIV0zn6vZ5Sw7YPnMGUufpGZzRwmtsv6qkSnsvlbGRXM/BUsHuE6aj1jT6viYX3CFHolRz7pQJ+Xn9i4TxvbtTj+AMbq7VhseX0ZrFyUDJLJ2/dqqI6I7g9AajQoNQQAEQAAEQAAEQAAEfolAdkIre9l01y/cn3DUS0qScGofRGW+ZOllARx1IwP1HuW2a7U0gfU7U1TxCBh2jdkYoVVmVqmnjocOw/okfi/S60S6xmKXTVjTeEy0KEsr1AitZZkA5fArh8AU5OWq55nolzq/k3lAl9dGk2s8R59I5+c74GUsvp92dPfGgSsHq1UiYKgGb1jwNEXR+ngKx4NYB8L3jZhrCfGjrUmerepCAF1qQqFctXR73V+WxAmt9fyqVdInQOnX868enNucfUJrdfCfaz6L+8esK0aJjyif+p8B4TmuXNvIT3HzhY9eLV0ieUSsac4s+0/3uht6GkY960KdKJ9z24osY/Fl2jc9GV8mJHTXYtPjElrtv1/Ug+/2H3bbft3fovQeILSmM8MVIAACIAACIAACIAAChyWQgdBaiA4FN2dtypaY1r+kSAFCuZnzEBa93XA2o8vplJZEhcBCog5rWVJREQFLQW9Iw89PEk3Uz7nqoV1v9y9qvul1Lxv0YdWiVV/ozZqbatkA+dmQRiOi5dKuz1n5MG4sQpiQ3JX6oR4bq7xUcY33elMoKJ3i4UX7+KXO7/U22jVMheHRHG/feRZx5Qm9BquPj/y9uI9tv9u/5lbvKh5mmxeiByX2hzMSpRPi4omVpmCJpSF/2rFv33fzcUvvbB7W+jQUP441wViL9C8v2Fr2ly6Kccimzrm6EaJsOf9JZIKbPhTZr2n8ShO9pRiMcZnrnHfeRcznBusK83mcT8/p+eyGltaaKUZcvyaqjmvmp+Hwkz4/Y9b5mhhuwEdks6rz7Im+B34ObKRdCHLVvNTXl5Yezw260f92IG/t4wZdN7jEt447D9Fs0H9Xfm1oSuPLILQ2RocLQQAEQAAEQAAEQAAEDkQgA6H1QKQ6evlMs95dNzKtD7RunwD80j7T3+6xDZ+KPljWr3J2naJjmtunzWzs42Dweq+Xrfhtq/a//5rm8wFNGh80dGx+akrEz6ELobWplbiuPQI5+BVCa3vxgJ5AAARAAARAAARAAAS6IQChNYHr77+ktCH+JAwYTSMJwC+RoHrUrA2fBg612c5pvpnQpEix7rLsSXPw9aU3mvf7e1dqNVIbmHGcfkofSB2H33/WpY8HV4QJ5OBXCK1hP6MFCIAACIAACIAACIDA7xKA0JrA//dfUtoQfxIGjKaRBOCXSFA9anZon3Z30ngb0I/n8KJ9RtNGPc7j9lMcnTCH33/WxY0ErdII5OBXCK1pPkdrEAABEAABEAABEACBwxOA0JrAPIeXlIThoikIgAAIgMAJEsCzLk+n5+BXCK15xiZGBQIgAAIgAAIgAAI5EYDQmuDNHF5SEoaLpiAAAiAAAidIAM+6PJ2eg18htOYZmxgVCIAACIAACIAACOREAEJrgjdzeElJGC6aggAIgAAInCABPOvydHoOfoXQmmdsYlQgAAIgAAIgAAIgkBMBCK0J3szhJSVhuGgKAiDQIoFcDlFqEQm6OlICeNYdqWP2NCsHv0Jo3TMIcDkIgAAIgAAIgAAIgEDnBCC0JiDO4SUlYbhoCgIg0CqBQx+w1arx6OyECOBZl6ezc/ArhNY8YxOjAgEQAAEQAAEQAIGcCEBoTfBmDi8pCcNFUxAAgQ4IrMdn9PdiQx+TPx30ji5BYH8CeNbtz/AYe8jBrxBajzGyYBMIgAAIgAAIgAAIgIBKAEJrQjzk8JKSMFw0BQEQ6ILAdk5Xg1e633wQtNYuAKPPfQngWbcvweO8Pge/Qmg9ztiCVSAAAiAAAiAAAiAAAhUBCK0J0RB6SWE1GAfTT3+PwxltPm7p/WpA08sV7e7e6OxmKdqPVrRbXGvX6v0NaaYIM757DWcsU45oHnEPqw/Fhuoz/b7MQPW60WpHjz9y3CltxVCFvSKzr268JtRDspb3ZpmI0l3SX06bN2Ph1+GMZpdTmhYu1scwotnsi6ZKvDRl4bSPx9qEGFnbxheihwGVt1bausbo9o27DzLngBbXytZ5T+zH2Lq6f6WbyniabfzjSbFdzS+tiy8W84vr8Fj8C4G49vUeWa0Jyy+aHpBA6Fl3QFNwqxYJ5OBXCK0tBgS6AgEQAAEQAAEQAAEQ6IQAhNYErDEvKUKguaTVbkFSNuXi1RcTvs7p+eyGuO42HNLw8ok+FtelEKYKbfwaqsRXIYC5xFb1Xluajx/odflJXO6tvceaxmc3RFw0IqI1Ewe/3GKuSyz79Ai/0W11RtINLn4+Fx2Stbbdm2ckTokKkVi3Y0vz+YYmEwaV+eOdbhdM8BS8v6SwvB7TmBaFSL0/Cz1exL2WlnDui0shyNaNsRIs6/qoi6nCpmBcSmHYiGv2xQGZ4nF9GzVu7FgphFKlTyvO1mO6+nkUXwRo8yN+LLWx+3pfiuEJyxCagkDnBGKedZ0bgRu0TiAHv0JobT0s0CEIgAAIgAAIgAAIgEDLBCC0JgCNeUmpF/+YoOUSeIzfObcWx4lnYjgR9zDH7bjndj6mdyKaTpkeWwjH2znNn79pujRF2ZS2thjdvtDaImvG5oHopcgQZbZW4jlPHy7F9cH8ip7PP4R4rf0YQmvxWZ2wHC06W76zD10KxmVgjFVmbL1Yqw3ZZ5cmbtqxatlaCNufVpauYoujjWpLTJ/WUsBifTMhrplbX0Q0mGPKDaJ9m7A+oSkItEUg5lnX1r3Qz+EI5OBXCK2HixfcCQRAAARAAARAAARAoBkBCK0J3GJeUoKClhRBWekARY0TGasjIWg6sktLcU+2KbeEu7Ih3aeba/eolE2enSkLHoht0eJDLrTe3tH3oMrEXM/nNDj/poGV/ZrS1iyxUGXHpghQB2PN/eHa/y/8xcTVsmSEowSEoFkntKrlJhqw4PYpYrgjpoOsAmPk+bm+0hiKAFoEjiem4uJSs5XZ9fdClGDgWeFqOYQi9j1tvEJrRHs5jqDQWjeP69aWCJ8lLE1oCgKtEoh51rV6Q3R2EAI5+BVC60FCBTcBARAAARAAARAAARDYgwCE1gR4MS8pQUHLI7Ty64qtxCJDku1M1w/LUbMofRmGhURa1WhVxFz1HnKruChpMKE/RUbgpSW0Luj2Xdp2Tu/zAU3Onx1lBpjQGttWzWgtxLeiFAG/l1F6weeig7EuhDkp8pn2VHbc0ZtaHkBrGJPR2oxFjDgdZBUYoxDe68piVOUH/DHlFlrNuJT34TVsv5/4FxK+2K9r4xJaY9uL8YqY5iWEfRmthtBqjsW7vEBoTVh50fTQBGKedYe2Cffbn0AOfoXQun8coAcQAAEQAAEQAAEQAIFuCUBoTeAb85ISFqNcYpPxO6MGqDTRrNvqF9gi7mEKPTVC64RETdLL0YwuHic04Yc9OUoHMFEqqq0h2CkiVvdCawPWvlPi12taX18XGa0iu1Jkt9oieX1Gq5KV3ISFw3dcKFyvia6vlQOxarb9B8ZYZbTW9BGMqYi4VDJnrZrFVkbrp3aYminG2kJrfHu9vm6s0OoWkl1LTLQgm7A+oSkItEUg5lnX1r3Qz+EI5OBXIbT+L9rtdkRnZ7Tb/Zsu/9t/0v2//nk4kLgTCIAACIAACIAACIAACNQQgNCaEB4xLynRQqtap9JRKsA6/MpZQ9WX/emoH2new/i33BZulw4QGX2aiOU8OKvK/gu3dWW0qtvw3YdDma46JGu77MKaxmOiRXmYmbTZrqUr7E7JaE1lITNhi9ITXGWd0/j9lhY8HTMhG1UpTcFtLsYY1UcwpiLiMtLWsO/1aGnSXqu1W5RWqOZH3Fh8y4t28FjCGoSmIHAIAjHPukPYgXu0SyAHv0JobTcm0BsIgAAIgAAIgAAIgED7BCC0JjANvaToNSxZrc0XoocBTWUJTl7L8pbe+QnqQxp+fha1Uau6nKo5QtyTv1FENKtepnm9FIHq7iHFOdH/cDajy+mU2O1YJuELPZR1R7m4RGMa04L/V61Xyj57/KlqlKa0rcYq7BfZrCUsmm2eeH3YJdl8Dsla2unyh1afVdrJM345SVH+ocjyrSqxOmq7ljDSWYhLdX+SdXCUWgdWD3pVXPfFXBLv4lZmTH3wc8PqYz/mPqv7V7rR4sQ1z0QpA05Gqy3rm5eyvcHRsT4IXilzTJ+7QnT/SxdGaZCEpQhNQaBTAqFnXac3R+edEcjBrxBaOwsPdAwCIAACIAACIAACINASAQitCSDbeUmJ316cYJrR9BD3aG5d+pVrmrPasEV2Zvz1uXFgI2/KwkONZ0p/0xM7hC0ebMOWffCHsPH7qToUTh0sE6Lf7hSh1ajRGgMG2awxlNDmNwm086z7zRHg3i4COfgVQitiGwRAAARAAARAAARA4NgJQGhN8FA7LymHEJsOcY8EcHs21Q4lSuorLw5s6M1Z+MGtRX0ACK0c0Zbm43e6XVQZsRq57ZzmmwlNZEZrotBq1llOCmc0BoEDEWjnWXcgY3GbaAI5+BVCa7S70RAEQAAEQAAEQAAEQOCXCEBoTQDfzkvKIcS/Q9wjAVzjpmIcr/cb+kjOZi1EM7ZVPVEMa2xupxfuy6JT4yI7zyUum8UWK2Gg1X2NpIZmIHBoAu086w5tNe4XIpCDXyG0hryMz0EABEAABEAABEAABH6bAITWBA/k8JKSMFw0BQEQAAEQOEECeNbl6fQc/AqhNc/YxKhAAARAAARAAARAICcCEFoTvJnDS0rCcNEUBEAABEDgBAngWZen03PwK4TWPGMTowIBEAABEAABEACBnAgcXGjNCR7GAgIgAAIgAAIgAAJ9IbDb7fpiqtNOCK29dh+MBwEQAAEQAAEQAIGTIHBwobXvf+SfRFRgkCAAAiAAAidLIIfMx5N1Xs3Ac/ArhFZENgiAAAiAAAiAAAiAwLETgNB67B6CfSAAAiAAAiBwQAI5CHIHxNWbW+XgVwitvQk3GAoCIAACIAACIAACJ0sAQuvJuh4DBwEQAAEQAAGbQA6CHPyap18htCKyQQAEQAAEQAAEQAAEjp0AhNZj9xDsAwEQAAEQAIEDEoDQekDYB7xVDn6F0HrAgMGtQAAEQAAEQAAEQAAEGhE4GaF1ux7Tw82SPhmm4YhmLwua/GnEjNbjM7pZplw7otVuQdcpl6DtLxBY0/jshr5GK/pYMG+taXx1Q8vLFe34v/EDAqdKQMwNsexhPcs9CuoEue38igZT/iR1/AxpOLqnl8WEGj5ec0f7q+OD0Pqr+HFzEAABEAABEAABEACBEyFwEkKr+8VwT7FgO6erwZQLt8PZhj5U1XY9prNCibU+O5HA6uswNUGeDWI4pNnTB02gs/bVpbC7LQLlurbn2tmWPeinMwJBQW47p/FgyoV3+Yzbruf0cCOeiTSc0eYDYmtnDmrYcdCvDfs95GXIaD0kbdwLBEAABEAABEAABECgCYH8hVb2Qvh8To+La55hU4muQ5ptPhpntVKk0Dpa7QjJkE1CE9eAAAgcFQEIrUflji6NCQtyVYaz+mWi+qUmnn1deqhZ32G/Nuv3kFdBaD0kbdwLBEAABEAABEAABECgCYH8hVaVynZL6+cB3/a/d6ZpQ6F1Ox/Tw1SUMBiOVvRSCMDMTP+WTDWDbEvr8QP9XX6KzCEa0mj1UYm5SjatGRDVi6/o42ZZbP80SymE+qAqY5dbMFvR/esNVbtJhb0DY4vpaLUiupHbj/Wspzougk3FTYz5hRb0XGYO87GOii3+6zFd8TIRQ5qtPmgSYy83raoH4RtTVGKrwS/Ul2/s9SUqRiRwOmpYWKUx6v2txd1oRKOvJYnQUL6MMGNiH9asjEYso1As8goPhb+HI1p9pJfocOrpeoEAACAASURBVMbWdbXxuTX/SGZNVmp2TQ0L0aVj3vn8ydsH1gHepiif8cmSu4f0+clXLlZ9hT6Xn9YaZs5Vc43zzmUP73Kus89jYyY0rsR+vGtt4Uf/PHXMUTMGEm1xrtnBORLjZz0ow4KcW2itWOhfZDadY3UxH/08K+YOfyY0XCOaTtljuy7s12Oz2LYHQuvx+wgWggAIgAAIgAAIgMCpEzgdoVV7GS2EOuXlPjkQGgitUtDiL4iDYuul9uK9pfn4nW5ZfTulfzUzSLzIFi+xGyl46lt5S+FM2b7Jfvd8LgRZ+TI8Wm34v+dXA5p+mi/GRR2+QB/lFlGnvduib10EFWUVqvuFuJif85INwxmtPiaVmFvauab5mOj24i+vIyjG+KeqqyvbOewtRYKaNrFxEttX3djX4zHR44Ku/1SihowF/tliQSTrBRc2M2FiIL5JKLfuhv2t+ImJdRsmVsrSGLafqr6bsxbaR1HrOMA7FM/7CK11scU03H39U33Z0M52e4sZE0KL2qmq8CTmdCG+evyZEhf8i6lz+cWGGIuMPVdGo2+NS+WtznWhqYdjJjyulH7q11qxHqxJTMdrFjBlSRnpj+qLDHcMtDGmujly9yaY1a335roWFuTsuKvKrgxpNHuhRVFOJ9XnvCSB8lwMzf8Yf++zRsSu+X1oF/br8Y8CQuvx+wgWggAIgAAIgAAIgMCpEzgdoZWJJts1PT/cFNl67MVzj239yUKrfDGVL9tS3NKzVefzDU1YQdCyf10AXY+veCYqf2kuMzrDImkZ6GW/1X3LF9nAy606WayXX0XIdgo+SgakLrQGuDjs9dtxS5vxM/082gedxdgb0yZ2wbDFAZcgFhMThZBjiWnCEvM+TGUeTLmqIg7wivK3QxCn6ndlDUaZocyF0f1Yu2z/4xQN7TG2dshOILa4gMa5183ZNP/sa3tcXEX48/a9EARr1gFzDTK/2JFzXvmSo5ZXiHfoc0e8/zHXnYEUOlPXN9eXGeG11i+01n1Boa8iQZ9GjMklRhYLRNjPjkUtLMiph6OpHbBdBC90e/1HHIYV9Gl4jnnH5unf9TyLXbdzbxf26/ETgNB6/D6ChSAAAiAAAiAAAiBw6gROSmgtpCk7y7JJFKQKrd7tnapIuqWQ0CpNZdlDz38dW7xdYoQ6PkedRV/GED9Z2nOoiXbNC9HzOxFNxeEodgauzGgd0HosSjeUGa2leGM6ISaTzFFugWW6vkzITFaOsTemTWyo+MtAKHyiYiJSyNO0jhGtXlgmrLrd3CE8lb51CXNK1l8h2lpj2oO1JrQ6oKoxVCu0xDrE1S5Uc7Qj/wyHI7p/eqRJg4z6oCjHa1tE+PPurSi7URMXJp/ofzeby9U2cX/2b3COlmVC6uK9rkyL/QVc3VorRurKaHUIrQoWNQaCa0XEmEj7EkQ5hCpyvTc9FhbkXF8cOWqge3ZdlPeLmGO187/h+PZZNvp8bdivxz86CK3H7yNYCAIgAAIgAAIgAAKnTuAEhVZFfNqnZmJjobXuEK41zecDmrAtl56M1rJmIs1o8/QttomrtTQPLrSOaHR5QY+Lc3p2ZV2u53RVnEQ9HM3o6eKbbljGpbS5fBH3cClfpN2fqy/hq/tXuuH7pe22VTu/vTFtYheMKEEsMLbqXm5RQxMry9IB1cnfXKyMEGn+xAhzi2ste3Zf1i7bD57RGuIf+rxSixzb98WHVsaxLO1gfCHRalzF+LNTobXZXK6EVv8aGZyjUfHuypL2ZJxfsYxm/1qbJLSa5T2KGHj8Mcu0GLZEjOlYhFa1dALPqi/jrGFMtPQ8i51fubeD0Jq7hzE+EAABEAABEAABEACBYyCQvdAqXsyJZpsPKkrGlSLm5SFLB3hqrmpBsB7TfFBse3cKrcZ27rJm4i+WDihFTb8YaI5RKx1Q1gL1lHIIcDOFrI2s4Vhu9zYErxp7q8wyyTNyTI6ZHCW0xsQE7zteaFVFU77lP2aLuFOYC5UOmNA+rI9CaA3xD33eQGi1/FMuSnGPg6i4ivFnTFyklg4I8dr3c+3AQM8cjdhmHxd7cWttE6HVjIEXeuD1pNXax1rd3Ygx/WbpAK0Ej5qhyoTWxx+rZq0W6aGYCAmtUaVR4ubWKbSC0HoKXsYYQQAEQAAEQAAEQAAEfptA9kKrfQoyO4F5QDdU1LAUb93Fy2BdtqnhKuUFsayHWTRRt4KqB8VUthQHDv3Z0nr+ToMJ2+rJtp/+0CM7CMtrk37Sc/mC7stoNcRGOYKYw0OqMTQ/wMUZ3I4swXouyhZ2eVDTH3Zo2DOdLxbVYVjlWJXagaMVbRbXnGfKgTP1B3zFTdmY+3EJVRWG2aFFWkyUHvNmTJr3KQ/DUjImw/5OPAyrBdba2GMPw/LE8z4H3bj4y9jSDl9SYq+as2H/tJ3RGhdXcf5MiYvYw7BC8dyEt9MfEYfa1R3+FOYYWmuL58iSreUX9PZ+Kw5/cjxLQjEgD6uqW3dCvqpbr0PXula0oCC3LQ5zVDOzt2saD1gGMPthB07qhy+SY/2OmWOxz6Law77WY7q6WdLncESrD3bY32n+BP3aAywoHdADJ8FEEAABEAABEAABEDhxAtkLrcRe/pQDsGg4pNHTCz+JvvxJFForsUCNHibSPtF3+aKpfqYcpjN+oOmSHwdObCv9CxdWfQeLyD4qsVMehkXshfHljt6KsQ1HK/pghx+ZNe+c5RGYSPDAD9UqDKHZi3KAVKgP4/PhbEX3rzfFKeesR1+NRWOcao1QJxc5ft3ekpvPTjOrqty+WgzXZe+K6EYUjxVIosfkWEGS+DDR2BUT1dirE+S5ZVV2tq++IYvx++rUb1azs9bfWgbkjGb0KmJ0OKriok3WuwVdxzIKxSJDspeI4omtanHoxj/mGhTzIIplFuNPfr9QXLAmcv0c0mhItPxka8aIRqMvWi4/ia07L8WXGWII4XhWY7FaAwNzvfCzyIYPzdG09c0316k4eNC31lZrMTsczrWOj2hlrCuV8cVzqDzQcI8xBedIhJ+N+KsT5OpqyrL1aTi6p6dHtU72HnMsOLbION5rjYiZnP1oA6G1H36ClSAAAiAAAiAAAiAAAv0mkL/Q2gv/MAHyL12sXqwDcrZrVnPzm56YONWLscDI/hFwH57Uv3HA4lLsvBqILz72qUNt4gwdHgb82RDIQZDLxhktDiQHvyKjtcWAQFcgAAIgAAIgAAIgAAKdEIDQ2gnW1E6VU6sdl67HY6IFhNZUqmgfSwBCayypfrTryJ8QWvvh/haszEGQawFDdl3k4FcIrdmFJQYEAiAAAiAAAiAAAtkRgNCanUsxIBBIJdCRMJdqBtq3RKAjfzrqK7dkMLo5MgI5CHJHhvQozMnBrxBajyKUYAQIgAAIgAAIgAAIgEANAQitCA8QAAEQAAEQAIGSQA6CHNxpE8jBrxBaEdkgAAIgAAIgAAIgAALHTgBC67F7CPaBAAiAAAiAwAEJ5CDIHRBXb26Vg18htPYm3GAoCIAACIAACIAACJwsAQitJ+t6DBwEQAAEQAAEbAI5CHLwa55+hdCKyAYBEAABEAABEAABEDh2AhBaj91DsA8EQAAEQAAEDkgAQusBYR/wVjn4FULrAQMGtwIBEAABEAABEAABEGhEAEJrI2y4CARAAARAAATyJJCDIJenZ/YbVQ5+hdC6XwzgahAAARAAARAAARAAge4JQGjtnjHuAAIgAAIgAAK9IZCDINcb2Ac0NAe/MqH1//s//4t2tKMzOqN/7/5N//iP/6T7f/3zgCRxKxAAARAAARAAARAAARDwE4DQiujoiMCaxmc39DVa0cfimojWNL66oeXlinb83/gBARAAARA4RgI5CHLHyPW3bcrBrxBafzuKcH8QAAEQAAEQAAEQAIEQAQitIUL4vDGB7XpMDzdL+pQ9DIc0e/qgCXTWxkxxIQiAAAh0TSAHQa5rRn3sPwe/QmjtY+TBZhAAARAAARAAARA4LQIQWk/L3xgtCIAACIAACNQSyEGQg4ttAjn4FUIrIhsEQAAEQAAEQAAEQODYCUBobeKh9ZjObpb2lcMRzV4WNPlDRNs5XQ2mVTYnDWm0+qBq1/yW1uMH+rv8LNoYnxv3GM5WdP96Q9MyPXREq92CrtV2wxltPibEbs9+tvMrGsgLtM/EvW+WRWeq3a5rtZEW9y3bjelhKrJWh6MVvSyu6U+s7Y4+iHN6obu3AbkQi0tGtFoR3YR8kGCHlX2rjHk429AHdyp+QAAEQCB/AjkIcvl7KX2EOfgVQmu633EFCIAACIAACIAACIDAYQlAaG3Iez0+E0JgIWDSekwD9gspaK7HdPXzyAU6JuLxz5hAyMRRVrGUXz+k2eaDJhsp3OoipnmPP4p4O1rtStGWCaoPr5/0+Vn0xzXBLc2vBoUwq/5e3ptotNrwPkQ7vQ2/fvxOt4sJ1d2XCbnclsGcxoMpLUeiBmuK7WofXJwezmh0+U13jwu6/iNqvXJ6xZjX4zHRYkEU8kHJufKTcywaV8bkT2V/MZ6GYYLLQAAEQKB3BHIQ5HoH/QAG5+BXCK0HCBTcAgRAAARAAARAAARAYC8CEFob4iuzRaXQOh/TYLpkaqB12JMUWlnGpzgYiomdVzyjlIud9FxkyOpip3kPNVNUF1rn9E6vNJ1+Upl9uZ7T/OebpswmReCtMm0rUbe8j2b7lubzDU1YQdVSiFTtkwKo7EcKu+LfA5lNqwjPMgu4tL3sVxeYdZfYQqv8PMYHUQwd4yuFYgitDWcILgMBEOgrgRwEub6y79LuHPwKobXLCEHfIAACIAACIAACIAACbRCA0NqQorYtX/YxHNHqhWVhVp3KdsPRjJ4eJ9pnrBUTYZ//Lkns4q8RWl+Int+JaDrVsjt5H/M5bW6J/vJSBUK0pPmcBuffViYty7wVgqdDaDXKC9QKrb7yCcUYbt+LsgWsT5/tDltsd0QIrepFhg80odXLsLoHK9HwMrmmjcyWhdDacIbgMhAAgb4SyEGQ6yv7Lu3Owa8QWruMEPQNAiAAAiAAAiAAAiDQBgEIrQ0pWtmU6zk93IiarGq2qRRTzdIBRGsaX7Et8TPaPElB1Ce0jmh0eUGPi3N6NrbRl0LrZFJupR/NZnRBtzQ5l5mySsZotNC6pvl8QBNWm9SV0Vr2Y5YcEEArPjW2B/oQPUUIrWX5BtsHUXYIg2n8MC0EbyUoILQ2nCG4DARAoK8EchDk+sq+S7tz8CuE1i4jBH2DAAiAAAiAAAiAAAi0QQBCa0OK1pZ0pSaqfXiSKRZW9VN521IQ9QitZaarW3TkGa2TiXIwlnlQliK0OrbrO0sHrMc0H5gHeyn2eerFSpxVxq+8xmF7oI9UofWPwwdRdjgE3bu3ogYvhNaGMwSXgQAI9JVADoJcX9l3aXcOfoXQ2mWEoG8QAAEQAAEQAAEQAIE2CEBobUjRexhWkdH6+DOmza0oI1An9jGh9YUeiB0IZZYOiD9Qakzvt0wULcRMKQ56MkZlv/7DsNY0Hv/QIzsIi/Fx1mitDtXiZQg2bKxbWs/faTCZVFvvZTkCj6hajlHpYz5+pvOFODSsLqM15ANWDjeeYVHqgLMbVAeJQWhtOENwGQiAQF8J5CDI9ZV9l3bn4FcIrV1GCPoGARAAARAAARAAARBogwCE1iYUffVJh0Ma3b/Qgm23py2txw/8wCv+MxzR7KXIEFUOw2K/X73c0dvDDd+2Xh6YZdyD1Q69f70hrsfyHyNrtTyU64rebz8q0VU2N+qv+m2rMk/daNSDq7Y0Hz/QtBgjq0P7wsTZWNv5DXROZR/FZ/OrgTJmJaM2xgeRdpCsx2rWly0A2BnKTYIG14AACIBAPwjkIMj1g/RhrczBrxBaDxszuBsIgAAIgAAIgAAIgEA6AQit6cwyv4IJrX/pYvVCE/VUL35wF6uB+k1PO5ltmjkKDA8EQAAETpBADoLcCbotOOQc/AqhNehmNAABEAABEAABEAABEPhlAhBaf9kBx3d7VjaAaMH23Tt+1uLDYlv/8VkPi0AABEAABPYjkIMgtx+BPK/Owa8QWvOMTYwKBEAABEAABEAABHIiAKE1J29iLCAAAiAAAiCwJ4EcBLk9EWR5eQ5+hdCaZWhiUCAAAiAAAiAAAiCQFYGDC61Z0cNgQAAEQAAEQAAEQKAnBHa7XU8sdZsJobXX7oPxIAACIAACIAACIHASBA4utPb5j/wcskFOIqoxSBAAARAAgcYE8KxrjO6oL8zBr0Jo/Z/E5OIzIvr3bkf/+I//pPt//fOo2cM4EAABEAABEAABEACB0yEAoTXB1zm8pCQMF01BAARAAAROkACedXk6PQe/QmjNMzYxKhAAARAAARAAARDIiQCE1gRv5vCSkjBcNAUBEAABEDhBAnjW5en0HPwKoTXP2MSoQAAEQAAEQAAEQCAnAhBaE7yZw0tKwnDRtBGBNY3PbmipXTui1W5B1436O6aLch7bMXHOwJb1mM5uljRa7WjR/8DPwCFpQ8CzLo1XX1rn4FcIrX2JNtgJAiAAAiAAAiAAAqdLICOhVYhAX7MNfUz+dOLR+peULc2vBjT9VG+tCmzG58MZbT4m1I2lnQwfnQYJsBh8o7ssRFVzsDmPLehYNEghUIis7BIIrSngjqdtF4Lcdn5FA/6AHNJs80EdPaYTIXb/d0OSQds5XQ2mJP6MaJ9TF35NGl8LjSG0tgARXYAACIAACIAACIAACHRKIA+hVXk5Gf6a0Fr4SYoMoxXtHKlc6/EZ/b3oTgzuNFrQeS2B7XxM77eLIxEQ2nVWzmNrlxR64wSKNfkSGa29DIjWBTn2XPx7Ib5c5LHxTU+//YXUgf5uiA+ANY2vfuix+AKW/a1ws2x3N0Trfo0fXGstIbS2hhIdgQAIgAAIgAAIgAAIdEQgD6FVvNnzjNLX++5EzNiXFJG5Q3bWDnuxeyB6QSZrR+H8m91uaT7f0GSS4z7pnMf2mzGT8b0htPbaubHPurhBimfz91NVRuJ4vnDs/u+GOEZEtF7T+vq6KjHD59Ar3beY/duuX6NH1mpDCK2t4kRnIAACIAACIAACIAACHRCA0JoANf4lpahlaZQHYALsA70UpQ3sUgKr+1e6UWoPyG231ZbLwlhHtqzIfik+V+6r/V4b64hmsy+a6rUOeAtxX8O+8p5VnU41e1i7j2Jf3f1T65ZaHEoc+9aBLMZ6uaLd3RuvLVmA0LKSa/2wndP4/ZYW58/V9Z6t03o/+vbQGF4+1gmhbDWts4llJ4bGZl0/u6TptKpUO5yt6P71piqt4YvRg8R2NXwfS5vHC9GDUhpkOCN9vjI/htoQqXPGF8/cOs7nnJ6Ler9NMvVr+y/vcUvvrORJIPZZ89oY4UYrNXyHQxp+fhINh/TJ/kt2Zl4ojn1rmvSe7/MY38myLb4xxfZB5XZ499rs98GQRiOi5bKqNWP6OGiDMYvbjK34Z13EquPIYOVj+35y7vqI6LHFJkcktFqjYvPpL11AaNXIQGhtMfzRFQiAAAiAAAiAAAiAQCcEILQmYE16+SxKCFQvv+4al1ws+FLqtfLrvpRsWCFekNyCa31OxPsgWaqgEDu4YDWg+fidbhesFqxRi249pjEt6PGHZd9eloc1iZd7+W+3YEzMhre78iVZy04qMtmIl3Cg4P1TD8rR7ZPiT2V/gjuLpoY4dPlEH4vrUlTS/VfjB8bzjQknzFXi4CsplKh1KnVfFb5bSrF1G+R196aUntBYN6/2W28T08/ixmb6Rm4fF7HA7FME7cLx/tgR4+kutkXfZRkPB0trPNIeZb42bSPj1B3Pn2VtU/b58/lH4wOl6u2rhFwmiA69sW/6wYxbMRptLTPWP3OdC7H3+11kjIc+t8ddxB5Va20o7sO+Da/NzFat7Iaxfrvuoa5hIRuE0Ote//aJraRnXWjR5WOu1sXCgVUpgdD1nX5+xEJrBztgWvVrp37xdw6h9ZfA47YgAAIgAAIgAAIgAALRBCC0RqMiSn1JERlXQkS7fVezWaubhoVWw0BzO6G1vdAWswoZxHlYmPkybtWFcwq7V/TzWBxm4ngZtMYk3qxbOawsaG+CP6umtghTioKKMKN1bXJ3nrJu9OvcCqoK42rZAQevaNYJEGJsihlbKSyroo8hRJlCa2g8XcZ26N7O8Rhi4h5tpIe8QtpSZDx+XcgM+ASfKk1DQt0f6RMtzpvEreFrs3SAuo6QXUJFWzNCfg997vKLrMcpM6kj4j7MLrA2Fx/bQqv5ZYz/i6KQDSlCK1+Fi2dSKLZSn3W10anWZ5UNXb9rFuJ7XnW8Qut6rDxn9xylvLxVv7ZkU2o3EFpTiaE9CIAACIAACIAACIDAoQlAaE0gnv6SIkW0Gc2+XllxVuugJF2UlNv1HacNa6cRK6d5u7KFnGNyC53m1lZ7i7Ip3OoHdvDs1rJmgXpjc6twm0Krf7ttgjtVOYrXEOTbp5UUW0t0ZlfU+mFpnbKuCSUO0boSPyJ4RbNOoBBjk1NotbOJbVEoILSGxtNlbIfubW2VV5gqZQ+8W8Nr21Tz253R6BL+E3yqRrYj49G55tTFfkyMOL8AmlJ5GJYqvFJgzQj5PfS5KbQWot7sckpTmY0cMaaBWRZAcjVKwnjXhKJ9WGit1jPzpPlQfFmlC5ST6veJrfRnXU18OkRVbtvrvTgcq1lot3TVkQqtslwL3wnQ3k+rfm3PrKSeILQm4UJjEAABEAABEAABEACBXyAAoTUBepOXlPJF2VF7Uuh2bOunfNEe0ozXtlRLBxhZdEamWGjraTW8OqG1yqhSs3DLdzxFlGCZudpW5ujMpDaF1oC9CT4VTd1ZwKYYYGfdeYQkJTFV9Y8QbuxD0qIzgKNZxwMQ9gVs8hxs5N6anJDRGhhPp7G9UU5B9+AKZRPyYghBIdNso3+ZwuaTvfXbXQc53qtVy7B94dgXYl5MjCgH95gxYwqt8gR6x6BCfg99Xq2rl6IOdVELVJ1nMWNyZYu6SiCUpV+882RM77cL8SWbIRK7M/TrhXh7HHLOtRdbTZ513vhEjdbEqauWkEm8NNC8Vb+2a1p0bxBao1GhIQiAAAiAAAiAAAiAwC8RgNCaAL7ZSwp7+X1wZrM6b21mWpnZW3UChirwrddE19dKtlCc0GrX1VSFyBGNlkR3RQ1SoVF6TkY2T1DuqHSA294Ep3qFVkOACvlBHgRkCOoucbaqWSrsNGtFFr+1Sy1Es04Yv6fOa6gGZml3bb3SiNIBrlO1Zez4hKs2Yvv23X2itxK3YZGyidAqxTbxZYottLK4e6bzjwVdezKJE7wbIQS7hFbjdwkxUtaSDpUO2MfvEXEhv8CyDuyT8RoxpqD/g2uC8FQ4o1X5csJY/0M2WGKw8aWYLuLHx1azZ50vMu1nIFtf3u72PcQwZSbU2Tag13tZR7qNPvfro4uSAdKidv263zibXg2htSk5XAcCIAACIAACIAACIHAoAhBaE0g3eUnhL8oppys7hdYqw1UKCNUBSzKLSdl67tx2GCe02v0XgArRx3X6ub3Ffk3jMdFCO+mqm4xWr70JfnXWY032g+PwK4cwamUM+8RTjzAdxzpp8GXdRib8iTOrbPHc4uxtk5DRWtaMVMsmqLHTbWyHWIZErv0yWsWYRZazmpGofynjyziO9XB4DI4yBY5t9TFxq4nzhhjqPniqqd/DcREet+NALyOmg304RVF5kJmw8ftpR3dvfDFUDsirsoPdGa0Vl5ANutCqc9kntpo86+piUnsOOjJcY+O5/XbHVTqAcdIPv9vSfL6hyUSt392cQtt+bW5J8yshtDZnhytBAARAAARAAARAAAQOQyAToVU5OZ5x82zT3xdp9EuKWv8xwRa9jICswypfnoX1w9mMLqdTWvL/N05zLysQVCdr84uMuqJEqsij1geU93Bl9zDGf+lCinEGTCHEyF8a9UY99099dTT5yLu5xN80X0uxaUjDz08SRMw6uTF+cJSCcPCqZVXjL8kreH3a4HnrmD51/jofn2+cphg1LuvvrXOnQH3M1Nj23dse6wvRw4CqKh8zWt2/0o1a9mMTalNGrJLNWpUNGQ4/6ZP9U47RqCNbfbkS5+CYMWw+bumd1SemutgX9wvHiOErzUyzBnGov4DfZbkPx5oXN25RG3Qf/5fsChvMtfnpe8DXRLE+kagDXS634rCz5dJcf82yAUpZGTO+3JOrldiKftbFhaIRP3YsJHTTYtPD/N0Qa7BvDU2d93X368KvseNrqx2E1rZIoh8QAAEQAAEQAAEQAIGuCGQitHaFR+83h5eU5qRcWarNezuuK911Ko/Lxoys6aDWbEZ0DjyUjmLfs73/wIPD7RoSOO1nXUNoPbgsB79CaO1BoMFEEAABEAABEAABEDhxAhBaEwIgh5eUhOFqTe0tjU17OsbrOhKbjnGoR2FTd4e9HMXwemVER7EPobVXUWAae8rPul47LmB8Dn6F0JpzhGJsIAACIAACIAACIJAHAQitCX7M4SUlYbhK09yFsY7EpmawcRUIHJBAR7EPofWAPmz/Vqf7rGuf5TH1mINfIbQeU0TBFhAAARAAARAAARAAARcBCK0JcZHDS0rCcNEUBEAABEDgBAngWZen03PwK4TWPGMTowIBEAABEAABEACBnAhAaE3wZg4vKQnDRVMQAAEQAIETJIBnXZ5Oz8GvEFrzjE2MCgRAAARAAARAAARyIgChNcGbObykJAwXTUEABEAABE6QAJ51eTo9B79CaM0zNjEqEAABEAABEAABEMiJAITWBG+2+5KypvHZDS21+49otVvQdYJNaAoCIAACIAACbRJo91nXpmXoax8COfgVQus+EYBrQQAEQAAEQAAEQAAEDkEAQmsC5fZeUpjI+kZ3EFUT6MumQqD+mm3oY/KHCIfuNGCIS0AABEDAT6C9Zx0oHxOBHPwKofWYIgq2gAAIEjkGxwAAIABJREFUgAAIgAAIgAAIuAhAaE2Ii7ZeUrbzMb3fLojphPhJJ7CdX9Fg+lldOFrRboE84HSSuAIEQAAEbAJtPevA9rgI5OBXCK3HFVOwBgRAAARAAARAAARAwPE+tdvtdocC0/c/8tuxf0vz+YYmEwiDh4o73AcEQAAEQCCeQDvPuvj7oeVhCOTgVwith4kV3AUEQAAEQAAEQAAEQKA5AWS0JrCLfUnRMy6HNNt8VNmr2zmN329pcf5MZzdVhdbRakcyKXM9PiPlI27hUG6VN+zV2hqZnVbmp3Itu9/jj5oZyux8IXoYUJksOpzR6v6VbqpfONtsPibEknN9ttg8mt0nxRY21Oq+hg+0z4hU9rW+M67TXVHdo66PNJ/ofq+7loYz2nyc03NR99eMl9prRYBRyI86U3viSI6+jGOfDaqtTdjJ65tcq/q+GtGW5lcDml6uaHf3Vs3T0PxSP1+PaUyPdPFXzidffKgcRZvb99C8HNGIlrSUSd3WPCUaDof0+Vk2qJ23Pm77+sviKc0pOVV1qoUPqQF3fW77bI5d78QccNXP9q/BCY+Q3jSNfdb1ZkAwlBPIwa8QWhHMIAACIAACIAACIAACx04AQmuCh2JeUrjYSNVWdiE+KmIAE2DeiJZLKg++kuKAEH22NB+/0+2Cqw40mF56D8hiff+90GuVkinIrsd09fMo6pmux3R286UJv+Le6j0KkYkq4c1uU4iqX7o4V2dLTB/NbLHtVV1aCi+aSFZc86mLNEHfFR1rpR8MplF9JPtEkawMf+mxI8Tl5/OPUrS3WejxxO1N8CPvr9Z+IVKR/OLA4OP0cRHvm9DcKYVuI17H70Q0pWndvHNc64pJUkW24ZCGl0/0sbguRftKFK4fpznXTM51MVQJ2vXz0uzTvGfMnAvF677+quKvEC8VQV/G0tnbHe0WVB0OWMM9ZK+LnTqGgWNN1TnKtaE4mPBEa0DHPOsSHp1oeiQEcvArhNYjCSaYAQIgAAIgAAIgAAIg4CUAoTUhOIIvKfyl/JXu1QxWKdxIoY8LT0sti5LILRa6haBS7aOrB6KXIptU6F+6aMZbbuc030yIVyqIEVoLYeFTEUSCgg27JmBLsA+XiBZji6ONLi6Oictw00rY5kyev2m6VETnGN95hdai79g+Un2iDMjLcTmk0Yjo6+JFiOqOn6APIvwYE1ParQ0m3piOZOe8vuG14kuQQlDTjRaZlcqXDb45Wl7mtEF+qmTIFmnrttCqxGfkXNhbaI3gtq+/NKyO9Wc9vqKfR5nx71oHld/xRPjA+upgp/o5LLQWgrBcryG0Jjwh0fTYCQT/hjn2ARARhNYeOAkmggAIgAAIgAAIgMCJE4DQmhAAwZcUh5BQCqBS0HEKrXKbu55t6NoGW251LvqxzTeEoxRRj/X594Jml1OaKlmO3m3nUoyNsCXYhymQ1NpScPK0sYTW2zv6HtzQV5Htu57PaXD+TQM1uzfGdyGhNbaPKJ8oh32Rue3czHKuz+ot5b5QNl+EH6OFVimAFzfXywo4srQj2TmFv6RrK66+chylqMpKByiHrDmFWc84deaklw/hsa4ciMftrxFaPXHuzsSMKFGgzVs9w91cr1zCJB9bJHN9fTIF5zWNr37osfyyyBakNXtWRDdGRr61vjrKe/hLUyjWWV8sFT4j9uXZlC6V0i4Jj4zeNg0+63o7stM2PAe/Qmg97RjG6EEABEAABEAABECgDwQgtCZ4KfSSIkQgW1TRBBFPhpRLQDJ/p5Uh2AhRVNbV9A0jdovybPZF0+8nLizZ25ztEgZam0IIqrMlmE2pCK0xttS1sYXWhah7+XrP65i+zwc04TVyK5EpyncBoVWIUgH/O0W2unIOepkDUb/TFCrNWpcNM1oj/MgQhGKqLt59GZKx/P3zJIa7zs4q61EGjlvw4/fmMaTUJJZfSNRmPrrKccQJreG5oNRhnV3SdGrGtL9UhChNUs/NV74k1l/WuqQItCyW9TIX9dxFjeb9/OyaP76dAExgrcrKVjW0Ex4ZvW0aetb1dmAnbngOfoXQeuJBjOGDAAiAAAiAAAiAQA8IQGhNcFLwJaUQW8w6qXpdQWNranF/18u+JSqp2bADV5kClmm2pvX1NbFKATwzr6h/yaU3b+mAT+2wrWSh1bdtWrElXmiNsaW+jUtoncjMtNGMLh4nNGFCtZodF+U70bM3GzGqj1ifKAKZIU7ZNXWf6fxjQdeebGnJI+iDCD8GY8rMzjQEyPqt6FxF00ofmDU5/aUDGlzr8Zc7o9UQAQPjrBMYWWWHuIzW+Djn9wvWwzXKi0TE677+spdXyXFEoyXR3W5RrFXFeiUPISsziRXujz88uzQ5RpRxvtCD9UWFvfaa5QqQ0ZrwmETTIyYQ/BvmiG2XpkFo7YGTYCIIgAAIgAAIgAAInDgBCK0JARDzkmJlyTnEK7mNviwD4BG4ajNa+dlWZo3JNY3HRIuyDqSRMeYQ4oLim/MAIvdhWHq9S9sWMxMzWdCNtMUptEpeMgPRWS/SOLhM84sQX76fdnT3xiFzgcjM7Av5n7XXsviCPtEP59G3crPPeHFckmVZfZmGQiAOZCbLOr9a3dLEmHKKfZ9lTWKvcFfeWzmgzDt37NIDIe6u8VvzsAwcRykGM14C49Rrj8q5OqTh8JMuAzEU66uwmBvrbz/zff3lXF6LmLdLN4S57+vnx58wE23MqNGa8IRE02MnEPM3zLGPAULrsXsI9oEACIAACIAACIAACEBoTYiB2JcUIQbIjl2H7UjRS9n2qx2gZX5eGVmKs8Wv3PeS4px/cKwfITqoNvDTZqj61YzEdt36NtpWase49fqsTNRpdp8UWyqxStjOudGYxrTg/2UHkpUeUuov1vlOfiYEIhIHJpUlPyuxqj2fSAtF32Lbc+ULJtp9sn96auWqsRLjg3o/xsXU4lpvN5zN6HI6pYq2Pibz3K46/vYYKoGZ9Rp/bTUv3HVapeA3pOHnZ7F9XBEj+eX+cdbFx/mzWBvq2ph+ds0Xs0yHWQN5OBzSJw8O9uOec+nzVucdYu5ffVhW/1+6MNa86sCxOu7N/SyyWeuYyPsWvuZZ71Xk+mv6JjxEetI09lnXk+HAzIJADn6F0IpwBgEQAAEQAAEQAAEQOHYCEFoTPNSfl5Qq+1I5y6ccKROk3u5Oq+Zggps7atp3n/Td/hS3umuFpvSAtnUE9CzpqiW4H0vc9OdZdyzE+mFHDn6F0NqPWIOVIAACIAACIAACIHDKBCC0Jni/Py8pRh1Qc4zqqfcJ40fTfQj03Sd9tz/FdxD8UmiltrXKZ5QdgHsqy67a9+dZ1xWBPPvNwa8QWvOMTYwKBEAABEAABEAABHIiAKE1wZs5vKQkDBdNQeBECUDw687xdYI9uHfHPa1nPOvSePWldQ5+hdDal2iDnSAAAiAAAiAAAiBwugQgtCb4PoeXlIThoikIgAAIgMAJEsCzLk+n5+BXJrT+v//nf9KOiM6IaLfb0T/+4z/p/l//zNNpGBUIgAAIgAAIgAAIgEDvCBxcaO0dIRgMAiAAAiAAAiAAAhkQYMJkn38gtPbZe7AdBEAABEAABEAABE6DwMGF1j7/kZ9DNshphDVGCQIgAAIg0JQAnnVNyR33dTn4FULrcccYrAMBEAABEAABEAABECCC0JoQBTm8pCQMF01BAARAAAROkACedXk6PQe/QmjNMzYxKhAAARAAARAAARDIiQCE1gRv5vCSkjBcNAUBEAABEDhBAnjW5en0HPwKoTXP2MSoQAAEQAAEQAAEQCAnAhBaE7yZw0tKwnDRFARAAARA4AQJ4FmXp9Nz8CuE1jxjE6MCARAAARAAARAAgZwI5CG0bud0NZjSJ/fMkGabD5r8ad9N9S8pW5pfDWgqjCh+RrTaLeia/8v4fDijzceEOjCz/YGjRxAAARAAgR4RWNP47Ia+Zhv6YA/D4hl5udrRQjyQan+6EOS28ysa8Adkd8/o0Ljszw1O6R20e0XHf8t04dd2AYR7g9AaZoQWIAACIAACIAACIAACv0sgA6F1TeOrH3osRMv1+IxulqrA2R7gqJeU9ZjObpZEoxXtHG+0zL6/F8XLb3umoScQAAEQAAEQKAlUwmbxK88zyYUs6lmXwpo9F/9eiC8XuZj4TU/ll5ApHbXYVhE1h1KQbrH79K66/1umdb+mD3LvKyC07o0QHYAACIAACIAACIAACHRMoP9C63pN6+vrImuUJY6yl7hXuu8gqzX2JUW84JKdWctseyB6QSZrx2GN7kEABEAABJoSiH3WxfUvdnN8P1XZtMfzhaOw7fX+CL78PMDfMu36Nc77bbeC0No2UfQHAiAAAiAAAiAAAiDQNoH+C60WEbYV8C9d/KLQSiS2Iy6N8gBMgH2gF7GV01FKYHX/SjdK7YFRsc0zJjNJZPIWMJT7ar/XWI1oNvuiqV7rgLcQ9zVKHZTZUMXY2AZQJQtIu4+SOVV3/6qsAtPH5bZS3aGSQUzg+/qQY3r8qb+Hfj3b3vpC9KCUgxjOqPQRHyMJP0vjOPdbei9KSKi2+/gk3ZPfJ2BXTZu6UhUxdrDryfSTI0uuSSyyWBjU9B2Kjxj79fnl4jiiES1pKct/qP4ufBzjUxkOTTjUz0nRc8x64JsvIY6p15XtfWuOER+hOco2AdSNz3e9uhbZsVCVkqm7/oUeiq3tvnnWfXzo86vYYr8pdkkojOPH6F4vQmVrWhXkHBms3P7vJ+euj5i1vr02RyS0HuBvmVb92p4TknqC0JqEC41BAARAAARAAARAAAR+gUB+QmuHWaNJLylFCYFKAGAC5RvdGdsluRjzpdRr5dd9KdmwQtgkWVvP+pyI90GyVEEhhHKBY0Dz8TvdLlgtWKMW3XpMY1qQEB8vy1qy4gVe/tstGBOz4e2ufEnWspOK7ZjERVgK3l+trqDfWwoulW1R82M9pqufRyFmO1iF7mF+XgriJHwkhJBLGo2+6OKRCTiFIH1Z8Gdcfy7oazolWQ/Rz0dU6LXvWfhUiYuQXVy613zHexZ1gwvbQ/WAw3Z0GYt3RDf1cZ7uu2Ycw3NS9FuWANFiXlDuek7WrQeheRLiWC+26vPRZBXiUsCpmaPhGHPGebHObbS1sPDDUq8JWne9nN9WbW1lDnUbH9fGPN7SfL6hyaQqrKrHVsIYE9aCpGddKOD4OsweYbJeOZ8gVSmB0PWdfn7EQmsHf8u06tdO/eLvHELrL4HHbUEABEAABEAABEAABKIJZCe0rsdX9MMFsGgG0Q1TX1JERpt4yb99V7NZq1vGvLRrBpqlEaxSCYbwV17sPvTDFB2sGrdOYVdh7HgZtMYk1BX9cBYH9aAtMZ7azmm+mRDXJSKEVnO8lggj6/hZh5etaTwmWjAxmwkYXGhVhe3C2Ag+YYHTIaI67Iq33Q0yxo4uY7G2b4eQHPSdFDzrBGsHx+CcDPm06zmpgmpQKqXpPAvGR4iLtDswR1PjoGzvZKF+8VQcS2h9IVHdMWYOdR0fqg0sy/v5/KM6wKrpGL3rmHstSH3W1S7NLlEVQmvwadbF3zKt+jU4gm4aQGjthit6BQEQAAEQAAEQAAEQaI9AXkLrdk7j91tadKGyElH6S4p8yZ/R7OuVFWe1BGD9pV1u13ecyqydRiy390sx0cgWcsZHndAq90rr5QBEN6Zwqx/YIcTMcvO8cmfzQLJYobXOlojAjxJa/ffQhJZCDJhdTmmqZh1LM6yxO/wWwce7ndraKlxkE3rsSrLdgTLGDhESrA7ylCTFcju9K3MtIRZr+3ZsmTcPsImxP4ZRcE6GfLonB3MczoN6fD6ImiJ6CY3Yg4CCQmuIi7QtRmitGZ/LDt6144sV8Wv9gETv9aaY75lnXceH5n+zNEeTMYbWMUfMpD/ragLPIaryMb7ei8OxImK2uyZHmtHa0d8yrfq1O6fU9gyh9ZfA47YgAAIgAAIgAAIgAALRBDISWrfKNvXo8Sc1bPKSUr40e0581kWVIc1mlzSdqqUDjO3PhQAht6XXiQb64FIyWg3BUHm5Z5m5WoZVdGZSrNBabU1WM4JjtfPtfEzvtwshaEdntFbjlTx5rcyihqAzQ7fsu6jjyjJa796Msg9xW2SDApYiANXZFW27J+pj7NBYtByLdX0LfVcvc2HGR4z9MYyCczIQ813PyRCn0KIW4ui7Psg3ci0IzdHQ+Hx8xe/tQwjN+RsjtIbnWVnI116z94yPyr47eju7oS+lFnbqGIPrmMfZTZ513rhDjdbQlDQ+7+5vmVb9mjiqtppDaG2LJPoBARAAARAAARAAARDoikA2QmsX2+xM6M1eUljGzIMzm9XpVFMcNLPjDHFLZhdK4VX2uV2via6vlWyhOKFV9idqrMpcI5nVOqLRkvQ6s76ty+YJyg1KB7htqZsKxgtqhNBq3kOKbNZBX1pGq5rla5QOKMsIFDUVI/gEBSwlm7POrjjb/fyCdnQZi6G+XTVojdqoQfsjOVqEzDgK+dSco0WHrczJ82e93qXnXrWzxNw676gx67o+yDfEhXcamKNN4qBc9ESmtb52mfVy62s/N5pDLceHWidWHBCniMceX5l1WxuNQ3F6s2edV6K3noHM3rc7duhiV3/axPZ7fBmtXf4t065fYxm32w5Ca7s80RsIgAAIgAAIgAAIgED7BLIQWtlLpZZlyV7mjQNE2kDX5CWFv/CmnK7sFFqrDFf5Al2dfi7LDShb9Z3bDuOEVrv/glyxLdi1zdiq68pEVV6/VH2LTs9o9dricaYVB4XN6knxplhk3iMoJrF7az4yakA6xN0Qn5h7ttUmSYAza5waY2s1FoN92wJZE9/FcAwKrY7t6LwGcRnzHc5J0g/LS50jXOo0hNbYPmLYxcS6lRF/syS9/ETdelcvlFpZ8A7xNyajVT24yV1zWomS5DlfHx+6fXaN2aZjDI6jM6G18Jl8DjoyXNt4Pjfr47iE1q7/lmnyN0wzrt1dBaG1O7boGQRAAARAAARAAARAoB0CvRdapUhg4lDFtXZQJdRoVWsVekoGuGwyxyLGIF/KxRXD2Ywup1NiVVEr0VNvQ+bBTUa9QyIhyopsqapeqbTJXbORvfD/pYuN+6Ax8fIvezDqs3rur8qwPj/G1Y80xu+Ay1g+/tSPV7eBlRMoygKUu4RHNKIlLdm/uV+JH/BVDptzv6V3ltVathGj9PEJ33NGq/tXuin95LIrrk1dPcQYO7SxtRyL17IWcMHajPMXeqiN1Rj7YziajNxzUgRYbcwb42lvTsasB/4Vr+k8i+Er2bm5xM3R0Hqnx4GjJnLAL/Y4qvUsZYyScNvxIbJZlbIEbL3dyDrY1XjrYq/JOMyI6UKQq2w263e39YRO7acQscvHFlvTfy/F9hB/y3Th11Tq+7YXQuv/oB2rm09Eu92O/vEf/0X3//rnvl3jehAAARAAARAAARAAARBohUDvhdZWKER2ksNLSuRQHc1cWarNe2v3SiHifD+5t6IezzbVdkeN3kCgPwQwR/vjq4QvFfs0KNja4EDP44MGofX4fAKLQAAEQAAEQAAEQAAEdAIQWhMi4pSFVntLYwK4zpsGDg9RTznv3BbcAARAwCaAOdqnqDjlZ12f/JRqaw5+hdCa6nW0BwEQAAEQAAEQAAEQODQBCK0JxHN4SUkYrtK0u1OQm9mDq0AABEAABLoicLrPuq6IHke/OfgVQutxxBKsAAEQAAEQAAEQAAEQ8BOA0JoQHTm8pCQMF01BAARAAAROkACedXk6PQe/QmjNMzYxKhAAARAAARAAARDIiQCE1gRv5vCSkjBcNAUBEAABEDhBAnjW5en0HPwKoTXP2MSoQAAEQAAEQAAEQCAnAhBaE7yZw0tKwnDRFARAAARA4AQJ4FmXp9Nz8CuE1jxjE6MCARAAARAAARAAgZwIQGhN8GYOLykJw0VTEAABEACBEySAZ12eTs/BrxBa84xNjAoEQAAEQAAEQAAEciIAoTXBmzm8pISGux6f0dvdjhbXoZb4HARAIGcC2/kVPZ9/YC3I2cmesZ3Cs+4E3Uo5+BVC6ylGLsYMAiAAAiAAAiAAAv0iAKE1wV85vKT4h7um8dkN0Qoia0JIoCkIZExgS/OrAU0vV7TDNy8Z+9keWt7PupNypTbYHPwKofV04xcjBwEQAAEQAAEQAIG+EIDQmuCpHF5S3MMVgsr3E0TWhHBAUxA4CQIsy/3vxYY+Jn9OYrwYJGWR+Qg/5imgQ2hFZIMACIAACIAACIAACBw7AQitCR7KVmhdj+ns7wVtPiYEKSUhINAUBE6BwHZOV4NXut98ELTWU3A4hNZcvZzD3zAQWnONTowLBEAABEAABEAABPIhAKE1wZexLyksA+xmWXQ8nCkCprIV9+6NzmSjkb01V+vD+JzVThxMP52Wj5St/3V9VBf7slnjbdXtGdJMEWT8top2t+/qWNjvXogeBlQOT+NHZN/L3Z5MRiHGxX02qu80wiNa7RY0qOnXN1bpkxjbV/evdFMN3snDbvNBk81YxFMxjpjxx9jDxHerr5LLcfqQfVmgxX7LfmTdheJ68keU4pDLgDRhOKsyQ13zs+pXn0fmPdV57pt/PhtVG+rmrrlGvN4jqzXhcdHrprHPul4P8gSNz8GvEFpPMHAxZBAAARAAARAAARDoGQEIrQkOi3lJ4eIJSeG0EFu4yEeV8DIc0vDyiT4W16VgYwow5VZdnk02JVIEGm7yekxXP49iOy/LSL350gRObbuvrw+h3jiy1RSRKMLWarxS4DLF1jG93y5ENpzDViH2XHIhU5zBVYi8pIrUiuxjtS/u+yXbG/VmPXxsP81oRkS3C5bZK/r4ktzXYxrTHdGNUsc2Yizm2OyxmrZLEa+eh97PlubzDU0m8gSz8PglzVj223lffMjm2oDm4/dO/Simjo9JEb+fQpy/LubfpfEliG+Ol+Kn9uWA7FOfW/p6Y88/p38LNvxLhXKtcs9dLU5e75H1nvC86HPTmGddn8d3qrbn4FcIracavRg3CIAACIAACIAACPSHAITWBF8FX1Is0dI8TMYlIBq/Y308EL0o2/i5mFKKiIXB2znNNxPi2pop+MX2UQi2pkgr7hBpq7WlWBWXC9nUEqTYmVtSVHUIi4Uw9Wlks/rFQVus1Nxq+iXoJw5GF1pdceIQqU1hS2QtFoJbmQmpiqgRQquDh3oflmVbezp8zdZvS4jzsLdFxT74sDs/uoVWycSYA6bQGpifxOYLEU2nCmM235+/abpUvlCp+5KkEGldwr6Y3jVfsDiyv739JKyfaNofAsFnXX+GAksVAjn4FUIrQhoEQAAEQAAEQAAEQODYCUBoTfBQ8CWFC566AKV37z7FWxPjeB/mhmPWSyXWSaHEK7TG9lEKrS6bY23VM2lFl6a4aGb+1Yh0Rb3Y2eWUpqa4XMD0bts2hVkpGhbXldutg34KCHS+fh1bytVMZaFveco+KLZropaHh9aPQxirxLQpySIT6nZzGZcx96oXFUVPsf3o93WUv2jVh935McRE8GCJ6B80IZGVXma0BubngH8xcUffgyqjej2f0+D8mwZq5rojo9qcf6LUhS7scx9EXCvzo6v2dWtbwkKKpkdPIPisO/oRwEAXgRz8CqEVsQ0CIAACIAACIAACIHDsBCC0Jngo9JISzvpyi5f8OrktN/Jgqtqt3JF91AkuZUbrpV4/VrVV1O4sxCTlFC0zAzc2G3I2+6Lp9xPtFtdCrK0VWuuzQrXrjYzCsJ/8Al1dv5bgWIrO1XbvlNIBdTyqfu7oTS1xUMRzyE5d8LykEPt++rA7P4aEVs63TuivOXxOsub1i/m6cE7v8wFNzp+1EiGamOuZf2KO2kJrzLXawXhRX04kLKZoetQEQs+6ozYexnkJ5OBXCK0IcBAAARAAARAAARAAgWMnAKE1wUPBlxRHLUaut6zXRNfX9Edux9fES0N89W3zXq9pfX1d1TAta1B6Sge4TgnX+igG7t1W7hKFXbba9WPNupFxIt0nWQcFNRVaTVHItXVbzTCUKEo/eQS6UL+u0gBGfdx4obWeh1k6QBO8I+zUhdYw+376sDs/hoVWpfQGP69NyWgNzHGR0bqoMmFHM7p4nBQHnpmlA+rnX33pgPDc1eIENVoTnhb9bhp81vV7eCdrfQ5+hdB6suGLgYMACIAACIAACIBAbwhAaE1wVfglxTgER6gxNH6/pQU/CcpR99R3UJNS15PXCx0TLRay5qlRk7PYiqxuDTe375t9VMMWNtkniqfYqhzQU4pIXF2i76cd3b1x47lI7MqkixEfVTcF2xtM5Tb7ik/IT3UCXSV02f3a9WbNNkHbG9VxNWqCBseveL/2YLFber/qsw+78OOGLv6GmWh+9hyGpdbuVeenKmprmcnetcI1/z744XN12dtijfBfq8457XC9hDUTTftJIPys6+e4Tt3qHPwKofXUoxjjBwEQAAEQAAEQAIHjJwChNcFHcS8pUsQrOtZqTkrxckjDz8+idqZ+irg0R4gg8l+yPqvRt8N2W2w1+3Bc5Cw1sK+tslYrFZmqxAXdaVmWU4ybb48uf8l+JwTa6lcz7aRzvcapr70QCGUfw9mMLqdTYjirrNkaPxlbvqv6uPo1Zr8v9KCMpeIs7xlj++r+lW4CPOw2H0W2Ix+hxdA9frNerJslr5W77KEPiy85WG3UqhKsex6l+lHOTeFXM66l34t5vdFrLltZ28YcFzVVhcV8LtOYxrTg/1VrN8fMczvehPhqCqj2OmOuEUzI/0sXrN6scX3C8ommPSIQ96zr0YBgKieQg18htCKYQQAEQAAEQAAEQAAEjp0AhNYED+3/kuKu0RpvgrieZYkWya2WaPJ25/6s/h6urNZ9bY0fFVqCAAgcLwFksx6vb7qybP9nXVeWod99COTgVwit+0QArgUBEAABEAABEAABEDgEAQgOTuAiAAAgAElEQVStCZT3f0nZV7zc0lytzWravp3TfDOhiXZceOwAxfbzL56lp5Q5MA7Diu0N7UAABPpPwKy33P8RYQQxBPZ/1sXcBW0OTSAHv0JoPXTU4H4gAAIgAAIgAAIgAAKpBCC0JhDb/yVlX6E1wdiGTZmwIrJij9/WhkPEZSAAAhEEWOmB5/MPZ/Z8xOVo0mMC+z/rejz4jE3Pwa8QWjMOUAwNBEAABEAABEAABDIhAKE1wZE5vKQkDBdNQQAEQAAETpAAnnV5Oj0Hv0JozTM2MSoQAAEQAAEQAAEQyIkAhNYEb+bwkpIwXDQFARAAARA4QQJ41uXp9Bz8CqE1z9jEqEAABEAABEAABEAgJwIHF1pzgoexgAAIgAAIgAAIgEBfCOx2u76Y6rQTQmuv3QfjQQAEQAAEQAAEQOAkCBxcaO3zH/k5ZIOcRFRjkCAAAiAAAo0J4FnXGN1RX5iDXyG0HnWIwTgQAAEQAAEQAAEQAAEigtCaEAY5vKQkDBdNQQAEQAAETpAAnnV5Oj0Hv0JozTM2MSoQAAEQAAEQAAEQyIkAhNYEb+bwkpIwXDQFARAAARA4QQJ41uXp9Bz8CqE1z9jEqEAABEAABEAABEAgJwIQWhO8mcNLSsJw0RQE+kNgPaazmyWNVjtaXPfHbFj62wTWND67oaVmxohWuwWdchjhWffbcdnN/XPwK4TWbmIDvYIACIAACIAACIAACLRHIA+hdTunq8GUPjmX7l6S619StjS/GtBUGFH8qLYYnw9ntPmY0J/2fImeQOA0CRQiK5/9EFpPMwYajZqJrG90d+KiqgtdF4Lcdn5FA/6AHNJs80GTo3j4CaH9a7ahj2MwSPtbpn1OXfi10dTb4yIIrXvAw6UgAAIgAAIgAAIgAAIHIZCB0Lqm8dUPPXLRshAzL1e06yCtLeolRYo+I7cN6/EZ/b04kpe6g4QYbgICByBQCBSXEFoPADuPW2znY3q/XRyJ4HdcTKOedSkms+fi3wvx5SKfq9/09NsCtyJqDo9CaFX/liFifyvcLNv94rh1v6bEQEttIbS2BBLdgAAIgAAIgAAIgAAIdEag/0LrdkvbP3+qzFD2Qvd293tCKxGJzB2ys3bYi90D0QsyWTsLaHR8ogQgtJ6o45sOe0vz+YYmk1MuEOBn164gJ74A/X6qynoczxeOwrbX+yP48nO9pvX1dVWygq9pr3TfYvZvu35tOvf2uw5C6378cDUIgAAIgAAIgAAIgED3BPovtBqMmMj5fP7RSZ3G+JeUou6fUR6A2fZAL8UWRbuUwOr+lW6U2gNyG3S15bIYrCNbVmS/FJ8r99V+r7Ea0Wz2RVO91gFvIe5r2Ffes6ppqGYBafdR7Ku7v6sOojXWcshxtTd915dD52xu6Z2VeWCZz3dvvLZnMXBLoPeNi7Wvuxdj+Pjj3yqrXqtud2/CUfcj2276QvSglLEYzsiMLdV3tcw4r3N6LupY1mV+tc1e78+1jVaprzkc0vDzk2g4pE/2X0cJkTpfMn/65pCMHd/ntp02f1kmxDem2D6o3H7tXgv8PhjSaES0XFa1Tfwx8HsxFGItPw/Hhjk/jfjZzmn8fkuL8+dq/hulJ6x7zC5pOq2quQ5nK7p/vanKxfjW3cj1eqOu4UlrtWjsf064ytbUz+n4Z13EHymODFZu6/dTJ1+IRlikNDkiodUynK1vf+kCQqtGBkJrWoSjNQiAAAiAAAiAAAiAwOEJ5CW0rsd09fPYWa21pJfPooRAJWa46wFy8eZLqdfKr/tSsmGFmERyS7T1eSEQkSxVUIhP/OV+QPPxO90uWFkFoxbdekxjWhRi4GV5+It4WZf/dgvGZGQNa9lJRWYh8a2YFLy/q8KDboMUECobQ9PEvL4U0TjnSmBgotzw8ok+FtelSGGKx2WZB21cSnFBNeYcvinFD01skcKHLv7sw1GIujojM7ZcXHThyoyDz7LmaewXGG2yvyljWoqgNq9y7hjzzRy7n63wJW/vnEMi4zH0uT3uwsdUzW29D3tM9eyqOVy3FgjBTdkSb8RkSgzo80bUk065Xsa++oVRzJdgIdYhjra/HPHD1r83JjyzpVUcfGXaW4mXyryy1gG7XE2zWJvRjGjvtbouNlL8kfSsCy3IPAYrzsWEqkoJhK7v9PMjFlo72AHTql879Yu/cwitvwQetwUBEAABEAABEAABEIgmkI3QGspWiyZS0zD1JUXYJMSh23c1m7W6SVhoNQwytxNa2wt9dWrdh36YwolVF84p7F7Rz2NxmInjZdAak3izjj50JGhTwJlhwcoWwUjW95XCWOy4tnOabybEdyA7hdYxvRPRdKoIDeya52+aLhVBPfZ+Ho7hMaeJZKVYtRSZkF8XMhO7Hn7Yjkj21pZZ9QsEDlv/AsIsHaD6guySHVqMhuZQ6HOXACnrP8osR+c2YH1MYXaBtaD42BZaTTHR/aVFzP1ThNZGMRRiHcGRYtoUwrx+eJodm/Z4jbgz64KH5nFofDVrZdK66Nl2Lp9JoTmd+qyrXRXU+qyyoet3bTykk/s4XqF1PVaes8njcl/Qql9bsim1GwitqcTQHgRAAARAAARAAARA4NAEshFaBTh3pmBbUNNfUqSQMqPZ1ysrzmodvKKLkjX2a6cRK6eru7KFnAOuE1rd24k1puUBY/qBHUJcrLbTVrc2D/FIFVrrbGpJ7DMOTdNE5thxxQitt3f0PahOtl7P5zQ4/6aBmrkce79aobViVhJStjPb28qrDFG3gOYSRQ/FXs3qFvfU/OP8wmFK5WFYqvBKgRgNzaHQ56bQWohIs8spTWW2ukOEN8c0MMsCSNRGCRIhJE5JelsXC10ZrXbWZuVFMwZ+OYZCrCM4Xke3WZYZ25JHOJs+ILSG5nFofCLSnV9KmfPXWcYjEBvWF0qe6Zz+rKtZFxyiKh/L6704HKutB3Sjfo5UaJWlLSbt0mnVr414738RhNb9GaIHEAABEAABEAABEACBbglkJrTKl9R265pJFzR5SXFvHa+cqr88D2nG6wDqIpOdfVcJSnUZZnropGS0GvUMFeGCZeZq23+jM5NShdYq607NDI557wxn5rmzfrWX/8hx1W3TZvzl54ybEBbO6X0+oAmvDan4OfJ+9SJMSukAXdTn9hmlB+S9mIweeyp3G+xFHVL7MLnaLFQzo9UUWuWJ5471NDSHQp8LPwt+vF5uUXtStTdmTKJNvQ/r1oJKLDRLB/gzWs2s+9D9dRbtx1CItfi8PjZiWIuT7xVhvoDXitC6R6wJM5qt1TGxETunmzzrvH+qoEZr4l9xW6XkTuKlgeat+rVd06J7g9AajQoNQQAEQAAEQAAEQAAEfolApkLrG90Vdffa5NrsJYWJEQ/ObFanbWY2lpkBVScoKQdob9droutrJVso7uVdZsuJGqsym0YKkyMaLUln6zsZ2TxBeY/SAW6b/J5tJvYZ4mvUuIwXYl/pgNsFTdj2dSbsjGZ08TihycaoxRt1v3gRhrc06v9aXAwBXRfZGI9nOv9YkMgQtLP/XB5ojz1X07R6y67anWVNylDpANfp3TJGfaKbnEOhz5X6ntYBcTKjteijbkxBdqG1oBQL44VWtdyFS2w/eAyFWEdw9K0XodqvUXPGLFnhKh2wT6wlCK3aOPkXN3p5EltIjp/TzZ51vjXZfgYyX7zdxR1w2OYz3O7r+DJauygZIMfdrl+79Yyvdwitv8MddwUBEAABEAABEAABEIgnkJ3QysSKB4qrJxmPSbRs8pLCxZOU05WdQmuV+SgzYKvtwjKrTNmq79x2GCe02v0XlAqxzZXZaNV1ZWLEmGihnXTVPKPVa5PHgUHByqzHKhQW4xAyY6u6FECUcbH7WNm9hiCpZrxqolWD+4nhxvkxLBrpcSO2rctsSlsY8WUSmi5ol72SWe0QojXhzBDo3AcmqeUs1BgNzaHQ5+76t6ZIaWVmG2MKsjNiRp8Xwsbvpx3dvfEgVQ54qjJAzXuoc1ePgSLaasX6LmIozDrEsYz9oj42/77IET/WuuJto2YZB0oHmCUurHUjPL7YOa7Zz8tjhJ4T+hd+dXO6ybOu7nmqPQcdGa6pz+L22h+X0Go9U9izar6hCS8Cvv9P237d36L0HiC0pjPDFSAAAiAAAiAAAiAAAocl0H+h1aiJF7vFuQnm6JcU1SbttPn6u8oXZ9lKiKnyxVz8djib0eV0Svp2br0NBWo6EgnByVcT0s2QCQz+kgzaYWRF/+WroVE3UN7f9epoMpAsYv2qX8+EuheihwFNZelJzuaW3q8GNKUhDT8/i1qXRrmE4sbucRm8HW5lvnv8YeKluDH3JY1pTAv+X7WurVpjswlH3Y/uMa/uX+mmhFBSLQ9qk3YSYzL8pE9mtowjY46ZNUFlb4dhr8Ku84NZI1gK5+XsKk+bF78JzKGaz+PGLWpR+vwb10cRt0Usm2vB0/eAWLlkMVeIC6+Vy8WhZsulWYO1OqxPjQHXvDlEDMX5IuRL0UvtXCrCwOZe1dH2rUXOVdxYc+vvXRNrnrUyvFbXPydkbMTO6ehnXcKDtGJiz82EblpsWtRQrx64tNO+HGzxVhFd+eLNt95GdGk16cKvTezY5xomtP4///t/VF3sdvSP//5fdP+vf+7TLa4FARAAARAAARAAARAAgdYI9F9obQ1FuKMcXlLCo/S1cGWpNu/td69012iNt6nKHnS9lx/Pttj4ER2u5b7sPZZ6tpwfbly400kTiK6x3A9Kp/2s64ePmliZg18htDbxPK4BARAAARAAARAAARA4JAEIrQm0c3hJSRiu1tTe0ti0p2O4bl+xL3BYyXZO882EWtrteQzAWrRhX/YQWlt0BrpqjUB3Bxi1ZmJCR6f8rEvA1LumOfgVQmvvwg4GgwAIgAAIgAAIgMDJEYDQmuDyHF5SEoarNM1LRCi3iV+ufnWraDNf9P0qCK199yDsz5/A6T7r8vZtDn6F0Jp3jGJ0IAACIAACIAACIJADAQitCV7M4SUlYbhoCgIgAAIgcIIE8KzL0+k5+BVCa56xiVGBAAiAAAiAAAiAQE4EILQmeDOHl5SE4aIpCIAACIDACRLAsy5Pp+fgVwitecYmRgUCIAACIAACIAACORGA0JrgzRxeUhKGi6YgAAIgAAInSADPujydnoNfIbTmGZsYFQiAAAiAAAiAAAjkRABCa4I3U19ScPp8Alw0BQEQAIGeE8jl0MDUZ13P3XYy5ufgVwitJxOuGCgIgAAIgAAIgAAI9JYAhNYE18W/pKxpfHZDtNrR4jrhBmiaIQERC1+zDX1M/hBt53Q1mNIlYiNDXzcdUnFA2Gfs9SNa7RaEpSWW1yHbdXTY2yGHQETxz7oDG4bb7UUgB79CaN0rBHAxCIAACIAACIAACIDAAQhAaE2AHPeSIl60v58gsiagzbopy3IbTBUVbbSiHRT4rH3eaHDrMZ3dLGnkFOENwb7RDXDRoQiw3Qx/L4ovVw510xbvE/esa/GG6OogBHLwK4TWg4QKbgICIAACIAACIAACILAHAQitCfCiXlKYWPL3gjYfE/qT0DeaggAInDiB2mxnZMn3Kjq4L1/pfvNBLJG9bz9Rz7q+DQr2ZpGpDKEVgQwCIAACIAACIAACIHDsBCC0Jngo/PLpzmbVMxqHNNu8ED0MqExyHM64MEs1mY9WVqRpN+/jlt6vBjS9XNHu7o1nx/EfJYMyxpbV/SvdcOOYrbpQoF6vZt6xDC55O/V+RMpWWo9NMS7Q+i94qfqF7/7a77UbVduvXdf6eJvZhjbPilcMa1WQj/OxEPDr7htiHmIyCGTg+u3U4yVlPP74MceqR4v0hy9r2GfDUJZyqGG5z7XMytgYKkfUQGhtOu8q2xrOceeaVfS1EZm5pMzT+HlS+TfGR2o0OO+h2RJeH51+szLQhehdrK6lCaq9cg6+3vczqzX8rItZtdHm2Ajk4FcIrccWVbAHBEAABEAABEAABEDAJAChNSEmgi8pNVlMQgS41GorcpHkS4isf8jIWOPbiL80obO+j3N6li//wyENL5/oY3Fdij22aKHaUoihJG1RRCJNZJC1JHVxRtsmW4hFxIWsTSVIBGyqcwPnRHK7fSFyKHb57080H7/T7aLiW9ZKXY9pTAu6e1O2+Gq2/ynYVZxM/rpdREL0comN9axtsaguTor7lDzM+yoikJP5iu6/f2qY3BHdKPWFHXEoxKgxvd8uRLaep00lWoXHU26zNnxQslmP6ernUdS5te5XP3fsebMt42KjxZbtw32udY3fNYebCq37zrtSmIyc4745qI9pS/P5hiaTqoJs43lSzN2Qj/zzR7UlNC+kIBpah+UaWHxRUyOOcy6v973c3RB81iU8N9H0eAjk4NdKaN2xasJEux3947//F93/65/HAxqWgAAIgAAIgAAIgAAInDQBCK0J7g++pOwpOGmmOETbsFhrC6ZldqMloiriVyEWfGoZaGN6J6LplJ3pVRy8s53T/PmbpktFAGbXPhC9KKUSdAE5ziavGywOxmEzwfvLnh01LgPXigzjipMQUlWBxdwabIvAls8crJOEVqeYb943lnlE3U/Plwe20KrEiTKgYMzG+o/F3mZCXL+rmWf81obNXnEzguU+17qEVi2GzKBPyWgNcgvHADGxPHaOa9vg9TmoMmLZ0M/nH9UhgBGMfYK8y5cCmT3PJMpaW2R2vbIWutbH+nXYuHdIaDW+XEt43Pxq0+Cz7letw82bEsjBrxBam3of14EACIAACIAACIAACByKAITWBNLBlxQuANUJTo5jxc1t8FKIK+xSt6oHRSt1m75y2JIp7mj9FDVlZ5dTmpbZtTJj8Y6+Bzcks0DX8zkNzr9poGbaFgf42Bjl1nz3Kdy1gpPaWQ1TobkU25QtA8yT2R2iYuBacwu9tjXYI/Y1Ya2aHvRx1H1jmdcIrTVxKIQxM6O1odAa678YodVjs1csjWApYkDPyK3iTs84F+GoiPGO8gH69nIjaFOE1iC3cAwMuA9j57jbvyIWlMPezG32EYyZdr6Pj6rc2YAtkesj90pwHSax24BYLdYpXboOMAutXQnPnkM3DT7rDm0Q7tcKgRz8CqG1lVBAJyAAAiAAAiAAAiAAAh0SgNCaADf4krJnRquWCeoQXYIinEdIMLewyn5msy+afj/RbnEtBCJLaF3Q7bvc/npO7/MBTc6f9ZIGwcO/3IJP7Lba2q3WUmiNOnzMI7TWXOssFVCUBuBcpoXYohSLtTkKoa6OdYrQKrJsQ/eNZe4WWkNx2LrQGuG/UKmCOpt9MSR+X8/SzGqWvoq5tqqla2ZF23VRVXHPKdq5SovUcgvHAM9ovQ3P8dAcrD6/o7ez6ouZSoQNxatfaI3lrPuF8bZt0WoXK19EmWtRTPzXCbHlfIbQmvB0RdNDEAj+DXMII/a8B4TWPQHichAAARAAARAAARAAgc4JQGhNQBx8SdmnRqv5Ut6a0GoLLjIDTc2u8wmtZcbWaEYXjxOa8MNljNIBrtO112taX1/TtVP8dYtATld4svy26zXR9TX98TEv7y979ZQOqLHdymZU64fevvNMNlGLtlJazXqUMaxThFYx3tB9XXxdv/Nl+erlIlwZe61ltEb5r6qpykmbX2gE5k799v96lvtcWwmNdpkOM26ShdYgt3AMlD6UWZm1c9zO2pRzUBWjxZxRhNWoeK3JaI283hZaF2TZErMWRazDWrkBfq6hO6M19sukhEfQwZoGn3UHswQ3apNADn6F0NpmRKAvEAABEAABEAABEACBLghAaE2gGn5JEeKG66TpYDaqIR5Jga5R6QC1BmHyoVryVPtqa7gmwjr6s8sArGk8JlrwrDFHrchQjU3NJ8bhM0K9ovH7LS0KgbP+/jVCq2OrN6//WNhu+sz0iXX4VaO6unoABuOktFnJivTVsQ3Egax1WR4Q5hAx9TELX3w/7ejujUOiatu3nbXoFBql/Ur2dMh/zAat7mexbb6cG4G5U5eRGfLhPte6xu+a12UEmOPSFXhLYN933qlief0cr5+DOiP3YXXaIXGR86ScueYhc9FfaEXULnaK9tUXScF1uKbcg3ZYWcJz5hiahp91x2AlbEglkINfIbSmeh3tQQAEQAAEQAAEQAAEDk0AQmsC8aiXFMdWeq2GITGBjKdB0VSWbOV1Wm/p/ar63XA2o8vplJZExDJPX+iBBtUF9X3QkIafnyS617cpx9iyun+lm+JeXMyiMY1pwf97dsMsEj+qCCxEn/KT6gCtUmj121QebmPYWrlGCj3Fb8y6tqX46Lq/XW+RSK/f6rLdrM8qezZrbPrHbdSL9PpdCNvsJ8Y3m+LQsbr7VuJ2DXOjBmXFRGdtxuHT94D7WXAgLryWYdkg1urHY/jdMVdFDPpt1i9xb9n3sbT98UFK8jLvOt7/lSV2nVbHOJUY1+/BZ145v5rOO3VscXPcPQdFNmu5kIm6pTzrna9c4t9/Ujil+Uj1r9Nfmi3FuluzPpZzpxiSHv9yTS5sLPsWVuh+ZSLvX7ooxp/wmDmKplHPuqOwFEakEMjBrxBaUzyOtiAAAiAAAiAAAiAAAr9BAEJrAvW4lxR/VmvCrRo2TdiS3/AO6Zel2LSmOasDa6pZ6Tc98StSmB8zqiqDVimpWRrMRMa3Oya0HvMYfsu2XGKgTX6HY9LnbFZGPO5Z16Zv0NchCOTgVwith4gU3AMEQAAEQAAEQAAEQGAfAhBaE+jFv6TUnOaecL/0pocTEuJti7dJq/sZfwO0tAjEMz9ueEZtVtPY7ZzmmwlNILQ63JhLDLQZoYdhYtZpbnMEh+or/ll3KItwnzYI5OBXCK1tRAL6AAEQAAEQAAEQAAEQ6JIAhNYEuqkvKYfPuDuMkJCArKrRerminTf18DezgNNG04/WxxgH/SCXj5WIAduX3TOx6gn3NKBSn3U9HebJmZ2DXyG0nlzYYsAgAAIgAAIgAAIg0DsCEFoTXJbDS0rCcNEUBEAABEDgBAngWZen03PwK4TWPGMTowIBEAABEAABEACBnAhAaE3wZg4vKQnDRVMQAAEQAIETJIBnXZ5Oz8GvEFrzjE2MCgRAAARAAARAAARyInBwoTUneBgLCIAACIAACIAACPSFwG6364upTjshtPbafTAeBEAABEAABEAABE6CwMGF1j7/kZ9DNshJRDUGCQIgAAIg0JgAnnWN0R31hTn4FULrUYcYjAMBEAABEAABEAABECAiCK0JYZDDS0rCcNEUBEAABEDgBAngWZen03PwK4TWPGMTowIBEAABEAABEACBnAhAaE3wZg4vKQnDRVMQAAEQAIETJIBnXZ5Oz8GvEFrzjE2MCgRAAARAAARAAARyIgChNcGbObykJAwXTUEABEAABE6QAJ51eTo9B79CaM0zNjEqEAABEAABEAABEMiJQHZC63p8Rn8vNvQx+dO6n+pfUrY0vxrQ9FO97YhWuwVd818Znw9ntPmYUPtWtj5sdAgCIAACIHBCBLoQ5LbzKxrwB+SQZpsP6uAR3cBDaxqf3dDXrJu/GZIN2s7pajAl8WdE+5y68GvyGPe8AELrngBxOQiAAAiAAAiAAAiAQOcE8hJai5cU6uilKeolZT2ms5sl0WhFu4WQWNWfLoXgzqMFNwABEAABEMieQNSzLoUCey7+vRBfLvLn9Dc9lV9CpnTUYltF1Bx29DdDmrVrGl/90GPxBSz7W+FmqX5Z+/+39watcSTbvu/yYO9PojK02tz74B5416VBD3dL4vhosNFUg26qwNBItNFgg4aGPTBuqjA0lI73QFPTA2GQyoM76YHUX8CtBqsm9757H7yvsA8cPSIjIzMiMzIzsiqzVJX106TbqsiIFb+1IlP5rxUr6vXma924Xxc3qXYPCK21kXEBBCAAAQhAAAIQgMCSCXRIaJ3JePhG7j6fy+fDdrJTQl9SdOaO5LN21IvdkcgFmaxLDnOGgwAEIACBUAKhz7qw/vRujruzBzHfPa7OF47atg8t/c0QxiduNZ3KdHc33gGjNsEoQfqDHDaY/dusX2vNrrHGCK2NoaQjCEAAAhCAAAQgAIGWCHRGaJ2Nh3K1fypy1N5LU/hLit6OeJ4pD6AE2CO5iMsa5EsJXB9+kD2r9sDgWr+Yplsu4yjwZMvq7Jf4c2tc5/dOEA1kNPosJ26tg6iFHjdjXzJmPDe1sdHKAnLGsewrGz8tq5AalptrMuX0JT10LZRtVbXHGVzfy/Zrq+xDwVwv5Cje+qosUNs6L6J4SxD2R+L6cJltPFTiOJBky64/foqYm62r+1dmy6++Ppv95V4fMme3j+Lxo8Hk/uapvFHryTN2USyE2FSvdEe8Hp5dy8PBpc5a14sll7letBaK5ql4hsSWsTc/t3Qbdui8NzEmTKyUxpsOcLm/2ZcrVQomwN9l/lDdhcVDvE38Pt4R0R/J6NmJnJh7eubere6dvcJ17StTU28NhT/rAu7GngzWiNndmXfXR0CPDTZZIaE1Nyv1rH0t2witDhmE1gbDn64gAAEIQAACEIAABFoh0A2hdTaW4dW+TI6l1eyUWi+fcQmBVJRSL02XcpDZLhm9hH+26rVG1322smG1sCmx6Cq5z+MXeTGCTyyERgJQT8bDK9mfqFqwmVp006EMZSKnX5SI9iypJatFA/Nvv2Ac2XB5kLwkO9lJTvkGqRzfU10hFpaLbKq3DhIRxBHEjBBh18ALm6vLR9uS9WG+TTyepH5eXj/V8aPmoL+omOi6iZ4Y89lre2K++aQ9ZK83frO/bHjz9CbJiAuJghA/hPQj8dqJNK9+X/rPzuRmspt8AZL9wiGpEe0pZeK1KV6jWvxM4z6p62zFTRRryVo3Ip5by7HaF5sbE67YarO213EqSob4u8wfxfdGXZ3b9dVMxuN7OT5WJWfUDo2ye/eByF75c2GRNVTrWVe1iKL7iXqEmXrl8T3GlHiJcYoAACAASURBVBKour7Vz1dYaG1hB0yjfm3VL8WdI7Q+EniGhQAEIAABCEAAAhAIJtAJoXU6HIpM1Etcuy9NdV9SdCaTFkFUVmCazZr6p1pozfgyu50wt73QyrxzVEz/oR9ZUSZXF84r7O7Il9M4i87zMpibk5Yjgw8dqbQpOLxjAVFETk6sF/3ZWMZv7uTk3Ba0/QLjdGjNNSeMaEMqhVZTC9DKNK4Ww7IijNlKeiK3NftxcBVsR80Lra4wsmyhNeF63pfBQOTztskED3d+zmaPH2r0pg+7s0TPnBAasBbKOFba6/Wd/cVKfOxeTrDNx+imxkSY0Kq+mMp/OeL1d25rt+WP0y+5UjFl9wqVoer/MiHg3lmwrs0zqO4aqvusK11Hdn1W09D3u/DF2GDLdv9mWMTQ7LNnkb7MtY36tQmD5ugDoXUOaFwCAQhAAAIQgAAEILBUAusvtMaZmVpTbPelqf5LinnpHsno8wdVnDV30rL74u3LtIzjwTmN2GzvN+JgJlvIG0JlQqs+41j95A8FyQq37oEdOvvRt781e4hHgFiQTLV8q3qdFaIFxAO566UnS0/HY+k9vZOekzmcxk+0XTgKqMxcE6E15WWB0we9ZMXYWFCItgFbmcu1hdYF+olsLIqfhHk2o9UntNrz9mVRhnDx9+EXIH1iV7j3nT4L+NXoTQutSWzoK50vJgLWQrDQ6rPX86VHzobAGN3UmDD+rl5//i+s8v7OfFljx8S1Sjotvzc6ZQcKDlAs/ZKqYl37sqJDYr7+s66kV4+oGs37w2FyzwyxqZ027f7NMLfNyS4dnfnc1E+jfm3KqJr9ILTWBEZzCEAAAhCAAAQgAIGlE1h7obWwBmimPmoTZOd5SfFvXU+tydX3Gz2TkxP35d0RY+MX62dO/VZ3C6x/rnUyWl0Rzd5KrjJznayr4MykukJrOic7Mzja2l7jx2RqRnVGoxf7p3I17snx0zeZEg1xp5aYlZtrzYzWqAZuXIewMuu1JDN20X7K4segrJvRmvVJtXDl2SathMvbNOPb3TavLPPXAw51v7GpjF9oX4lglRFaHcEoYC2ECK1F9urSAvlD9uaJrU2NiTTes2Uaslm/fqHV9nelP87upFexPT6NhwO5fJJ+GeTGpf/eGeLDedfQPM+6wrVEjdbw20zU0i4bUfPSiuaN+rVZ04J7Q2gNRkVDCEAAAhCAAAQgAIFHIrD2QqvLrd3slPleUpRNR95sVq/Ps1lr2fp2GaHVZCoa4TUREqZTkd3dKMNS/4QJraY/sQ66SkWmgQzOxa0zW3QycvYE5QVKB/htClsxiYAo6gTnE3k2GMn26bEcR4fO5LPRSudaS2i9zR8WNldG64L9VMVPjLGu0Jqt41pfaHVLNegDt7L1Sd/I05uJ7MaZoqZea5jn00Pkcoe22TWRQzszW8kdoTUjxgWshWqhtcTfnpqv0crO1G2t9MUGx0Ryf6wsr+ATWn3+jpTv+IDD+E5r/KFKB/hOjbfujbav9OFWeSHde+8O8qGyd741NN+zrmgx5Z+BKmYvD+ofcBi8XIMbtvs3Q7AZVsM2SgaY7pv16zyzW/wahNbFGdIDBCAAAQhAAAIQgEC7BBBaa/Cd5yUlepGuc7qyV2hNBcHsASeJMHhrbdX3bjsME1rz/RudVpcIyJcWyGyfNqJuVDZX14yM5Ye5a7QW2hTgO1tAdDLACrZha/OL51opYtUSY4sO4/GUIEjc4B6eVmlPZp4uSy0y3J09yMGlqXNsBEpX8Kmqm1tph+/gnyijVcetFpkMj7wwo/v3iVDFQRBiU0AIxU08ZQyKDqY7t8tmTEWXkC6un2psCLE3l93tEXcr+9ngmAhnXcff1g6AjD9yNa/VF06F8ZCvt1t47yz1obpqsTU0z7OubC05z0FPhmv4Omy65WoJrYqTW6fXPiBt8bk37dfFLarfA0JrfWZcAQEIQAACEIAABCCwXAIIrTV4B7+k2LUaC+vu5Qd2ywiYOqymbqtu3x+N5NnJiajKf6no6baRbNmETB0/EVvcytfV9ImpOqvqtWzf5+vMam1SHfxl5pSpz1owvi3DugJIqE3lzrN5RtmQMpShTKL/2nVl85mS/rnmyjzcX4gcKbEwtqM/kuvDD7KX/kJGlW3yc1D2nH6x69QqIWe+se5v9uUqEjT98XN214v8pn0uug5pgt/e1p/1SSou1edi5uzrvy/9/q3cquFMHGdqn4ZktobYZGrqht0CjPDWl/7trWgamRIbcUdFayFvU7qW6thbttbC+tnMmPDfY/xrK1k3Mr+/zXi14iHKtI/u7tEhisdxJn66+sy9tfy5YNb1vGso+FkXtniiVimHbP3uGp002jQtTRJ1W+NZ3agZcWfZ53/yNI3LBDUxZht+bcKuOn0gtNahRVsIQAACEIAABCAAgccg0DGhtV2EXXhJmZ+Qm4k1fz/rcOUjznWlsr3WwVfLstFfs3NZozPOsglstr83+1m37Fhb3nhd8CtC6/LihZEgAAEIQAACEIAABOYjgNBag1sXXlJqTNdpmt/SOG9Pq3/dY891qvcWiy/jd/XpddXCzRbeuurV4nlttr83+VnX5Vjvgl8RWrscocwNAhCAAAQgAAEIdIMAQmsNP3bhJaXGdK2m7Z2CPJ89bV61SXNtk2PX+t5s4a1r3qyez2b7e3OfddWRsc4tuuBXhNZ1jkBshwAEIAABCEAAAptBAKG1hp+78JJSY7o0hQAEIACBDSTAs66bTu+CXxFauxmbzAoCEIAABCAAAQh0iQBCaw1vduElpcZ0aQoBCEAAAhtIgGddN53eBb8itHYzNpkVBCAAAQhAAAIQ6BIBhNYa3uzCS0qN6dIUAhCAAAQ2kADPum46vQt+RWjtZmwyKwhAAAIQgAAEINAlAgitNbzZ/EvKI55uX2PeNIUABCAAgc0h0PyzbnPYrfJMu+BXhNZVjjBsgwAEIAABCEAAAhBQBBBaa8RB4y8p06EMZSITjpev4QWaQqAmgdlYdnoncptc1pfR/Y3sXw3lan8ix/dDebJ3Hn+qPzve8o8xG+9I78T01Jd+/1Zu044rDBvI9cNEWO41/UfzpRNo/Fm39BkwoI9AF/yK0EpsQwACEIAABCAAAQisOgGE1hoeavolZTocikwQXmq4gKYQqEVgOnwiSkMdXD9YX2jEJ8rf2r9PfyeDa3nwfvsxleGTPVGSrNPfVAu17hjGTH3N59G93BSpt7VmRGMItE+g6Wdd+xYzQgiBLvgVoTXE07SBAAQgAAEIQAACEHhMAgitNeg3+5IylfG4J8eILzU8QFMIhBMw2ad+AVREibCXB6kAq774uJRzOT/3Z7Wq/o7unomcn8szW7iNM2ad3yVmaqFVHKE3fA60hMBjEGj2WfcYM2BMH4Eu+BWhldiGAAQgAAEIQAACEFh1AgitNTxU9ZKS3VY8ur8QOepJutN4JPc3x6J2Jc/G8bblLfX/7nbkouvEaWcbbrZCh/VjdkXnx71Jt1H3ta3lYxbPz2QSGitTscvKHFQf9kdyffhB9hJIbrag04+VaejanrIw42Q/71sZhUXXRr1E834qb+LMRfs6M0p6fV6Qs/u2Bb6ieYjEPJ5dy8PBZbqFPZNV6fVV7MjS+SRz2pernZ6cFIwTGoNbkmZ1OhE4upezu16UPZr/Gcho9FlOrC33xWujqP9rOfywl1lLZX6K+4nj2FsJYDaW8f2xHMd7+aMM89Ntea3KDOSyWpWfjkTODuXD3glCa437Jk3Xj0DVs279ZoTFikAX/IrQSixDAAIQgAAEIAABCKw6AYTWGh4KeUnRgtUzqxZjLKRJKrJG4trwSvYnWnRVP2HXuQKtRFuWPzs1JUP7cUVDY+9MxuN7OTbKU2JbKgr7xoxExM/p/LL/9mUWZtsU9ft6O95yHWcNSk4wTVln555nkTrb3/Y22f6tPn/z9Kawfm4iTDqCnBGRXQFWzdU/j/tkK7r0+9J/diY3k91EeDcib8RK0u3sWrR1x/DNNWWcCpJl41THjplfXGvUyeS0YzqzXT6uRXz6pWptlPVvr5MAP8Xb+YvLAOQXvinlIRHfTD1V1d/lgTycfonqvZLRWuPGSdO1IxDyrFu7SWEwQisxAAEIQAACEIAABCAAgSUQQGitATnk5TMnVpmDeOzMutlYhlf7MrHKBgRdl8mE1eKk2pWc1nkN7ccntPYKxEU7+9Y3piOaerdR58XmSqFV9XMkchFnACt7/QJuKrRqATIVyOoIrUn/530ZDEQ+b1+U1tSMmIjIyYnFX2VIvrmTk3NL/K6cR4EQr7JPlTgfJQ1/kEPngKY4WzOX4WsL/FleFeMk2ctWH7nYzYxbuGXeX5e0OjbD+jdCc6mfYqHVl5FctOSTmskeUT8pM9DTB2shtNa4cdJ07QiEPOvWblIY3Bmh9f/7f/8fdZKrytGVh4cH+S//7f+Ww3/7Cx6GAAQgAAEIQAACEIDAShBAaK3hhpCXT0dMUmLP620ZPTuREyvj0xEu4/FDrlNNq0TP0H5coTU+Nr3gEKCqMbNlAkSKttRLkn3riqaeTFCTkZjzT1ZItc6Szxw4lN9Sn9rlF2F9YqQ/QDSTA7nrpQcdTcdj6T29k56dZVw5D6t0gHUAUyIaX4vsZbKWU1G4XFT2MlalA3zjPExECe1JNnZh7Ko2sR/FIzpGuAKE1oX6D/DTIkKrEfWNaG+L5T5xmRqtNe6iNF0HAiHPunWYBza6BLrgV1U6AKGVyIYABCAAAQhAAAIQWGUCCK01vBPykmIEvKgm5d1ZJGrlBK9M2QAtoGqRq/g6bWiV6Bnajyu0qizGA7ksOB29akxnfgUnsBdt1dd29GU0eiYnJ1YmaCzEmZq2Pjdl+8xuqXc/d8Xc/avsNvZUIFRlRqsyIQ2TqJ8Ph1Fd1yt1uNnTN245h8p5+IXWyPYPh3H92lSgNhyqsnsTMTYR+MvHSevxVsegmEzX2Jj8YVPlQmtVjIf2X+onXyZ5xVpPMlo1vKherooDVXs2OTQLobXGHZOm60og5Fm3rnPbZLu74FeE1k2OYOYOAQhAAAIQgAAE1oMAQmsNP4W8pJgsSluoy26tz5YNSIXWW0fgy22vDxZaq/vJC60mozEv6tUSWo3A5TvMKRIk07q0Dvpsvdmon+yWeSWATWW6uyvq/KKireimjmvuc2uMvNCqhMg38vRmIrsFYrFtb8LEZHUORrJ9ehwfJpYpHVA6D58Aav0urglq16ZNRFSrbmt5jVbFvGIcT23YvFgbRaqMnbIGmW30EaQyobUqNqv6D/eTybTOC8GxJ1WMvXka1cXVcx2KTEwZDvvQNqteK0JrjTsmTdeVQMizbl3ntsl2d8GvCK2bHMHMHQIQgAAEIAABCKwHAYTWGn4KeUmpErwk2nI+Eas8a2RB+XX6xPi7swc5uEzFIH2NK4xWjZ89fd1tb9fI7EWCWsiY1Ydf6X7l+qHwcKnCQ7acQ4mmorUwLYyFHGiVHkzmHrTkbJOPxMOoIGziFx9br9C6lamF6jmgLFs7NhIik3l4tsFn+sgdfuURoav9Xj1OdR8Z5ovWaK2qu5vrv66fUrE0l6HsyTSeDnfky2kaA3ZW641ZsL45lwnznnqvNW45NIXAoxAIedY9imEMuhCBLvgVoXWhEOBiCEAAAhCAAAQgAIElEEBorQG56iXFrQmq6oFGJxnJiSkj2h/I4Nm2nE7crM7q60a6zuu52dIuOqswKU+qa4/qLM1kMM/4IyejND/uTZyRGW3Kln7/Vm5vy8bMzi/t39t3VuWN2WdrqdoZiG791+L6rMaNRlDL12dVLfyczDzFHFiWqauazYi0+44+k6EMZRL9V203Nz8h80gzRPvSv70V7b18jdsiDqngXOV3LdafKL96xqmOQXNdbNu9O9dEyMyUFRDRPtPCdpmN1f2rLfwR3kA/GT94Y8HOuM7W0U0+s4VdO8M1ibZkjSROtw69y9cutjJja9x3aAqBZROoetYt2x7Ga4ZAF/yK0NpMLNALBCAAAQhAAAIQgEB7BBBaa7DtwktKjenSdCkE/LVTmx96WeM0bzk9QgACyyXAs265vJc1Whf8itC6rGhhHAhAAAIQgAAEIACBeQkgtNYg14WXlBrTpelSCCxLAF3WOEuBxiAQgECLBHjWtQj3Ebvugl8RWh8xgBgaAhCAAAQgAAEIQCCIAEJrECbdqAsvKTWmS9OlEFiWALqscZYCjUEgAIEWCfCsaxHuI3bdBb8itD5iADE0BCAAAQhAAAIQgEAQAYTWIEwIrTUw0RQCEIAABNaYQBcEuTXG35rpXfArQmtr4UHHEIAABCAAAQhAAAINEUBorQGyCy8pNaZLUwhAAAIQ2EACPOu66fQu+BWhtZuxyawgAAEIQAACEIBAlwgsXWjtEjzmAgEIQAACEIAABNaFwMPDw7qY6rUToXWt3YfxEIAABCAAAQhAYCMILF1oXec/8ruQDbIRUc0kIQABCEBgbgI86+ZGt9IXdsGvWmj9X/IkEoyfiPqb8r/8t/8uh//2l5Vmj3EQgAAEIAABCEAAAptDAKG1hq+78JJSY7o0hQAEIACBDSTAs66bTu+CXxFauxmbzAoCEIAABCAAAQh0iQBCaw1vduElpcZ0aQoBCEAAAhtIgGddN53eBb8itHYzNpkVBCAAAQhAAAIQ6BIBhNYa3nz8l5SpDJ/syblj80CuHyayW2Me3WoKk275k9lAAAKPTeDxn3WPTaCb43fBrwit3YxNZgUBCEAAAhCAAAS6RKA7Qut0KE/2jATZl9H9jRxvNeuq8peUmYx3enJyWzTmooKoEhQv5WCjRdUsW5g0G+H0BgEIQECkDUFuNt6RXvSAbOf5PJ/f9Bd1n0f3ctP0HwzzGDQby07vRPSfEc1zasOv80xzkWsQWhehx7UQgAAEIAABCEAAAssg0BGhdSbj4ZXsT46lYW3V8UHQS0r8ovTs+kEmSZqpybqc/8VpNh7K1f6kcfF4GUHW1hgwaYss/UIAAptMIOhZVweQ+iL09bbc3xzLVvSMvJOzx/7S0BI1+yshtE5luPNFThUjEZkOn8je+aJf0LpOatyvdWKgobYIrQ2BpBsIQAACEIAABCAAgdYIdENonQ5lKBNL2GyHV9BLildoFRHzUje4lodUgQ00dCbj8b0cH29ugYA8KJgEBg/NIAABCNQiEPSsC+5R7/a4O0u/fFQi4uvtVcgi1bZ9OFwBW6ZTme7upmWAor8ZPshhg7tzmvVrcAA02hChtVGcdAYBCEAAAhCAAAQg0AKBTgitOvND0Wk2+yPLO+glJVBoTbdR6lHsjBr3s76Mrg/l7su+TJ6+scojiAysrNncNfcXIkdWKYP+SO5v9uVKlTd4di0PB5dpXxnxN2ubeMThlLnCnorHzu8dgPV9k5+TVQ5iNpbhVTkTkbicwyLzjUT8U9l+bVjms5KL7MxxjHkU+60+yyI/FI1ttqPuX5ltvAHx54ml68MPsmfVySiN31goKLI19L5WFpdeH9zH5UT6Ixk9O5ETt7ix8YaMRp/lJJmL8m9+7WTna2w2vgxbfzpTrTSu444dVtHatbPcfMQGQfMw/VQxD4nd4j7C1p26vm78qji7kKN4C3p05/T6y8yzjHWozyTZ8p4sYOfLskXWmuoxxI7w9ZbxShQ7T+VNXNs7NHMz6FlXFUTmc08GazTnu7M5vnQMHTS03QoJrTmT1U6Y17KN0OqQQWgNjW3aQQACEIAABCAAAQg8FoEOCK0zmc22ZGsrfWm3hawmwQa9fHqFVlO/1RXp9Av2M+9hVs5nSuy7FDk/l6SteTnPi3Z2f/G44r5sS78v/WdncjPZTV7y0xdwXeZAjIgb1b797NS8dbKR4vlKtPVSrBIOmdp3NbOOIwFGsgKuxa+SiXVI1iLzzcw/sutzRvgqsTPrY/ffZaztchh+lgeXVlaY4wddQMMpreDxY3D82eKfNfc61xfHTGixj+q4dO2xM56rWZ5+ya5Fe+3YAmm6vsp9q6HVjZfkmiSm4jiOvszoVa6vkHmE3hND5pfvK3TdaTZJVqM3fj0+iUvEaPGz6F5nidJl95BE5HTvwa7PquNu0bWWiq1ldhhBNuB5YYm39hcBb57eBO/6CHrWhQZSdO9Jn13xwkhLCYT200q7FRZa1Zo4ErmIv2RpYvqN+rUJg+boA6F1DmhcAgEIQAACEIAABCCwVAIdEFozvHwvdQ0hDXpJcQ6zsAfOZ3QGC1XxQV+ugFwtBCXlCpKMuPw1SdZnJMZ6atxmty96Xv6yYlIsMc1/yIh3y6QtOO0qlSbKyC1n0sB8ndixMvVU+YcAO7M+Lq27V7hV1HNgS4Af8kKrK3YEx9+iQmuArbWXqIeVPZ/eeEf8wpL/8JscC7OOrWzSKl/6eDprIyBe8jGVibkE1PzzCGVdNd/ifgLWXUBM1IrPrL9CWAcJrZlZFqzRRdZaG0Kr6lPfa/oyGIh83r6oddhT0LMuNJDs+qzmGt/vQvtrtN3qCq3T4Y58OW32UM9G/dqoH8I7Q2gNZ0VLCEAAAhCAAAQgAIHHIdA9oTXaLh6lgTR+cFTQS0pB6YBki6y1zT6/5TTN2MxmtOZFxXyGU+6a19t6y3SShegXbbziX0YwTgTNWODMh2tWSF7gNGdP9mUqHMTjeIXWLJMG5htPVLMVJ7NXi71utm/WTiX46ZO29Y93624R6+QqD8sAP4SJP6lt9inXhduhc8Jj2fVx9l2ArcG3vxJWjs2FtZADBMpYBHLXTnaLd96XlcwC4mU3+Iui+ecRyjo7n9Bt507JDqsetXOfCYiJYKHV568Q1rlt+xYZK86j31as0UXWmu7evU9YN4zkC7Dg50VysU/wDvN+0LMurCv9pZg5CMu+n3449H+5F9pvI+1WVGg1pXGOQzP+w2A06tewIRtvhdDaOFI6hAAEIAABCEAAAhBomEAHhVb1Xtd8JojiHvSSUlSj1cowGsU113JbnVX91FsttuoamrFQVdBn0dbeqOZkXP/OzTb1C49RP9ZLbz4L70Se2aUEMi/N/picX2j1iprZbdhBTBqYrzM5V7jQ25cz4mvGzuwWZ5NlZmKglHWV0FrhhzDxJ92KbNvmxF9sRzZzOTh+G8peq2KV2nMgl0/25LP3JPFygbJ47eS/2Mj6siqjdZ54Kb7fzz+P0GeIP6M1X6M431/AuguIiRChtchfIazTernlW/ar4k4LpUO52p/oL/c8YnkVy6rYydvqlqPxrVeRtIxDuEiuvRn0rAsPJNnp3cnZwyQ56CmaLzVaCwjapU5CIYe1a9SvYUM23gqhtXGkdAgBCEAAAhCAAAQg0DCBDgqt6gX0jTy9SV/qmmIW9JJSKbSmh1jlXq6tLCz3xTmzbb5U+Lp1siarhdaMKJIVCbLzKdrenj0xOX7J94tdFR7x1GtUV7h1W0OY+ASfmvPNmmpnyok6FTpSWp1tubadRVvSo2uiw82s7fyFsVNQOsB3IrXlh7rij52hW19oNQKTzvDNf1HgOT07FzMlcVEVl5lt4DqTOC+CG/EpG5cmW9AWpMqF5TTL0fi/UiwLieuiLxCmU5Hd3egwLf1TJrSW3QPC74alsVuaaRew7gLuI9VCa8k8Q1iHlA4IiDtFdJG1plBWxo7P1sLnRWRR+hwsyP4vi4SgZ11wKOV3mai1dXnwEFwzNnio2g1XL6O1rS+KFZpm/VobdiMXILQ2gpFOIAABCEAAAhCAAARaJNA5oVW9sNY59KMO26CXlNJMy1u13zizFdRkU5kMJb01XgtF2YN3btOapBU1KneNHOMc3uTZSprdYpv5txGg7Fqo+VIDUxkORSbWNuEiISiUdzZb0FcPNWdbjsni882+9GbnXmWnP+s49qO4pQd8rMtENb8fvsj25xO5O3uQg8vIKVEWmS9L2J9l54+/SNrLHATmz2j1Xx8WMyXRERCXrj1+Ib5coKx3GFHWXyFiWVW8JNvub61SHN5txAGlA7z3gNAVWFSaxLoHFXYVsO6SDH+75Ih7H6kWWgMyUc+tDNx57pmlcafnuehaS9dnnfgre17khc2iXQJFLgx61oWHkr7/mAzWyA9uhmuNrhpuulpCa/7vF/tQv8Wn3rRfF7eofg8IrfWZcQUEIAABCEAAAhCAwHIJdEBotU65LqqB2RDT8pcU8+JbMlhpfVZ1nV02wNS+zNZtzf9eXWlEHz26uuZC5EiVIojtiQTefblS5QmkL/3bW9EfZbcCu/Poj0by7OREzjNsk5qzUR+Z+qyZeoa5zwP9UTpG3Ed+3nZtXiP4LDJficSUtMxqfut0kZ2ubemk06zJANYVLH1jS3QIjqkh6rdfZ5za9VXL4i8fS9eHH2Qv+HrtkxB/FodGOasLObLmE/voXh+YlsR4nIGcztoWhe11FTrftE5r2PrTh81Vc8jcSyrqhZr15dYDLroHeA6880Cvjt2yRRyy7vT1YWvHXXNNsQ7rJ75nxuGRvR+e3fUWWmtpNus88ed/XvT7t3KrujNxk6mH6x4g6PdjG4Jc6uv8wZCBj4SGm7l/O0hhXeeGhy3ormjNhfgr1MI2/Bo6dlPtEFqbIkk/EIAABCAAAQhAAAJtEeiA0NoWmny/6/+S4q+duDyCyx5p0+a7bL6MBwEfAdbdusfF+j/r1t0D7djfBb8itLYTG/QKAQhAAAIQgAAEINAcAYTWGizX/yVl0wSQTZtvjWCmKQRaI8C6aw3tkjpe/2fdkkCt2TBd8CtC65oFHeZCAAIQgAAEIACBDSSA0FrD6ev/krJpAsimzbdGMNMUAq0RYN21hnZJHa//s25JoNZsmC74FaF1zYIOcyEAAQhAAAIQgMAGEkBoreH0Lryk1JguTSEAAQhAYAMJ8KzrptO74FeE1m7GJrOCAAQgAAEIQAACXSKA0FrDm114SakxXZpCAAIQgMAGEuBZ102nEyyqRAAAIABJREFUd8GvCK3djE1mBQEIQAACEIAABLpEAKG1hje78JJSY7o0hQAEIACBDSTAs66bTu+CXxFauxmbzAoCEIAABCAAAQh0iQBCaw1vduElpcZ0W2s6HT6Ry4MHmey2NgQdQwACSyIwG+/Im6c3rOcl8V7GMDzrlkF5+WN0wa8IrcuPG0aEAAQgAAEIQAACEKhHAKG1Bq8uvKTUmG4LTacyfLInco3I2gLctMvpUJ7sncf/7svo/kaOt/wjKpGsd3IbfziQ64eJoH+36p0Ods7hV11zKs+6rnlUz6cLfkVo7WZsMisIQAACEIAABCDQJQIIrTW82YWXlBrTbbipFmPuzhBZGwZb0F0sfikNdXAtD970YS18K0l2gPi9HLd0eBSVqf56+15uilT9Ds+9a1PjWdc1jyK0dtOjzAoCEIAABCAAAQhAYBUJILTW8AovnzVgZZuqLMvX23J/cywFyZULdM6lPgLT4VAu5VzOz/1ZrSqb9ejumcj5uTxDaCWIFiUwG8tO74MclmRQLzoE1y+HAM+65XBe9ihd8CsZrcuOGsaDAAQgAAEIQAACEKhLAKG1BrGqlxR3G7an4/5I7m/25WqnJyfPruXh4DLd4u3JOnT784tlKoss2SVu9eG99j7eUt4fyejZiZyY3eWOqXr7eM/ZUm5nRVqZkuq6aE5P5U2cGdkf+TLa/NmseRsvRI56kuxkj/o+Fim0RaQJ5iF2XB9+kL3IsLwf7OvtzFC/b6xt1hX+Lw9N1c8beXpjtvpPZbjzRU4tIVsJrXK6La97J3Kbiy91/ZHI2aF82DvJCa1VsVfMPeVT1keZ3xTD0y92SQMVZmlcFfVbtBZqLPGoadp/uK+b4OWOHS0up+xDk8wGA6WvB8TzYCCft0+TLNXyeqw6tj8cktVaN+ZWrX3Vs27V7MWeMAJd8CtCa5ivaQUBCEAAAhCAAAQg8HgEEFprsA95SdFiyDOn1mUkAH12BUnp96X/7ExuJruJsGOLSdE1km751iKSK7w4W3WjbLITkZwgZWyZyXh8L8fHqgLnTMbDK9mfqOxSvX38s7luOpShHIjsWbVUo5qfn72ijxEWSwWYkky3cl6pfUld10JbFmOetyMWREWLvSoLNxG6HNHSCM8hvhnJs5OTaKt+lf+rwtLlHYumF24t1khonUxEotjJ1F9VHC8P5OH0SxQ3dkZrSOxpUXAoV/sTXf8145egPqZD2fkSi3iBfjVcsv6qWgtVPLOf1/V11Vqt4qU+Xzaz0Dm6h9dlBX6XXNTnh0My1+sG3Iq1D3nWrZjJmBNAoAt+RWgNcDRNIAABCEAAAhCAAAQelQBCaw38IS8p1cJhXsCLhE+V5WpEPa8wGdfTNCKfanMkcuFkMBpB1xYGtQCpMlT9J4NnhFYfjwKh1Ii/Kjvu8/ZFcW1Gj4hWJJglglMkTHvKDHhsaYK5zpq1xNpYuL6Ns2q10DqUKxE5OVHnecWZpLOxjN/cycm5JUSX+ibOaLYE3Jz/q2IyU4YhK9CZy43QuusR4RPxrKcF+kRoDYm9eIC80BpzCe1Dsbs/lkj7X0RoDVgLVUjzQmsNX+e2y2fWahUvrcJ6tt17+mmKWd14tudYUgbEtxbrsqf94xMIedY9vpVYUJdAF/yK0FrX67SHAAQgAAEIQAACEFg2AYTWGsRDXlKCRT9VOsA6oEiLlnHWYYEwmW/j2/ufZi46W40rDkRKMlptHkZsjH+XPzDJJxp7gEbzscRJq0nhdmhL4Iyal9jSBHNdKiEWWmMhKSqvYAm+Wlg8kLtemgE8HY+l9/ROenbGbzTfIt+cyhdTOqLI/6UxqcU3k+FbJmwlQqvJljTxZQuTMddEaA2JvSrhMLSPINFQbW83P9myBJa/Cnmb0go1FnqSrRvqazfbW43krNUqXvqCXNa4t5+mmNWZY24+JSUCStZ6PQ/Q+jEJhDzrHtM+xp6PQBf8itA6n++5CgIQgAAEIAABCEBgeQQQWmuwDnlJmVf0s7fc6uxKVQUguxXcylgNOFwqteVALu3yAM6c/RmtabmDY9nKinHJ9emp9f7arHHDBTNaq2xpjvkzGY0+y8ndWSSCO+NaW+X3r8z26KdyNe7J8dM3rkhW6hurRqsltAZvuY5FXC16+8sWGPfYQqsW8s6jWqdndz25PFDXpwK2EVo1y4rYqxAOtWhd3UdZ6QE1hOtXd66RDzLCeNBBazkRPFNSITO3Kl83wUu7YcnM6sSzVTbDiTsnK9te6/4vVWrcamn6yARCnnWPbCLDz0GgC35FaJ3D8VwCAQhAAAIQgAAEILBUAgitNXCHvKTMJ/plxDfPVm9lprNFvKju6XQq091dScWbtHSAT/ySbI1WPZCbgeoVWq1ajY745wG6SI3WAFuaYG4ya3N1cnMZrRM5lni7/WAk26fHchwdMpYpHeA7fT3yTc+T0eoXXwtDs27pgKgj+xAzS1zM+jYk9iqEVl+pglz8OnWCA0sHWIK9I7QGrIUay1zTMvVng3zt1kbOz1WPXlhqQX+Yq7HcKrPac/wgh+aLn6rSAdRorRtuK9c+5Fm3ckZjUCWBLvgVobXSzTSAAAQgAAEIQAACEHhkAgitNRwQ8pISLPrZ2WCejM/c4VceMSm/PXkq+vwjJbNmMwL9dSOLhdZUODQiZFo6IH/4UlFGXiwxFZ5GXskrwyZvS3aeekQ3G9VT4sDbb9GBWqbmbXr4k9N/of/sbEnjm55bj1cb6902XhaaYYdh7ciXUysr2spqvYlOsMpntCbs7IPXnNjTLO/OHuTgUh+25cvIrIpf137D4Fzs8hT+jFbN1Cn14N2q766FGss8xlLX19ZhaHPwquau49yps+z5gqMOM1v4LYvnOodhOYeS1YVO+5UhEPKsWxljMSSYQBf8itAa7G4aQgACEIAABCAAAQg8EgGE1hrgq15S3HqjSni5EDnqyYkpMxnVHTWHIfWlf3sr+iP3xHpjkharzL/8W5yL2uRtuYkzL1WH8Xhxtl5aBdOMYWc/ivRHI3l2ciLRlfHW88guU0c1sx07X8s1FtJebzsHXNXiFRuZteVCjqSXAp6LeYgd14cfZC8eJ5qfDGUok+i/dj1We+5+3xjRt8z/piSDPy5ihVTGO2/k6Y2pQTqV4c4XOVUHiGW3xyf1eW2B3PWx7jONsbLYM5/p7F/RwnESRKnNpfO3S69m1qBiePpFbaXPNtJ962zWZFElJTZC1kvIcrfjYTFf69FCedltXX/4fOXOpC4zdYDd+blmWDrHwUA+b58mB93lxF7HDBW3r2U7U/IkhDltVotA1bNutazFmlACXfArQmuot2kHAQhAAAIQgAAEIPBYBBBaa5Bv5iWl5jbxGvatdtOSA3RaN3yVmNexZSpjVQPWZJ+2zmkZA6QZsVaJ2mRgN3tyGfaswxjrwYxs1nWIpTAbm3nWhY1Fq+UR6IJfEVqXFy+MBAEIQAACEIAABCAwHwGE1hrcmnlJqSO01TBuLZr6D95q3/RVYh5ui1PTs31ISxphJuPhlexPdDmG3M9sLOP7YznW1S/4iQisPjOnfjReW3sCzTzr1h5D5ybQBb8itHYuLJkQBCAAAQhAAAIQ6BwBhNYaLm3mJSVcaKth2lo1XX7W4ioxD7HlMbN/1yqUMHYFCJSXE1gBAzGhNoFmnnW1h+WClgl0wa8IrS0HCd1DAAIQgAAEIAABCCxMAKG1BsIuvKTUmC5NIQABCEBgAwnwrOum07vgV4TWbsYms4IABCAAAQhAAAJdIoDQWsObXXhJqTFdmkIAAhCAwAYS4FnXTad3wa8Ird2MTWYFAQhAAAIQgAAEukRg6UJrl+AxFwhAAAIQgAAEILAuBB4eHtbFVK+dCK1r7T6MhwAEIAABCEAAAhtBYOlC67r/kb8RUcEkIQABCEBgYwl0IfNxY51XMvEu+BWhlciGAAQgAAEIQAACEFh1Agitq+4h7IMABCAAAQgskUAXBLkl4lqbobrgV4TWtQk3DIUABCAAAQhAAAIbSwChdWNdz8QhAAEIQAACeQJdEOTwazf9itBKZEMAAhCAAAQgAAEIrDoBhNZV9xD2QQACEIAABJZIAKF1ibCXOFQX/IrQusSAYSgIQAACEIAABCAAgbkIbKTQOh0+kb3PI7m/OZatubBZF81mMn1zJK/Pb+U2/nW/P5Czi1PZlSsZXu3L5HjhURa1kushAAEIQGDjCExl+GRPPg+u5WayKyJTGe7syfmza3mI/u3/KRPkZuMd6Z2Yp132+r70B4dyMWng2bpxvmp/wgit7TNmBAhAAAIQgAAEIAABCGyc0Jq8JPYXF1pn06Ec7Z1HAmt/dC0Xx7tauJ1NZXy0J+pdtD+6lxuEVlYaBCAAAQg8AgH7ORUN3+/L6OxGjot1VqkU5GZjGfZO5Dx69uln3Gw6lqO9E/2FYwPP10dA1fkhK/26BgSijNb/879EHh5EnjyRh/98kP/6L/9dDv/tL2tgPSZCAAIQgAAEIAABCGwCgc0SWqdD2YmF0YVfBKdDebKnXjOLxVSVOft6G6F1ExYSc4QABCDQFQLVgpzOlLWF1ug7RivbdXD9ICVJs11BtVbzqPbr6k8HoXX1fYSFEIAABCAAAQhAYNMJbI7QqkTWywO52H6ttz0ulHEzk/FOL8pYFRnI9cNEvMlBKusnKR0wk+nQLjHQl8H1Tfoiagm3WducrZqO3brPvfN4G2d/IKOLiSQJtHP1qV6Wh3J0EmfqDq7lYhJn6tr9xVm8hx905q7+cVkU9VO89VRf34tf1vvRdteexdoaIxbNZTCSi4M76cWidyi7ReY4GJzLudbYPT8l8eBrXpPpPDcse64iKu4uZLJrylk8QlxGkyiPXSdGBgMZfD4XHeZ9Gd3f6BjPsLPZpCJPyfxC2Ye0u9+W1704my8yJLO+4/mmJUZK1n/R2roW2TNxXrH+clmMFpzaWfYlnOus+8jrhdvO7XVTIyYzCyLr96B7Y7aPwUDOrQWudiv47nPmPpXc/a4jB0Xiow6BdNdE4f0mYpLeb5P1KW+SL/L0rTXe6p98WdiX0bXKSi1ZRyFxW/Dsqhbk/EJrVJYnAmCt06I5Jveg8GdO2Rov9LW6yHDrD+T6puB5Pc/Ndc2uqfbr6k8IoXX1fYSFEIAABCAAAQhAYNMJbIbQOhvLzpHIxc2xiHnRX0RoVf0ZUcW8AFdEkn4BjV8+7002bFaY3JGjD7dye2u/pNqirvvyal5qB9f3kWCrxd/sC269Po0QEgkWvXh7qDXH5EXa8LNY2BlM5f3MZDy8kn1Vx89z/XS8I3snz+T6elu+yLEc91LeeoypjMc9eXrXi2rtXt8cR+JsKLtF53hwORQ5ncjuVio2mLlPh0ORSb0X+VCm89yssnON4ravmUUVGx8pLqtjN/Nlxr1iauIgjXFfKRD1uzdP9ZcYVfMLZV/ZToay8+U03kI9jIX/dH1X2aG1oFikKllbIW3EWVPq3rCV9h14v8rGWm5cVeszzmgMX/eR1Fq69lMO1ffK7Bdmeb8rfbL83ljUx8FltS+iuZgv3CwhVO90yMeo755atj4TITd5Vk1lPBTZj78sVHM7uOxFwmbRPIPixXNjqRbk8v5Pxf2+DEYXSW3yqntQ1f04bI2X+xqhVTu52q/zPGWWew1C63J5MxoEIAABCEAAAhCAQH0CGyC0qsM/LuUgzmJppEarnSkUKFxMhztR5mn0QpxkK2VF0bFcyQc5OblNa7tOxzL+cicnJ+rl3RJmEzEl/V0yN8um2bhGn4l4Yvo0QoJnDOvlPy+4mJfwon5mMh7fy7EqEpjMw2WhQ9mIMk/ljSXqnH4ZytW+lbkbZUyFzrPKNivrrnSOkSTkFZvqLsNcTFrxtdD2W0+M5AW0R4jLoNj1iFiWsJXUhaz44qRq3eXvB+UCYpKlWOIjJTipDGudka1z3avsiKI9NxePmJVt47PDs6YSwS3wfpWNkxDb0vVQfP+I1nTF2p+PlWVxUHz5eKd9hK3JEKG15H6TZEH7s+BdG/blfvhGvpxa972AeYbNI3/Hqhbk0th0r1aZtheyv7sV1ys3X44UZfrPcz+u7+u69+Sutq/26+rPHKF19X2EhRCAAAQgAAEIQGDTCXReaC09IXnerNY5MlpNoCkR5s1rzzboWCy835d4C7J+MZXxWHpPzdZ462U1EVjKRFAtQNbvM7ssPBmEnpWTiIKFW41NP9ViixFandIIZkzlt4tj2TK73+uwq7StbHuzypqy6w62ILReiLy5EpETfdDMQkKrJ0aKbnhLjcug2PUJrVbWZywYhn5xUjS/svuDL1MzElpLfGT66w9GcnZ6LNbu6Ah9Oef4NPcSgd+Zb6Ed9rZufUjfvcmWbVNoDVhbIUJr2L0yy8qK7KD4qiG0lvjbFbB7Mh3qDNMkozXZveC5p46e5b9AczTEeI7Wfe/6woqpgHk6Ozhq3FuqBbmKLyRMRm/B7o1kmgExU7rGAxhYj4lN/3uPjNaNjwAAQAACEIAABCAAAQgsgwBC682xzryp9WNn84TW5FSZtap+30juz4xwms9ovT8+FolFkcFoJNuyL8dPTb2+OYXW2n36sktj6TMg6y6tnVnUj976f6wKbRZmtMa8olIIZ3LX07UPB0kdxDnZJS/mC84xwtG00DqQwbNtOZ24GbxzHygTMNdoDsuOyyBxpCmhtXx+YZmatihX7SOT0erWLA7hXEdorbBD1Yc+Oonr2lo3t6UIrcVrS8Vb8NovvVcuS2it4Dwdy86ers0bievbd7IX7T7Ilj7wMKlYn3ZsXh9+kL2oGLavRnHxl22p0Fodt/YjcF6h1S5bEdWVPbiMa80WxETAPQqhtdYfJ6WNq/3a3Fht9URGa1tk6RcCEIAABCAAAQhAoCkCnRdas6BCM+CqANuZcIVZh9OxTHsqAykVjaItz4lw6hcLd7NClC8zMWDbqJpDlNF6fCz1+izOpAwSpgrqtiZMp0MZ9+ItsAVCq1sGQWnPRmh9kInENW6dw2YC51llW+AWbj2XhoXWRERppl+3VqfvBPBHisug2G2idED1/ILi2TnEyazZMh9lP6u2Q6/VGkJrZay4NiQ1R9sUWgPWlvoSpnztz8vKumMHxVdgRmsl58yTIiscJnWFPffUCl7ZeEiykk0JmYB5ps+pkLhN51ItyBXEf7aszumXpJ659zkZEDOlz+wABlXP8k36vNqvq08DoXX1fYSFEIAABCAAAQhAYNMJILRqhSN+GSzLxMqHiqkl6D3JffxGXt8dyMVkV7YsQU4JrRdyJNEhLJ6TmXXt0fgltuSAlUjmM5mvpQe+mHqm9fqMsvHUAURbM5mOr6R3rDN/Qw9XSU+fzvbzVN4Mv8ipOgiriH325Tn3Mp6KMeblXZ3cHcqu2LZ6c2xKaA1lOs/NyjfX8fCNPI0O7HJPDl9mXFbHbs3DsOz6xaminwj0ResulH1VO1U3+H5frRe79ERe3Cpb/1VjpId7WSfaVxxGp0+r7+UPbaoZTCG22fck//1jKsOqtR8ck2ZbvX9HQXV82X7K9xE63xxGT4Zm2f3GEU/j+61Zn8lhWElsWzspBtdyP0lLQiz9MCyVMd3LlDeZTWUY7zzQz0T7QDpFKn0WpPcg65lS8MxJxeL5fc1hWDpSuyO0/k+RBzUhkYf/fJD/+i/P5fDf/lLzrkZzCEAAAhCAAAQgAAEItEMAoXUBoTW6dDaVqzev5cP5bbR9NPrp92VwdhGd9m1+ElG2P5DriwO5PNqLtvUmB+aYF/Q4S1Nt+bzav0lF16Tvkdwn5Q5m4tQw7Q9kdGEdljJnn+PhkZwo4+LtsBdGFM3U0+uPruXww55EmnH0Y78Iq4Ossv2kW+L94ayuP5DLOHtVH3gkqUhkj2GL46bWYTA7n22x8Bs8R1sIjEjJ6F75q+ZCDR6vZr9JczdG1PbmxJ/WIU2yzLiMbKuIXedE95GM1CFxesGkMZ6t7+jJ1ixdd8m25njZFsVzkI9ORYZH0YF38cJx1mLw+i9080B01YyoAKgeosBeU3rExOT+lVvr0xwkFhxRQfNXwr32q//+UXR4Uv7eUZuVN0s38N6YDK8EaT2DtPRJRVzkAGbmmGTcl9xvMusgWZ9FsZ3NGJ2ourAFcVfLb+5kygS50rrn0pf+4DBTn7j8HlQcM3lf6C8OYj8V3OOce4RpMx3Kzt653Kr7XHwwZnD8d6ghQmuHnMlUIAABCEAAAhCAAARWlsDGCa0r64mNMEwJEa9l+/pCjjOnBM2mYznau5OzByPYbAQQJllIwF+jdSOBRV8qrPvaYO2vU+x2QZBbJ97LsrULftWlA8hoXVbMMA4EIAABCEAAAhCAQH0CCK31mXHF3ATU1mGRScHpTlP9YZwZN/cgXNgJAgitthuTWstr61vW/jq5rguC3DrxXpatXfArQuuyooVxIAABCEAAAhCAAATmJYDQOi85roMABFokgNDaIly6hkApgS4Icrg4T6ALfkVoJbIhAAEIQAACEIAABFadAELrqnsI+yAAAQhAAAJLJNAFQW6JuNZmqC74FaF1bcINQyEAAQhAAAIQgMDGEkBo3VjXM3EIQAACEIBAnkAXBDn82k2/IrQS2RCAAAQgAAEIQAACq04AoXXVPYR9EIAABCAAgSUSQGhdIuwlDtUFvyK0LjFgGAoCEIAABCAAAQhAYC4CCK1zYeMiCEAAAhCAQDcJdEGQ66ZnFptVF/yK0LpYDHA1BCAAAQhAAAIQgED7BBBa22fMCBCAAAQgAIG1IdAFQW5tYC/R0C74FaF1iQHDUBCAAAQgAAEIQAACcxFAaJ0LGxdBAAIQgAAEukmgC4JcNz2z2Ky64FeE1sVigKshAAEIQAACEIAABNongNDaPmNGgAAEIAABCKwNgS4IcmsDe4mGdsGvCK1LDBiGggAEIAABCEAAAhCYiwBC61zYuAgCEIAABCDQTQJdEOS66ZnFZtUFvyK0LhYDXA0BCEAAAhCAAAQg0D4BhNb2GTMCBCAAAQhAYG0IdEGQWxvYSzS0C35FaF1iwDAUBCAAAQhAAAIQgMBcBBBa58ImMhvvSO/k1nP1QK4fJrIbfzIbD+Xo5FxUy/7gWi4mu7JlPpsO5WhPf5b96Y/u5eyuJ3vnRQam45SNoa6eDp8U9BP3MR3KE3ugwbU8TMwM4vEzbfqjazn8sCcpAnveM5kOj2TvPJ5ZfyCji4kcm4l72Ij0ZXB9IQeXFXO+FtmzbC23Y07nchkEIACBDSbQBUFug91XOPUu+BWhlciGAAQgAAEIQAACEFh1Agitc3toJuPhlexPjmVrNpad3kkkmA6uH8RolEaMjX7XG8uwdyLnRsR0rrmXye5WKojGbabDocjpRHa3pjJ8sidKczX9R59NJtKLBV/vGMncpqKb7yqFuNRWEVcotvEkgm1/JPc3xfM27QbXal4i452enNz2ZXR/k4itWTYRv/5IBs/u5KBizmKE4wo75nYtF0IAAhDYYAJdEOQ22H0IrTgfAhCAAAQgAAEIQAACj0gAoXVu+DMZj+/l+NgWL20x0YijRricxYJj/O9E8EyvSYTMXEZpXmjVZleMUSq0+oVPMeKlh0uSxZu08diVzMvOuI2zf3Mic7Gom87NFa+VWTk7rGxbW+ie27VcCAEIQGCDCSC0dtP5XfArGa3djE1mBQEIQAACEIAABLpEAKF1bm9WCK3Z7fjJOEbgTEVKtf394nhX7k2mZqjQWjmGGdSX0VogtFo8+v2BHJ6dyvGu3vNfXC7BEkMTmzxCqxFoPW3ybigSlzNC64XImysROTlxMn7ndisXQgACENhwAl0Q5Dbchd7pd8GvCK1ENgQgAAEIQAACEIDAqhNAaJ3bQ1MZj3tyrAqPerJTJRETXUHTGW42luHRiZhSpslntYXWkjGiTmsIrbEYquzvxbVQTZZoUEZrLaG1zO4QoXUgg2fbcjp5Km8ypRXmdisXQgACENhwAl0Q5DbchQitBAAEIAABCEAAAhCAAAQeiQBC67zgp0MZ9+IDnnxCa0EtVHc4V0w8uIwPrQoVWoPGmE9o3RJT6kBEHcx1c7yV37KflC6wMlprlQ7IlwVI+QQIrZLPDqZ0wLwBzXUQgAAENAGE1m5GQhf8SkZrN2OTWUEAAhCAAAQgAIEuEUBoncubKkP0i5yqg7DU9T6hVeWRmlIA6oCpe3Wo1Uym4yvpHevrkgzRSFjtxTVcoxOv5MGcqBXZVyw6Fo+xL/fDnuydq7G35fJqXyZF2beeuqe+jNYmD8Py2T0evpGnk4nshs6Zw7Dmil4uggAEIFBGoAuCHB7OE+iCXxFaiWwIQAACEIAABCAAgVUngNBa20Op6Om/1D7gaSbj4ZGcxLUB+oORXMTibCo06qzM/av4wKi4U5NFKlZmqf4ou92+bIwd2VNjew6v0n3FthbVeu33ZXB2IRNVozXTRtWVPfywJye3hoI77+nwSI8dmTyQ0UWc/ZtAm4ndxmZTOudadtR2LhdAAAIQ2HgCXRDkNt6JHgBd8CtCK5ENAQhAAAIQgAAEILDqBBBaa3tICa2vZfv6IjkkynQxm47laO9Ozh5MVmbtzrkAAhCAAAQg8KgEuiDIPSrAFR28C35FaF3R4MIsCEAAAhCAAAQgAIGEAEJr7WCwDpbyXDsdDkWS7e+1O+cCCEAAAhCAwKMS6IIg96gAV3TwLvgVoXVFgwuzIAABCEAAAhCAAAQQWokBCEAAAhCAAATyBLogyOHXbvoVoZXIhgAEIAABCEAAAhBYdQJLz2hddSDYBwEIQAACEIAABLpI4OHhYa2nhdC61u7DeAhAAAIQgAAEILARBJYutK7zH/lVWT7/8R//sRFBwyQhAAEIQGD1CPzpT39qxKiqZ10jg9DJ0gl0wa8IrUsPGwaEAAQgAAEIQAACEKhJAKG1BrCqlxSE1howaQoBCEAAAo3be/HPAAAe1klEQVQSQGhtFGfnOqv6G2YdJozQug5ewkYIQAACEIAABCCw2QQQWmv4v+olBaG1BkyaQgACEIBAowQQWhvF2bnOqv6GWYcJI7Sug5ewEQIQgAAEIAABCGw2gQ4JrVMZPtmTz6N7uTneasWr5S8pM/mp35NXv9lDfy8f//mzfBv9aibvvtlOP3/+Vu5+/UHasbSV6dMpBCAAAQisMIFVFlpn4x3pndyKSF9G9zfS0mO6pnfa/7uhlkGzsez0TkRRaoMTQmstb9AYAhCAAAQgAAEIQAACcxHohtBqvZz0H01oFYkyWj+9lD+/eC/y/Uf5589aYrV/Pr38s/z9qzv59Qck1rkilosgAAEIQMBLYGWF1ulQnrzelvubY9mKntd3cvYwkd3H9OOS/m4In+JUhjtf5FQxEpHp8InsnQ/kukFOCK3h3qAlBCAAAQhAAAIQgAAE5iXQDaE1mv1Mxjs9+XD4WBmtsdCqLHn3jWy/Enl796s4eursnXzzncg/yGSdN165DgIQgAAECgisptCqn813Zw8yiZVVJSK+3m7vWR0eIO3/3RBsy3Qq093dVHyOhOAPcthg9i9Ca7A3aAgBCEAAAhCAAAQgAIG5CSC01kBX9ZKS1mj9JC///ELeZ8oDKAH2O/lHks2qBVmn1oBrTXT9rkxVyYGvP8o/X3zU2bLqJ5Mxm+vL+rxonO8//lNM0m2xLc8twTieV4bZ87dphq7K2DUm2jY6v3eut8sr6A+qbNmd2tyUff8Q+c4uy/C9fC/v5b1B+/ytfPzrL/LCYq3m/uN9VT/56+y5unY+l++/F3kfDWozy88pdGy3tERceqIiDtRoRT7IfWbHl2GVxE3qaz1n0aUvKsZ3xvbEvxPv8Vgpxza4ucFavRYW41xnLmbt+fyVja18jKelR4r8PY8t2dthk/eo/NrO+9sfo7rESvk95Ee5r4jP8Huk755SwDuO8Zl938vc396+/V1eee7z9v23ik2oLwfXqZhZ49GWa1r1rKvVtyeDNSojcHcmD0Z5rdVhk41XSGjNTUuVNXgt2witDhlqtDYZ//QFAQhAAAIQgAAEINAGAYTWGlSrXj6dw7DiEgKpMKeEq4/yIqnZagtwX1u1XGNB4Xf1Yt+Tn5Rgq5o+fy7Pv/6b/Przt4kQ6fb9QsQIp9HYvzsZtfpFPR0n+2/9ov9Sprs/6yzcXB+mxmwsjKrs3O1X8rUl1jplEeLPxYh0L6ey+7MSTLSA97sRZz+9lJfycyL4GneU22LEWJtbbJ9kBJGIY1wLN4BLIvRY1/lYpXb6uP6WEcINO1dYyvebn4MexxK4S+NAx05SmsLxwZYWqsSUtIj7jMRO8X4xEMXAxxfp5xVxWNy/KqGhxyuK0URIcr5AWJSbf3EXr4UX8jFovZVzrjOXMn/54i5ibMVm2fWOeBfAtehWWG5H6D0qvq8l8WeEU3dNFMfQlrwruIc4Amrh+piVxl/KquhebIm9uTX0Vt6KlN7f9Jc6xfdfd95+NiFx9eNXf6rxRCtuWvWsqzWIKhuwJ+4WeLuUQK3Omm68wkKrEqiPRC7iUgJNzLxRvzZh0Bx9ILTOAY1LIAABCEAAAhCAAASWSgChtQbuqpcUR2hNMrC0kKCyMO1s1iKhLi/0+cS3IkEu7jUS2H6Rv1qlC7Jiic4Oc7NJ8+Km0sXMYV62MPetUjpdodVTFiErCtmiYSK0FvAvt8UjtMb2/GZlUebGX4rQ+lKmIvLqlcVu9k7e/fSHvHpfLn4bpvYcUjwBcVDmgyjp144JK3NTpVZ62Hx6+Y3c/2jKX1SMX9V/1s+ZGI383Qq3fICVr4UFOUepv4FzqVgzkvlyJHdvCFhzdbjOJ7QqATKQWeaelHyBYETg3H0rE6OJgZkva6LfB9hgTzDgHunlXbaGov59tuXvV87912NLjo35Iqxijays0GrqsxofILRW/uUxHe7Il9NmDw2r+hum0qgVaIDQugJOwAQIQAACEIAABCAAgVICCK01AqTqJSUrtKYvy2/l7e+/qOKsbs3WZJt8WRaVX2zwCaWJUBfPqaw0gL0F3iAIEzfj2rOSEVrNIWA5ntnSAH4hIq/DZbNrbdE3I1yosf/+lbz9+pW8ymT7pdl/ZdmRnvINlmCb3z6dZuHlsyOV3S/kj+00a/fTu3ey1ftDtsuyjAvmkBNa1dZ965A1Jw7KfPBR5EWUUGqE8xzxtDRA1P8nefnNvfyY1BOuiMPK/uPxjCCeiVEde21wyy/wrD/dtRCw3ipifSt0LpX9FJQWMbEZsObqcC26FVZn1oYyc79oSIRM84VPNJ+yGDUWlgitZetDXV4Qf/qjEN5V9pUJrel9xok5z5ccOTbJjoPyNbIuQmtUOuDDoT4cq8YzuPmmK5rROhvL8GpfJsfN0qn6G6Z5vs33iNDaPFN6hAAEIAABCEAAAhBolgBCaw2eVS8peaHVennP1FRNxU13S2nygp0Ihn4RIxIFfvlrsi3eyd70bOv3Z/Flt7KXi5uRzUVCRSwUunVFfXCbFVqj+od//C0SH7MZrLk6l2+/llevKrJKTSZyYekAV7DV9WLtLcGaYfT7yD89mb7bkh96PxWWcyibQ5XQ6sRBiQ/Kyh8kY1iCj7L/p96vVkmH8jjUNXDdLwyy3i+LUSPyN8+tSGhNbdVitVkLAeutItaD51LZT8W9IWDNBdtSch+cV2i1Y1Nn5+YPCLRjwpfB6zcrXGi1bYjqqJp1HXCPzN6Lw+yrk9Ga7naoYqPkthBfrqTQSo3WGn9lRA9ZGQ+vZH/SvAhd9TdMTUMfpTlC66NgZ1AIQAACEIAABCAAgRoEEFrrwHryRB4eHgqv8Amtekvrd95sVq1bziO0+rZ9u1vVs/VTc+Nk6ndqW6qEVmt7brRV3KrR6t3+qlTLT/Lp229F5UjqnyaF1t8kdxCXXZM1r/RV1q7Niita4Mj4KCNI+oTWH0zG7/dv5asff5AfZkV1c0Pn4BMAM78r88HWvfw9U1M38vmnTyLffhtnlZn+vpfv30umnnDF+D/e52r2Ov1nsxUzQlcSe41zyy/X8rVgHfqVZA7X4KxYmnVUNZeKNbNVdW8IWHN1uBbd2Bq5R3nuN8laMzVPPeJnPkaL7iEV8RkdJFjzHpn90iXIvjCh1XxhFdWw3p1Ga0fXs04zGLN1W0N8uZJCqxIOdbFRMQma0+ETuTxo5uCuGo9wT9PVy2hto2SAmThC62LRwtUQgAAEIAABCEAAAhAIIYDQGkIpblP1klKY0RpnXPqGChYxrEOecvU0M1tPTSZnvnRA9jCW3+T7j3fy1d+35Y+//VNefHwp8rPeWq77cDPQHFsLDsNy675+kpdRl6nMWi60arGkti1Gws0cFJTj3UiNVpPRqksiZMUwW6x2MjjnHDudg6cGpbeuarb2rvHBli4N8JtVymH2Tl5Od+VnS9zRsfXeEbC1DVXju1wij9v9V8Roe9yqhVZ3vVTNU/eXL92RxnqduZT3U/UlTLkd2gXplydV8Vh0K2zkHpWpWR2FXFFN1qoY9X5ZU+G3zBcdIffIxM/Z3QWl9oUJrdnx3axqH5swX66m0CoSlQq4O5OHya76h+z07uTsYSK7NZ6/7TRdLaFVcXrz9EYUJnPfHY/v5fi4GVJVf8O0w7jZXslobZYnvUEAAhCAAAQgAAEINE+gI0LrVIZP9uTc8Blc6xe6hn+qXlISodWunVhQMkCLIHZNQLWNNEoTlVemlF9Ui3FXpkogk+fy/LffRH/kbvlPRLD4uudv38rXr17Je9Xy7Z38Q76T7aTTFIrJBtUv+bptdJZPJMiZdmqsv0U1R9+bcSPRQvWuf3JZpclHmfqsmbIDItn6rUY4KrNFHyyWzqeImz4l3Pxk6y8qEVqfBJ7A9vLXW+KzNVztLb/p9d9/L/L+vf53JHLLS3kpP0f/tXmFju2WYTBCUlkc6Nkaf+p/2YyNGJo4Lik9kZJSQtHf5SvrIDX9Wcj4Zf27n9kxai/TZrj15Kc/W/FqBUJRHc40hkPmWcxZC+9hMWC+f/D5y+5Hr3ffvUHHeJG/7bmWc9UFdpP1XchrkXtUVWwmK9W9/1i1knUY6trQ6Yo08V3lt+L4y98jy3iXxHiBba4v8/df85vides+K8p8ObhuJku06llnr9nQ/1dZrHvRQ3og1yshsi7n74ZQPpEYfXKba96UT1XHbfg1dH5NtUNobYok/UAAAhCAAAQgAAEItEWgI0JrW3jcfqteUvylAxa1zV8zctFeuX7dCCwrDnxZyJHClTksax34fZJ3qj6unbFbafY6zrNyUoEN5uG1KrGxyX5L3funP/0p0NflzaqedY0MQidLJ9AFvyK0Lj1sGBACEIAABCAAAQhAoCYBhNYawKpeUhBaa8CkaU0CyxGSVBakewiWMXM549eEUtrcqTkc3PH6zTN4ahUN5+OF0NoU/yb6QWhtgmJ3+6j6G2YdZo7Qug5ewkYIQAACEIAABCCw2QQQWmv4v+olBaG1Bkya1iSwDAFwJu9eTmX3Z7fsgjZ0GePXRFLYXNv6y1/dw4XCel+neYbNqLrVIrxWJTY20W95zyK0Vkf7Jreo+htmHdggtK6Dl7ARAhCAAAQgAAEIbDYBhNYa/u/CS0qN6dIUAhCAAAQ2kADPum46vQt+RWjtZmwyKwhAAAIQgAAEINAlAgitNbzZhZeUGtOlKQQgAAEIbCABnnXddHoX/BoJrf/7f8rDgzrcS+Q/Hx7k//qX53L4b3/pptOYFQQgAAEIQAACEIDA2hFYutC6doQwGAIQgAAEIAABCHSAwINSKNf4B6F1jZ2H6RCAAAQgAAEIQGBDCCxdaF3nP/KrskHaqdG6IZHINCGwoQSaqqu5ofiYdgsEqp51LQxJl0sg0AW/IrQuIVAYAgIQgAAEIAABCEBgIQIIrTXwVb2kILTWgElTCEAgIoDQSiCsGoGqZ92q2Ys9YQS64FeE1jBf0woCEIAABCAAAQhA4PEIILTWYF/1koLQWgNmI00/ycs/v5D3Tl/fy8d//izfNtI/nUCgfQIIre0zZoR6BKqedfV6o/WqEOiCXxFaVyWasAMCEIAABCAAAQhAoIhAN4TW2Vh2eidyG82yL6P7Gzneat7p5S8pM/mp35NXv9nj2qLfTN59s51+/vyt3P36g7RgZvMTX8kelcj6UV4gqq6kdzAqnABCazgrWi6HQBuC3Gy8I70T9ZRu7xldn85Uhk/25PPoXm7a+KOhrkEt/y3Thl/rTnHR9gitixLkeghAAAIQgAAEIACBtgl0QGidynDni5zeHEei5XT4RPbOB3L9MJHdhulVvaREGa2fXsqfX7wX+f6j/PPnfF7lp5d/lr9/dSe//oDEuoh7Zu9eynT3ZwHjIhS5dhUIILSughewwSZQ9ayrTWs6lCevt+VePacjMfFOzlp4RteyyxI1+yshtLb/t0zjfq0FvJnGCK3NcKQXCEAAAhCAAAQgAIH2CKy/0DqdynR3NxVVo5enD3LYQlZr1UuKKR0we/eNbL8SeXv3qysEzt7JN9+J/INM1gUjeibv3s3khx8oELAgSC5fAQIIrSvgBExwCFQ96+rhmsl4pyd3Zw8yib/9VF+Ivt5ehSxSbduHwxWwZQl/yzTr13pR0FRrhNamSNIPBCAAAQhAAAIQgEBbBNZfaM2RUVsBX8v2IwqtInHt0Ex5ACXAfif/SLJZtSDr1BpwZxNdvytTVXLg64/yzxcfdbas+slkzOb6sj4vGuf7j/8Uk3RbbMtzSzD21UQVef42zdBVGbvGRNtG5/fOLP01VV17bBtEZPZOXk535efeTymPCEnRfJ7L27dfy6tXaTXX528/yl9/eeEt5eCbQ96ef4h855aC+PjXX+RF4k9lc76NKRdRxCkdJzPnaNppvIT4zm5jIy+LO/uaIhtVX2Hxkm3nzikkLvNjpX3Mw8rtr5rxj/f2Gi3yadgaVWP7mCK0tvV4o995CTQqyHkyWKMyAndn8mCU13kNXfi6FRJal/C3TKN+XZj9fB0gtM7HjasgAAEIQAACEIAABJZHoHtCq3qpOxK5iEsJNImy6iXFOQwrLiGQipD+mqJaLPraOcApEmN+VyJrT34yhz09fy7Pv/6b/Przt4nI5fb9QsQIjdHYvzsZtdlxfOM62/FzfZgas7EwqrJzt1/J15a46ZRFiD+XSIQVefdyKrs/q5q0Wqz93Yizn17KS/k5EXwTMUrS0gtanLJEMXXNR5H379WU9cFXRnTLC5AWW8cmVbohnpMSsWPFuXgOW/EYRb7S9XbzXOMxJK3JWzaGIwQ6YrrhnxcH02tS23z+ddbCp5fyzf2PWvT3xEuVjXpMq3xDQR8vyvzo4ZW1O/J9SR+J2FqDVV3G5T4NXaNaZE3KhlixePvjV03epugLAgsTqHrW1RpAlQ3YE7ecj11KoFZnTTdeYaG1hb9lGvVr064I7A+hNRAUzSAAAQhAAAIQgAAEHo1A54TW6XBHvpw+xmFYIo7QmmSvaWFsd+pmsxqPlwutSrzLC3WJQGiJd04ERSLOL/JXq3SBV8B672aT5oWzVMhMsnSNoJUVWj1lEVLB2D70KyO0ZkPfY3tu7FjEdjM285zybPXYiSCdFVor5iCloniB0Bpz+s1kNwdwivwgIq9eWfxn7+TdT3/Iq/eugF4UR1qc9mcLR9eo/mY/SFR9ISuSBtjoF1pde7MxmPOjR2h17A6IhXlYJbYHMs7FUdanIWu0hOn97Y8civdoj0AG9hFoVJDziaoIrZWB18bfMo36tXIG7TRAaG2HK71CAAIQgAAEIAABCDRHoFtC62wsw6t9mbR0enDVS0pWaE2Fpbfy9vdfVHHW3OFNwUKrlXWp3O8V0owAFMdH2fZye7t/KtZlMxRtodVka8a1ZyWT0WoOAcvFZlbsqxBaPZmRufl6hdZ8NmltobViDltFpR6sEhHOmKq/v38lb79+Ja+iDOUfZCuAkxa8X8gf22nm76d372Sr94dsZzKVXaE1LUPh829WjC8UWgNsrBRaQ/zoKUHg2B3Qx9YcrFLbwxhX+tSTGV0Us/lb9/dy/fDvjR/c19wjgp42kUDVs64WE4+oGpUO+HCoD8eq1VnTjVc0o7Wlv2Ua9WvTrgjsD6E1EBTNIAABCEAAAhCAAAQejUCHhNaZjIdXsj9p78Wt6iUlL7RaNSozNVVdgaxsO3p+e7sWir6R7V/+qsU7I7waMc+zrd+f0ZqtmVkutEY2F4m5saho7CmO6HKhVduZP0jMyY71zC9hYpVhmEto/ftXCdPsHKpF8VTsffv2d3n1x9+ikgSO7QGcTGaxyoLWPu7J9N2W/BDVpK2T0eovM+AXSa1+A2ysElqD/FiY0ZpmgVfFgsTlC+qwsm0Puc74vdCnBUKrs0ZLmFKj9dGefwxcQKDqWVcLHDVaa+FSO1ba+lumUb/WnFVTzRFamyJJPxCAAAQgAAEIQAACbRHojNDaxja7LPSqlxSf0Kq3+X/nzWb1iYPqd+6We5/QmvldlPmX3bbt1k8t2v6sa6jqnKLy0gFRC3mnDuZSJQuic56sMbzbvNVkPsmnb7+N6qjqn5DSAZHSmtiVMElqdcaHcmXE62ypgtpCa8UcdEZrSI3W3/IHhDkiuFvWQWNJOSV+MFnD37+Vr378QX6Y5WvvGqoh/k3jeWbVzC0oHZApPZG1sTJecvVwY+9naq6W2r07jeoAl8XCPKwc2wMYmzqwuUPfjE+9QmtmjZbE1v/4138lo7WtJxz9zkWg6llXr1OVNRoVThez2WQ6fCKXBw/y6GdhKVFzpycfDu/lpqWdMPVYibT5t0yzfq07s2baI7Q2w5FeIAABCEAAAhCAAATaI9AJoVVtQ3zz9MZ6aZvJeHwvx8e7jZKrekkpzGiNMxt9xlRnSXpqtGa3VGf+HXIwVNrmTr76+7b88bd/youPL0V+tg+XcjNLHVsLDsNy64J+kpdRl6nMWim0ZmrbRhpwYc3Z3yQpjxBQl9aMXVij1VuSIZ1Dta98h2FlhXNf2QeXky1457JhAzNafTFgi7I/9X5NDyDzlGLIl6YwNm5FYntIvOQOMQvwUdbuqj7mYZUViasYV/s9YI2WxNa///u/NnqfojMILEqg6llXt/+oVMDdmTwoZdWT4Vq3v+bar5bQ2vbfMk37tTk/hPeE0BrOipYQgAAEIAABCEAAAo9DYO2F1ugF7uQ2R29w3Xy2TNVLSiK02jUuC0oGaLFHZUiauppqu3SUJirpr1Rdz12ZRlmkz+X5b7+Jbp3dEm5OpNcYnr99K1+/eiXvo/+/k3/Id9Y4KSqToafFLN321x9EZ60m5T7VWH+L6oW+N+NGmZWqdzNemn1q+tKfZOqzZsoO5D63vFjaT9wuzy+tget+VrG4rBqrqqVvbLc+q99XH//6i7yo9KdV6iFBmHKy7Y5EZHkpL+Xn6L8287L6uz6/6N+5ceKjYvdb5IPqeEn9UObHIh9l68sW9TEPq+y6q2L8431Ta1TT9s3lX//0p8e5+zMqBAoIVD3r5gGnslj3ztWVA7l+mKxAFvdUhk/2JDIpMutaC8GP9LOMv2Xa8OuycSG0Lps440EAAhCAAAQgAAEI1CWw9kJr3Qkv0r7qJcVfOmCREdW1/hqti/bK9RaBwJqk689Mx5LKRnWSjOOJKRHw4wv/Z+s/9zZnsNgapUZrm76h73kIVD3r5umTax6fQBf8itD6+HGEBRCAAAQgAAEIQAAC5QQQWmtESNVLCkJrDZgr1TRTs3SlbGvSmIp5zt7Ju9kP8oNd6aHJ4TvbF0JrZ127oROretZtKJa1n3YX/IrQuvZhyAQgAAEIQAACEIBA5wkgtNZwcdVLCkJrDZg0hUBnCCC0dsaVTCQiUPWsA9N6EuiCXxFa1zP2sBoCEIAABCAAAQhsEgGE1hre7sJLSo3p0hQCEIAABDaQAM+6bjq9C35FaO1mbDIrCEAAAhCAAAQg0CUCSxdauwSPuUAAAhCAAAQgAIF1IfDw8LAupnrtRGhda/dhPAQgAAEIQAACENgIAksVWjeCKJOEAAQgAAEIQAACEGicAEJr40jpEAIQgAAEIAABCECgYQIIrQ0DpTsIQAACEIAABCAAgeYJILQ2z5QeIQABCEAAAhCAAASaJYDQ2ixPeoMABCAAAQhAAAIQaIEAQmsLUOkSAhCAAAQgAAEIQKBRAgitjeKkMwhAAAIQgAAEIACBNgggtLZBlT4hAAEIQAACEIAABJokgNDaJE36ggAEIAABCEAAAhBohQBCaytY6RQCEIAABCAAAQhAoEECCK0NwqQrCEAAAhCAAAQgAIF2CCC0tsOVXiEAAQhAAAIQgAAEmiOA0NocS3qCAAQgAAEIQAACEGiJAEJrS2DpFgIQgAAEIAABCECgMQIIrY2hpCMIQAACEIAABCAAgbYIILS2RZZ+IQABCEAAAhCAAASaIoDQ2hRJ+oEABCAAAQhAAAIQaI0AQmtraOkYAhCAAAQgAAEIQKAhAgitDYGkGwhAAAIQgAAEIACB9gggtLbHlp4hAAEIQAACEIAABJohgNDaDEd6gQAEIAABCEAAAhBokQBCa4tw6RoCEIAABCAAAQhAoBECCK2NYKQTCEAAAhCAAAQgAIE2CSC0tkmXviEAAQhAAAIQgAAEmiCA0NoERfqAAAQgAAEIQAACEGiVAEJrq3jpHAIQgAAEIAABCECgAQIIrQ1ApAsIQAACEIAABCAAgXYJILS2y5feIQABCEAAAhCAAAQWJ4DQujhDeoAABCAAAQhAAAIQaJkAQmvLgOkeAhCAAAQgAAEIQGBhAgitCyOkAwhAAAIQgAAEIACBtgkgtLZNmP4hAAEIQAACEIAABBYlgNC6KEGuhwAEIAABCEAAAhBonQBCa+uIGQACEIAABCAAAQhAYEECCK0LAuRyCEAAAhCAAAQgAIH2CSC0ts+YESAAAQhAAAIQgAAEFiOA0LoYP66GAAQgAAEIQAACEFgCAYTWJUBmCAhAAAIQgAAEIACBhQggtC6Ej4shAAEIQAACEIAABJZBAKF1GZQZAwIQgAAEIAABCEBgEQIIrYvQ41oIQAACEIAABCAAgaUQQGhdCmYGgQAEIAABCEAAAhBYgABC6wLwuBQCEIAABCAAAQhAYDkEEFqXw5lRIAABCEAAAhCAAATmJ4DQOj87roQABCAAAQhAAAIQWBIBhNYlgWYYCEAAAhCAAAQgAIG5CSC0zo2OCyEAAQhAAAIQgAAElkUAoXVZpBkHAhCAAAQgAAEIQGBeAgit85LjOghAAAIQgAAEIACBpRFAaF0aagaCAAQgAAEIQAACEJiTAELrnOC4DAIQgAAEIAABCEBgeQQQWpfHmpEgAAEIQAACEIAABOYjgNA6HzeuggAEIAABCEAAAhBYIgGE1iXCZigIQAACEIAABCAAgbkIILTOhY2LIAABCEAAAhCAAASWSQChdZm0GQsCEIAABCAAAQhAYB4CCK3zUOMaCEAAAhCAAAQgAIGlEkBoXSpuBoMABCAAAQhAAAIQmIPA/w/aOZKcf6uxXQAAAABJRU5ErkJggg=="/>
          <p:cNvSpPr>
            <a:spLocks noChangeAspect="1" noChangeArrowheads="1"/>
          </p:cNvSpPr>
          <p:nvPr/>
        </p:nvSpPr>
        <p:spPr bwMode="auto">
          <a:xfrm>
            <a:off x="765175" y="-1951038"/>
            <a:ext cx="9610725" cy="533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7" t="1107" r="52253" b="57916"/>
          <a:stretch/>
        </p:blipFill>
        <p:spPr bwMode="auto">
          <a:xfrm>
            <a:off x="238811" y="223591"/>
            <a:ext cx="4722126" cy="2621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418137" y="260349"/>
            <a:ext cx="6186235" cy="138499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7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Мониторинг личностных результатов профессиональной деятельности 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04" t="26655"/>
          <a:stretch/>
        </p:blipFill>
        <p:spPr bwMode="auto">
          <a:xfrm>
            <a:off x="619689" y="3709401"/>
            <a:ext cx="4341249" cy="2979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971413" y="3171039"/>
            <a:ext cx="1853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30.09.2023 год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14" t="17849" r="21437" b="11449"/>
          <a:stretch/>
        </p:blipFill>
        <p:spPr bwMode="auto">
          <a:xfrm>
            <a:off x="6659645" y="3883944"/>
            <a:ext cx="4371878" cy="2801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7743039" y="3170442"/>
            <a:ext cx="2395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19.04.2024 года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51" b="15824"/>
          <a:stretch/>
        </p:blipFill>
        <p:spPr>
          <a:xfrm>
            <a:off x="5113337" y="1798768"/>
            <a:ext cx="2339338" cy="2065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999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data:image/png;base64,iVBORw0KGgoAAAANSUhEUgAABVoAAAPACAYAAADE6sL4AAAAAXNSR0IArs4c6QAAIABJREFUeF7svb1SM73X7rnuc8FUbYqZnZsDeAsIXiJSMju0EzJCZyR2TWRH45SIBPsI4AgoAswZ7F0zweR/pvTVrW+pbbVx25eT57lxtz5+a0ltXb209O/39/eX8AEBEAABEAABEAABEACBAybwfy3+b/r//t//LVr47x/Rf37p7H/8H3T/3/91wK1G00AABEAABEAABEAABE6JwD8IradkbvQVBEAABEAABEAABLpJAEJrN+2GVoMACIAACIAACIDAKRGA0HpK1kZfQQAEQAAEQAAEQKCjBCC0dtRwaDYIgAAIgAAIgAAInBABCK0nZGx0FQRAAARAAARAAAS6SgBCa1cth3aDAAiAAAiAAAiAwOkQgNB6OrZGT0EABEAABEAABECgswQgtHbWdGg4CIAACIAACIAACJwMAQitJ2NqdBQEQAAEQAAEQAAEuksAQmt3bYeWgwAIgAAIgAAIgMCpEIDQeiqWRj9BAARAAARAAARAoMMEILR22HhoOgiAAAiAAAiAAAicCAEIrSdiaHQTBEAABEAABEAABLpMAEJrl62HtoMACIAACIAACIDAaRCA0HoadkYvQQAEQAAEQAAEQKDTBCC0dtp8aDwIgAAIgAAIgAAInAQBCK0nYWZ0EgRAAARAAARAAAS6TQBCa7fth9aDAAiAAAiAAAiAwCkQgNB6ClZGH0EABEAABEAABECg4wQgtHbcgGg+CIAACIAACIAACJwAAQitJ2BkdBEEQAAEQAAEQAAEuk4AQmvXLYj2gwAIgAAIgAAIgMDxE4DQevw2Rg9BAARAAARAAARAoPMEILR23oToAAiAAAiAAAiAAAgcPQEIrUdvYnQQBEAABEAABEAABLpPAEJr922IHoAACIAACIAACIDAsROA0HrsFkb/QAAEQAAEQAAEQOAICEBoPQIjogsgAAIgAAIgAAIgcOQEILQeuYHRPRAAARAAARAAARA4BgKnJLT++/fvGEyGPoAACIAACIAACIBA5wj8/v7u1GYIrTvhw80gAAIgAAIgAAIgAAL7IHBqQuuuP/L3YZNQHUwo7nL7/5Id6gYBEAABEOgGATzrumGnpq0sYVcIrU2p43oQAAEQAAEQAAEQAIG9E4DQunfkW1dYYpGydeW4EQRAAARAAAT2QADPuj1A/oMqStgVQusfGA5VggAIgAAIgAAIgAAINCMAobUZr7+8usQi5S/bj7pBAARAAARAIEUAz7oUoW5+X8KuEFq7aXu0GgRAAARAAARAAAROigCE1u6Yu8QipTu9RUtBAARAoCGB9ZD+3SxosPql+XXDe3H5wRDAs+5gTFG0ISXsCqG1qElQGAiAAAiAAAiAAAiAQBsEILQWoPozo6vemD54UQNa/c6pjTV+fJHyQ7OrHo1FI+RHb4v1fX9Km/cRnRXoPooAARAAgT8nIEVWPgtDaP1zc+zSgBKCnF3/z+yKevwB2afp5p1GB/HwW9Pw3w19Tjf0fggNMn7LlOdUwq4QWncZWbgXBEAABEAABEAABEBgLwQgtO6KeU3Dq2965KKlFDMvV/TbQjhV1iJFiQ0DfxvWw380uTiQRd2u6HE/CIAACOgEpFB0CaG1036R9axr0kP2XJxciJeL3Ee+6KmlF6LZzdJEzf5BCK36bxki9lvhZlH2xXEJu0JozfYwXAgCIAACIAACIAACIPBXBCC07kj+54d+zs7qyFC2oHu9+zuhlYhE5A65UTtsYfdAtEQk645Gx+0gAAIHSQBC60GapWmjSghydZ3iBejXU51O4nBeOIq2vdwfwMvP9ZrW19f1bhw+ll7ovmD0bwm7QmhtOppwPQgcOAH+VudT32bH3vrc0Of9it5HbWwQPHAgaB4IgAAIgMBREIDQWtaMTOR8Pn9vJT9g/iJFbEdcWOkBWNseaFltUay3UgYY8Ptv6Y2lJGBRunevPP8h/1gRs05Z2vehevTtveG26NsXZb+s5urRQCIKR16gtcH4u3F/84gds62yfRuRG5Ikc6q2qbptIT3yOcDU5hGKeAr1t3kdrB9Logct/UR/Sqv7F7rR8lHo7bA5DAZEi4V/a65+7bbbul3ubnt3TYeR8sPbN7X9mNnVx2xAA1oQx8AvcRmy/j9+p8qp1xxef7O2PRt+oI37mN9Pp580rmzrt7/imdMGexZpb36xtzRr80K/T/2PD6J+nz7Yfz2pXMJjRvQgxDL0nTnWt+eY69+xuaWZ/zL3rAW+nPr3NR/kP+synt+eCFbe16+nVl6IZrRIu+SAhFan4WxcTegCQmszk5761cmJXwEKbLs6dX6n2H/10FU/Dn/WQ+qxH9TwkVN0B/QZBEAABI6GAITWgqZcD+nq+7G1XGuNFp8yhUC9kGaLple6s7ZLit/El0Ze2frl8jk9M8GWC0Z96l8+0fv8WkbMfmiLdCF0kNquy+v+NCJq7Xp89f7MhvR2Oxe585wyVI5ZKYx6IteMKCX5PXEhgWg2fKPbOUvvYOXEWw9pSPPGwrjZ/h+azTY0ql68x3hYolCQqYpMNm2je2u4vxshtCft5q/DDi7w2Uq1w2/XD+v3sbLd7jn/3LbIsqlczuG4H/qYuW1wAjQyxkQl5GmBHbwcqtOAiPWIydG8RvoXX5/0kn4vBN/Q+Bc5nHPaEJpFS8wvqfoN1ta8Z9shPGaEch1meR39LscvU/1g9cd51fNXfK6NzaPxeSVdf7P7K83FWC+n54NGz7rUI5z7BHs8abnT9VQCqftb/f6AhdYWdsCUsCsiWlt1yFKFM8d+pvN3Nej0QwKav90u1SqUc6gEfmg2fKBx9YqaqD+Y0pL/aMcHBEAABEAABLpJAEJrGbuloqRK1NJ0kaKLMiwST49mDQllrtjjE7IS4pZny6G9gPflf3MFLn1xrAtI12y1zw8gq3IxehaF7m4k3rsih4/o/emlopgdHnlMYwIn77+VBsLs7/Z17Ca0DumNiMZjzXY/M5o9f9F4YYrv24wJh4nKc1jwcLe4H3qEJk8bigit3q27vnGgb+8N5Yn2+31SWMtpQ8SQyfJVdLchlGu+y4OW7e3LOgMyX/LY84IucFNizITGKYvmf/y2tlGbnJN+mckxzcuC7Z1rbaHVFBmbvDjxif9N7udjaYv5oOmzLjqX+ERVCK3J6Xc9vKLvx7KHhpWwK4TWpOkO44L1cEg0h9B6GNZAK0AABEAABEAABPZNAEJrSeLpSJ1damu+SFGCxJSmny8sOatz0nJ6Ye8XbnxCqRI/1a7pWGoA31b4PIFL5p5lookutGonjpuM7eCJkkKr7Glod5NxgrN+EnoeU3cHnhbJmOzvtnVIeppwGWuHG9HKRJ47+urVJ2mvZzPqnX9Rz4py3mYsGPVJsWR6Oaaxkd5rm5Lre/L8UEaBBtrgFb0/zEjU4A5Lxd4TBVsJX+qQGl+0nrf7MaFVjVjtxiZtKCG0WgcIVvPLiujG4zfV95sLmuhCrO8FjJonSKb3cNor54gYywTnpF/m2LKKaI3Yo35Dxuc//1ybI7TqddR+mfRJbxvt++sIaTGWms8HzZ91ESf0iKq8ny/34nCs3aaLHe8+0IjWnxkN325pzreXlPuUsCuE1nL2aLUk/uAfqQEWiGh1fsj0aTq9pPFYJYBiTbQenOsZPU/GVX4eJ/Ix+ONIK0vleqoI5NX7MBkTT0nDWjVY0XJ+7U4gbPA8uO3b6HmtvOQHtOIPPKvvAR5mHiNW4IDMfEDib0Yov9G2Pg1WS5pfa4M80PYzn51kTpHqodEf0Go5p+smbJtcG5qLmvjQNvXtYE8nP9P0kl7GC/HgZryqiG9PXjS5sNAfynxRZf2QsRdT5kPc2kYWsn8DhufPWn62kB9HTpr8Wc8oOo4atKV6PhXo18jnGyV8PPIMDf7g4lz1H6YtzAlbcE7aTvuBuo85MGazyjUDc1dy/iwYvdPqgxaFHzwBCK2lTVQ+r5lq4TaLFP/WzbrP2wqt9kLVEJY82/r9Ea228BQXCHirQ+JldoRSSaGVCQp39PqvFhUV2TgPvwhqM40yY78J1CnaXhferg5WVDyi1XyZIJ5VtrAyJ/53LmSc09usR6PzZyedxDYjTzHhv19ljkV/5PI2pYt7coXWWBuc37p8rRRPp2GzF7k43UPt9P6Ka8LpJWoK20W05rTBXYPVa7td5xeREzTCwI54TQmtkTHTJFLT9q6UX2ZxzEodYI1P71ybI7TWPmPvfEilkjA5tTMfbPOsC4545GhtOBmyXbwq1U7DWxOXl7ArhNayNmmpNNuJwqkDHCGJ71iqk5gbSd3lonmw2tD8esMPTOK7zSOHBuj362Ha29SrkvBXDz17MW5tb6nE1cGKVjSpQsTrLXDqYVmnWmBbpHoyeXqVszTAoy6n/jHt+xs3shIcBivazK9JJfuu+ETa/qvlDOMSkMoTJt/I3H31+OEISvRrwrbJtSFnbVJGk2urBYe08zb2JM/BEZWNdP/5WdOwp3J+6SKsGA/P57UobvzANHxwTbOrG1K59w0RNmH/XC76GIr5sfcIM9UG401+fbiF0iS9418TzHxzApsDfH6d2y/x498z7xTw8dgkq0f+1/WHozJKzglN2FTzR8J2JcZMkzkw+KzQoIeuMcaRfIasZ1f0qo21lh6QKPaECEBoLW1sfy7UErVst0hhv9/4HnMnmrV+rsRyNPoEO+tvdrRXhtCq5mKRQ1U8XVMCV3XAE9tmzAUWK3WA74Rk+yTlllIHGIJYkkcGU5/oYm+DjvZ3yzqSQquZPzcktI5UxPFgShePIxIvHkulDtDzA7vC8K5jLeWH6tnsHMIWi6r1RDQmRUgjz3D9VtzI9ekZa3wsrddE13qwzXZC61lOGyLAk33UD4Zjaz8xE/CT2PkBfHzLPldajdzXNYOGqQNiYybGsvdtzjeqpZKzWrMGfSKTY5JXcm5Jz6NOHZpv2uPZFv+ZFza5vxpLDeeD7Z51wVW48wxk/vN699s4N/euc4t7/+FFtLaRMkD1u4RdIbSW98IWSrQT10dytHoEFD0XlymUymg6lYScPSj4AZxWkvaQKKP31HeN97667eahB0IUq//mXlf/WFjRe5XEXz9x0ZOvtgEPnzDjF2vqtlU8DdFLnnrLDpKUD1un7d52ifQQQhhhAqw8CbhBHyoBRxNwQ/YPOuqO9fnaUP0QiTGRDXIFx7qlXnukREPbr+w3X+xwiVd2+qyIdNRtOvtmubusv6sfVfz8BPngC4meVnnqBGTfKbaxfocedmy8xseR9lIg2ZaUX49IjwRw+q6XL37tVCc+q2uVELqTj0dm2ByhtckYyZ8TtuP8V3Ogf4wG+mDxjomx+oupwfSS6Lz5oS0tPEBR5BERgNBa1phsPPtyoZaoZZtFCp9fIqcrJxf2vhyKtmhk/VvNaW7qAD3yUbw4ZIEJF5MefT390t1rndJLlGFGshltDRyGdaO2VHPgaxJZwvRXq6UjWlkKMitvZpKHJ39qhhBnp2tw0zfo/d2ujrSwon7XiPWB+O3hRrQy7dyINPX0b5sxkfbXbUqtxb3Gfqj/zi4ttCrRWz/8KpRH9ENbr3m3/W4ptGa1Icw8ba+0n+oRl/ydjMUgJjwb31V90de2njHjZcnif9ia3s853U+1ttYCFTJyWTvjMTi3bDmPWkzs8fxX88E2z7rYyDeeg54I121njd3vOyyhlXF6PpdaCe+crZft1uMSdoXQupsN9nT3mmZsK0u9t1dOoFwWck+mk9vlfVujfTmo2Lb9d3baoxJaU2X6wutyhVZtG1XdFk04VtG02nW+3Fg6+KhAZbfL2iruz8klHyzsx6iKitRTLlhbwUwnGNCK5+ARuWiCbbfb1ZvR1fM5PyHX+TTogyOgRPobdN5d6mPN9/lCIXt6hdZg2ZpfqZcH7AfdZmS+FeSn+N6xPBPi1NsqGk/l6bKE1pT92Vb/3PGgGaGR0Jo7jsSvDkfwTNnI9Q13631jobWUj0dm3a2E1hJzwpac/2QODI3RUB8s3tGoV31sIF3Ann4fnFY1EFp3tLf2PGAlpX5f7VJb9iJFb1Mof6iTa4/9TuNhotWuExEkIF90U5/6Hx8yJ6B9erwerMAYTOlyPK5e9i/podoJpfdfsVLPavFvJWioK1ldTzzn50L9brRS6ThRZFU2Gzc9lZ7X0Pm9n2kcY7eB0yaXo82j6mOEqVmHzsKMTNZf/Jv9UQJW2G5uP1z7i63bds5IYX8zxU2fBgP2gl1cq9ZLQ5o7KaV8L8Zz0Oe0d5eci2k/dPvsHzNm3kfblqz/j9/1DiWRgs439kQ5YRsraub4c4J7nN/YukiubLtrG1wL5tkrZ35JMbD6bzTFDRiK84yx9H+nollFtdtzbMRLpQnU5tpqlgjOo7b/mvOKPZ59Prmv+SD7WZczcchrGq0JG5S7/aVWWr7Is3r7OvLv9D9z9Nzi+WWFrixhVwitu9uh/RK4EKRHBmVGtE6n9Dn+oictV6nvBwPLFfg8eaHP6kdpQrxNCK0+IHFRxi+IqR+YqYVAttCa5LGu0ydQnwbTJ7qjifzRZr/ViwipOaKitdhhDzuW4/Xx+szNU6sLZak+NLk25LlNynD6YRbqpFLIWNg1jmiN8LZFIT0CpWqpHF93rypfqhDLX1libZ6nKyy05gjp0fGgfdnooZqIFjd+uG4htBbpV1s+HplxGwutqfHEXraolCqxOYG1KXcs5NouZx7J+UGW265gH/rU71/SE8sZfRZJReO0xRY32n9UoobjJwChtTs2LrFIad5bf67P5uXgjprAPpjuow7YFAR2JVDYTwPb/3dtJe7fL4G/edbtt4+nWFsJu0Jo7YDn6OKBaG6e0CrEu3fj7awptKpy7DdauwmtUVE1NxJPf6OZeGuSK7SmebjOkIqgtPPZCvOI02X5C7xQ2w2xhSvhIprSjiZ2xI+ETQ1RJWX/gPM3KWMLES/IJEM0StnDFQi1N3D9PvUvn9yoYfUig0VcKrupw7US0bl59rXSC9hb7DP67VgqdxxZ/pM7Nov0qy0fj8zZTYXWYnPClpxzI1p3GTPZEc3ePvzQeihyRquDFPUoAm+kjz5/IKq1A78wutVECK3dsVeJRUrz3hYWQpo34Ajv2AfTfdRxhKZBl/ZMoLCfQmjds/3aqe5vnnXt9AWl1gRK2BVC66F7FNvq/Hxu5WzKFFqVyJeKoLJztLaZOkDlhjIiG2sxzJezMLVdKltojfLwO4I/R6sePu/JC6v1Mdj22Pb8SI7cSnDx2tSKqtuiv5yCbxtfRn3xqOUUs5p/44jWUNtkkX4bavauIsY9KSy8ZWf0JVeANpqhRdSy9APRuSk+ZrwHdyVztBbuV1s+bnFhidCZEMi2Bp4/2znzeAIP/l2VeaWJf3tsEPSnbJvn2i7DHjkifXa70mkmmF/p22pdoVXkD7u7UDsBym7jOfTHNdrXPgEIre0zLlVDiUVK87YUFkKaN+AI79gH033UcYSmQZf2TKCwn0Jo3bP92qnub5517fQFpUJoPRkf4Fv6X4ke52b+HDuidbqZVyKCL3+eP6eeHunH8lqd0/M/f1RlNCefI2Z5DggKHZKTOnHbEkTYKehn7DT5Z/OwgDxhrm5XTn+Uk+mHu+hijV5Gf7qi5chqW6LtKTupU9/rExO1PFLX4e27qXJzck01KcPLMkOUrfq3gz1VGVW+oWD0nPT1wPd6Mm3Rn/pAi5CvpOzfiEuOWOab9RTnxDhq0paS/Ur50bY+bqLQD/Da0MXrG93K+TJn7KrxUHpOyM5f+0dzYOgwLJdDg4hWNpYfXunuXTtshRsLKQRO5kfLHjoKoXUPkAtVgcVnIZAoBgRAAARA4GAJ4Fl3sKbZqWEl7IqI1p1M0NbNVsLhnGpY9OLda5VPUtzSp+n0sjo1vfqbjO7SI7NYftC774cqH+lguqS5OIbTLVOPDmOF+q6J1Mtu+VkP6WGyoA+VIHswpaUjKMvrbhbVgQYsb+ojEzU9Aq/oMhONpTC9Rbt01G6iZTN69Wc2pIex3jbJTLWN9dHX9ghTI+l5U5taBy6k7O91qybMtqiP231bexqHYfRpurqnr8mY+FkGaqt/YKwwrq93cgu/fk3VXyUGsZyc3/TIfCjh+0H7N2EoHdnxtcwt18lxlMjPac8JfGyG/LpJv3y+IeeNnXxcDXzNhlV7+wOaLsVLp+DYbdIHb136gRCsEe4hYTlz70HOgY7Nasj9/oDuGduAXY1DCfpTml6OaVwd8CKfRfZzI+e5hmtAwCIAobU7LlFikdKd3qKlIAACIAACp0gAz7rjtHoJu0JoPUjf0LaWDla0fLymM8+in35+aP38QDdMafrj098OEiMadXQEkmkAgkJrvaX86KDs0iEWhdib0AVEsF0o4l4QAIE9EYDQuifQBaopsUgp0AwUAQIgAAIgAAKtEcCzrjW0f1pwCbtCaP1TE4YqF0IrrTY0Z8c8Jz48QoxW9DuPZ3VMlYPvQeDQCWQLreshXYnEnfQ+2tBsRjQaYXx47bue0aw3qnOYHroToH0gAAInSwBCa3dMX2KR0p3eoqUgAAIgAAKnSADPuuO0egm7Qmg9SN/Qti/ntI8l034+d09Tz7kX14BAhwiE8m7aXagE2cGKNhev9HZb5zHuUHfRVBAAARAAAY0AhNbuuEOJRUp3etvdlgZTK3W3S2g5CIAACOyNAJ51e0O914pK2BVC615NllvZmmazHo2qY7JT9/3QbLZBxF4KE77vNAE37yZLycsiVr3JNGn4wPK39qnKN9zp3qPxIAACIAACEFq74wMlFind6W0XW6p2z3ny13exO2hzRwnUh5pWHdDOKTDy+vMLzPMyiAUb9cbyLA9RgrM2MPLzxw/oNNcaVl0dJYxmt0sAz7p2+f5V6SXsCqH1r6yHekEABEAABEAABEAABLIJQGjNRvXnF5ZYpPx5J462AULc+nqCyHq0Ju5ax6QYOlh5fFKKqSIdWB1cIURYWzhV55zYIqkm6AbPNanPSPG2o2tM0d69EMCzbi+Y915JCbtCaN272VAhCIAACIAACIAACIBAUwIQWpsS+7vrSyxS/q71R14zE7UmF7R5H1H6JIgjZ4HuHQYBKaZeeoRWFWWqi5++v9UdkYKpFhnLvlsPh/RKC1o44qy4k5X58HVJtFiQrx2HAQqtODQCeNYdmkXKtKeEXSG0lrEFSgEBEAABEAABEAABEGiRAITWFuEWLjq9SJERZpcr+r17pX/sAEv2saLNnLRB+vfrIQ3pkS4mPRp/sJvr6DZfuiFRvIiYM79n9y2JHlQ5fP8xTS/HNJbNMvEMaDr9pLGoVNbr3q+ETGP7s9b+2AGfevvKRtf5olmt7dv9Ka3uX+im6l/NTQhWLJJQdt2wV55No2VEbFrGRdtso8WxYlNHSqpt7SH/VD58+3ZFPY2/vR3e3VKv6IhIzt7MvF+Nq9h9pk+bW/Dd8fJe9hDVgNDKxU+6p8vxmKgSYf1Cqu4fPiGWCa30eEETlmrAiWpltnsgerqnl5txa0JrzrzTxguQsL+pKWxKm/dbervq0TgxJ7M7Yv4Qqkv4MPFo+lgdoTk/d77s9/v08cHmZjdNhF52fZ2cxbWI6Sb+nn7WlZm5UMp+CZSwK4TW/doMtYEACIAACIAACIAACGxBAELrFtD+6Jb4IqUWnqjfp/7lEz/QVS1ua1HJyiPKtxd/0nQjRR7r31xE+mSCgYjUFOVdcuHpOuPfRFIoIyk6DN/ods7KEu34VAtxLgbO6fHbLN+8X7SBtWlyIbc8e7ZA64d3/jIFmH+UYBfPJ7mVaXkbXuheMdQKsfmRzTvanw1nxPXXqE0TTBI23arP1U25frdLGwMiIOvX6x3VNmb+OawPa/Wwtv237vsPzaK+eUd0c1MLk1XZS6Lnpj6t1WqNp91sYd3tEVqFyLqk95HwrUpoVTlXgykAuKOKlzfaNVxonc+J+IsCK7WAss/jN8/52mZEq2tXfd5pL8rc50/1mD+n5wbj94ZWlS/7Ujh4+zh8oJfFh8inG5wjfLau5/zc+bLZdfUzQvfK8PgzfbeEIFd0LKGwIgRK2BVCaxFToBAQAAEQAAEQAAEQAIE2CUBobZNu2bLTixSfuJAQHCIiYSVOsmgsKVjaC2UhCNQCi7OQVgfrWFuOyRZalRxqC0/2/ezfD0RLbYu+KwYP6Y2IRMCeEITZAT+z5y8aLzRRuZR5PIKeKjoptCb7k2HTZBmG1FFHv1Ui9K4g9tBGr0B9Rd+PZhSoK7RqPuB5MeDvufUSwHeRd9z474uJS7nC01YWsoXW9ZCuvh9lTlbfC5dF+EBc1oCI0HrteeHBfP/17pfmPXG41l6F1uC8sxXJ4E1xoZUJvJljw3lRI18uONH6PgEzow5T7TReDPExkzFf5l9nvyyrK8/19/SzrqwdUdp+CJSwK4TW/dgKtYAACBwgAWdRwRZTVzf0eb+i95GKLDnAhqNJIAACIHCCBCC0dsfo6UWKtoVbE9FsMZT32DpZ3N5KLxbEVEe6GkKo2t7vnkZuLKRl3lKeLkCLihVFZYhSvvuN08512+liL4tqvKOvXh0xu57NqHf+RT09ereU6XmbTEFPFW3+JvJE1Sb7k2HTZBmiNSGb7o5hH22062C/Lb/p0cqJmye01v7r2wod8s30uIn5tL/OXOFpKxvpQivZ0b9+odVOM2LUGxNaq/QXchzq4n8kV+xW/fLclD/vlKpRH1Om+Okd89rLKj776S+oAi9qki+xqq5kjL/InC/GTHq+zL/OSrHhpJ/xR7vqlkk/68raEaXth0AJu0Jo3Y+tUEuHCTTJ09Lhbp5k01Wuqipn23pIPWur0UmCQadBAARA4AAJCKH1f4mW/ftH9J9fOvsf/yfd//d/HWBrd2tSiR/5u7Vgt7vT7fcvuPlvrpf7avu/IQRERRA3Usof0Wrncb0U+Va/nngkrPsClksNZuoAiUZb5co/AAAgAElEQVSVH7w/49ApJbbxnJy83+f0NuvR6PzZTJOwmznquyMRrc7v3ekljcdWqoboIVoZNs1gUje2jS3Ve2qjxpnZ9vn8necG1j95Qmst9Pi2aId8Mz1uMl4eWCksRN7YtPC0lauqsT0Y0ILMFAuqj0VytM5l1LgUYlmakqevnohmFflF9hbRmp53tiIZvCk7otUSWvU5mQIvtVJpW5wxHaljo6eAseyRO1/mX6f7tPlyKdff08+6snZEafshUMKuEFr3YyvU0nECdfL4FvJldZxNt5vP8lw90HihRbwMprTkOdnwAQEQAAEQOCQCEFoPyRrxtqQXKT7By/qbHX2ZEkEsETGUGoBkrlU3J6yM3moU0fphbGF2BS5PPtT1mtbX1zJvrMzTSVLgGUzp4nFEo42Vj7aU6aPpF6xKbFE2dG/VnwybJstItGFnDvtqo6pnQIMF0Z1KC6G1v6nQ6suZ6xVas8ZNjtCqtuALsT1XeNrKRCpq3Zt31Ypo1Q5j8h8U58+Tq3K0Cr1bP7hMy9eammO26px5U/68U6Ayw99coTwd0WqNF0/aBVYFL0fL2xrNL6wOw7JzUleHcJlpVPRUDtWYScyX+ddZTKwXJDkvFtLPurJ2RGn7IVDCrhBa92Mr1NJxAvVbfgitHTclmg8CIAACINBRAhBau2O49CLFE62YOOxK/RZT4sp6aOa9TG1fte9PR3gp3pmilBIcNKHWTYWwJnEmj5R7tAORDNEjEnm6mxcI7i/38oCuWGGBw7DMg4T0/mTY1N6KzOuvy0jZdLe+awIbP/BMvlRv2M/sNmpRk+8j9fpeMPp6+qW7V3E4U31Qm5n+IpVjWLDw+Kb3hcMHmaJkjk8rMVIIkb02D8OSrLzCaUzc4+ddyWhUjceCrMOuuN9ZeXJ99tmb0Brbwr+7l/tKSM93Tcavth72vDxJCq2h8We9YHLn7PoAudh8qb/EiF/ni2ht5u/pZ1079kSp7RIoYdeTElp9W2Jexgt5+t2AVu9yO4Fut58ZDR/GJALe+jRYLWl+febki+LfDla0nF9Xp5PykzfVR76h09ugPxjMttmOIx8WTl4jv+hXR1+GHFDLDbWe0fNE9Y/1wYzma1rWw2RMHzI4sOYh2xHMy2TVG7mu7pHou3i7qqIR+zSdXlLKpj/rGUXbKSthk/QD948+DfpEC96xPjsokT7Y//c9PhPyF9Vw43uXN9uyUvub9r3P9nxLl+5lpj8k+7llmTF/qbtp57wxBoM48CHTn6uE9lURws777rs9mqJj1j5II+YXls3tetS2JpbRIPwx38Z756zKrw/cNomxwrcUpVis2IG71thI+IzBtsWxERrjWf1SJ2cn5m13zGgzpydiO+v5w4rI8NVqMRnyeYttfbq4aGMsVUvzOU23asP5sd3fbyh9SwIQWrcE9we3pRcpalHfp/6HPIlay48nZwRxGJL6XTmd0uV4zE+2F3MHGd/rOSxD85qac9y5Zkn0UNdF6jlu5YclKeAI0Un7/bkJ3F8Ji9WCoDr0ylkT0JCGNKc5y1GpPcP8UXs7GDVj+77NT2+DuTbQBa0cm4p2J8uoNhqVDnDYZxuZmDmhi415CJbqe8yHzfWNsrXFIuCb10a0Jhsr1ri5fePb4+u9XLqwpOdnZfUG1ltWn7b3Rj2yVJai/YZ216GWgOpZM9q/K5zfRFXULKubn1ZHozNPOzxi7fb9DP3GCc8bu9al3583393SG5tv2Vo3OCenxm/8d1wVSRysw7SD7rt6f/h8FJgv+/2+WKeTFOEzrtN+Jfv1hYi/p591JS2JsvZFoIRdT0podR7scqKtJnFbHNESaW/Ym2f5o0oN7n8qT9HPmoa9G+2HHxNi67/Zghyb7J7PpWCreYu+pSEUQRkSanWn09/Y1Q8o9WBiE9gznTNRuXp7uKH59YYfAsQFZW3bRtOyqh+mil2IqZr8emuaPdyIH9HOaYXaJMle92oP0+APvlybqnYl22n/wBD/Pn+WYo/ev5i/aHl/PuQ9lbCi+m2dOml/77N90B/sfgX6uU2Zg1XYX0w/tN/UC6Ga8VMv9nP8mZW5TTtTvtiozMCsro/ZYHqJqF/I7U38t6yKrtD+Vvlz/RY+Z0yzseTMWVpusFJzTVu2qQ4+8YyVFU2qk3tjLPRFcJWDV1sYpxaujfwjYy7lLhQZ47n9ypm35Sq2WqjzvgbmWuXaaZ/I81Wj7oAfGj/4jWfEmmZX8nlQCSkyCmiHOU08+7VIlsyy9vVjDvXkE1BC6+8vS9H6j37/80u9C+RozSe4vyvTixR/rsz9tfCUa2oQ1doIUxdsus82mtHLjVDiYhDYO4F9jI191LFfcOln3X7bg9rKEChh15MTWr0CplfAq9+oVAtyfXH29EXP7K0zFy+0ty96bhmt3PrtGssJ+Ua3nhyQ6YVuWGwMuZQrRNRXVt/xNvfqqABbHJW3hMuq+1/3s16UG28WPawrm/hESyXIRoTWbWyaaqctviuRvRIK+dYGETEn/CPhL+/yLSELhHVyg7ET7mv+/u+vvUKz/qa3Fo52s0dS0M72l7TQGqrL8WffGE2M25SNfXX7eYYn7J/ZjDajEd/25R8fCb/gL7JFVIGvvb4TVXPGoXfO0k67LTrXFLeN679qjPenbKzUinFsftvZvtn90mwfHRtl+pU9b+fOtdX8nhivWuRM3FdTc+GIztZDGr4SLRb6HCqeb7NvqqLVi81pxhBuMD+W+a2GUgoSgNBaEGbLRaUXKce34G4ZaeHi/VvHd6ukCzbdXxtFYI17CNZujHE3CLRFYB9jYx91tMXHX276Wbff9qC2MgRK2BVCKwuW8S0gne0YutGsbQtV9Kq9vUUTYLUtSMPNyDl5kpVeVPxIiqN1lCDb4v+uC62BrRJBUUNj5VsYG2KRvfjXoqxSgmxIlPMKrQmbxtvpRhQ6dcgk3JVA5mzDsfxlc0ETR1DTrvGKGNZEYbMLbS3bxR4Zgna+v/yB0LpL37fYquePaHWT6tsbsYRl2XV39PpPRMPzf2/mdH3m+p/uCTnj0H3EmHNW0bkmV5DMtU3OWMiY35z5oql9c/ulRVxHx0ahflWic2rezp1rK5ap8ar5ZcxXc56dTGilO5bfQfi+ityezah3/kU94yWW+Yxu/IyxTnnWn/fJssr8VkMpBQlAaC0Is+Wi0ouU41twt4y0leLZb4rqxPWda+iCTffVxnBgzc6YUQAItEJgH2NjH3W0AidYaPpZt9/2oLYyBErYFUJrhtDq5HoxVQ8Z2dinwXRJj6Mz47Rye/upnvjcdoOm4kd9P8sbeklPSybSmKVGI77kpSzv3fPkhT6rfCxuAnF2abCsRGRhvSXajMjVW8pzwz6O6Ey1fwuRw9iW7hM1stu5m9Dq9ZeUyJL6XhigjqKdTulz/EVPWi5KJ4pRjwbWo64DkcO+acm3vTrfX1LCTcgfPP7sycGkt3fXvg9iPCPz9Xo4o56MTveOjxy7/qxp9jyhsUgEbX48p6/mCK3ROWuLlzrRuaa0bXKYyQZlR7RuY9/cfmkWi46NUv3KnbcD7Xfm2oplxnjN8dWcfnKhdU53ryrfLnvJcEGvb7c0P3+2dguEdnJ4XmTa86RxQEbVUbf80PxY5rcaSilIAEJrQZgtF1VikdJyE1E8CIAACIAACOxEAM+6nfAd7M0l7AqhNUNo9W3fNbzCyMeqnWLJL9Lz2vWpf/lE7/KkUduzmgqtasv6etiTh8O4CePjQqtaqLL79GTcDYXW3Eg17yL4h9azB7rhSVrZYWNyi00bQmt2O3cTWr3+okd5ecQzPcoq6G+GcCJZaVF6ldiY3c+AgOEVpJnxmvpLhnDj1PVDXn/O9Yct+175no9n8BFg5t5KCa2xecS8V4ty3VJoTc1ZReea0rZJjRXNHrlC61b2ze0Xb0/G2CjVr5y6msy1TYRW54Wbx1dz+imF1nlvVh/IoQ4X9HHfclzHTi8WacHVScWB9D8H+/PvdBsGobU7ti+xSOlOb9FSEAABEACBUySAZ91xWr2EXSG0MqHVKyxZ2yTlac8hV4ot+EMHW4m18BUXScUBS9sIU2b77Ui2nHyOQpTRcrQ2TR2gicnb5MX0pm5oIHLk52j15Y3155JtnqM15S+7fm9FfyoBLuG7W9kjFfkb8ZfW/DnbH/JtbJxCGuUZGPVKLJJbk/1jLWV382WMsNeGhiqdQBOhVX+p4xnD3bFNDjNhk2yhdUv7mnmYMyIro3NpiX7ZgmBk3k4IlszXnr4emj1/nLne56sZ/azGjkfgbGNOM4ZwgzniOH87drpXEFq7Y74Si5Tu9BYtBQEQAAEQOEUCeNYdp9VL2PWEhVaRF04/mdvY4m6ddM4OYVmOrumMRa8+Ez3efdMb3dKI7dX/mdGwNxa55rwHScmFnfOdfmjIhi5e60OyQieYuydhByIAqyglbWumIRbbJ0if07OeK9IjLGeJGqqParFs9zkawVhHGHlPow9EWhonWCdsWolr2e0UUcK3b1fUk1G3xr+1/untsP1lzqKY9YhU2U7lTznfb3MKeuWPAXvkc87xl/b8Ob+dmhiWsHEjns4zhOXeeqbz+ZwfhGUciGeJnHG/6BkR3cy3RqTNJ42E1jrvspiK9Dnrmy4+x8RceLAqO9e0YZvkWEnObyYLFbnobWvg90F+v3LGRtXgatu6ev4Yc0CyX9vV5e5+kH4w6TXwCXP3QcxXU3OhfkCIuFa8bBzxx6maa/WI093GtWNiez4MPa+O87djp3sFobU75iuxSOlOb9FSEAABEACBUySAZ91xWr2EXU9YaO3TdHVPX5Mx8dSIatui5Ss/syE9jBf8VHC+/XS6pDlbDXIhVv+OFTGlpczXaLtcKNl8VUZ/QNPl3FloinLkVv5IzsB+f0D38n5VtyFAekRgPRJ0sFrS3be2hV/rp+hrvfgVKOwUCUQ/6yE9TBb0IVNNOjxiOQ/7fRo8LWnOhGvnuj5Np5fVSdSif3WaBCOiNcemqXZKgLV9+zQYsBOyRXqD/oDog/0/8xkrL27MXzhHVveN7k9P9MgEfFVn6PuGTKq6Gtkjn3PIX1rx5wPouzme9Yi9wMPFGh8hv6hfXqgDgfQIRenpPMpVzTkZ4zAwZ3XGNqmxUI3PCIstfMawZMP7G82lqTkgMddm1ZU51zbxCRqql3a5vhp4dlZtU3P4moZX3/T4PqIzH3cpwG49p2n36zZOPq+O83dj53sFobU7JiyxSOlOb0+zpfpLs9MkgF6DAAicOgE8647TA0rY9bSF1sACrA130XMitlH+KZcZS81Qiss+6ijVVpTTNgEmtE6IVvLFgFHdD/3Mnqn3ckEbJhy13RSUDwIgAAInRABCa3eMXWKR0p3enmpLj+8E8VO1JPoNAiCwHQE867bjduh3lbArhNa2lJD1kK5E8lWec3E2IxqNZDLHQ/esjrVvHyLoPuroGPYTbq55CJYPxHo2o94IQusJOwm6DgIg0AIBCK0tQG2pyBKLlJaahmILE2C7cyYX9e6bwsWjOBAAARA4WAJ41h2saXZqWAm7npzQGsp9upMlPDdXwhzLxXnxSm+3Ii0APuUJ7MOm+6ijPBmUCAIgAAIgAALHQwBCa3dsWWKR0p3ennhLf2Z01Xuh+z3uFDxx4ug+CIDAgRDAs+5ADFG4GSXselJCq5NnlKcabekNLDsg64HlfzXzuhb2gZMvbh82deuQOXNPnj4AgAAIgAAIgMD+CEBo3R/rXWtKLVLM31YsZ/OS6EEc0Mc/Mtc52Xmro4dEmmcIGHnQjQ6J33G9SNm+35esCN/hiuLcALf9q/sXuqk75LlmQANaiLMiZJ/Ne8xDAd287uZOOeN7LVd8jMN0+knjqo01JNVP9heHhWMDkULg5b6lNdWuzoj7QQAEQKAlAqlnXUvVotiWCZSw60kJrS3bA8WDAAiAAAiAAAiAAAi0RABCa0tgWyg2Z5EiBLxLLnoqyZCLgp/qwFVx+CStfmnOLuAH5n3SVIuc5NfTin7FBfz6BRcCezQbvtEtP6RW/P1TBVeshzSkO6KbeNl2+1L/ZhjN9iuRUu+jzGtK9aGy9j2hflbb83kE6VimJxPb5bbnMKfHb9MOZj/TNqjE2Jd75KdvYSyhSBAAgcMlkPOsO9zWo2UhAiXsCqEV/gUCIAACIAACIAACIHDwBCC0HryJqgbmLFLSQqvVX3uLurNlPXQ4kyW0+jB6tr/b7RORofWuppz2O9dIkfTDjjitxGWPoMzueSBaaodsGuLsjhxS/TRwBdIE+Fh0x1vRUhAAARDYjkDOs267knHXXxIoYVcIrX9pQdQNAiAAAiAAAiAAAiCQRQBCaxamg7goZ5ES2p6v0gZURxsocVL2rNrWziNcWcBrHRHr73xEaA2V7dkyb6cby2m/IUCy9k4uaHo5prEmrJoRrVIs/mDpCN7F+Q68nwtP16TouyMHux/etGoRTrxh2W04CPdEI0AABECgCIGcZ12RilDIXgmUsCuE1r2aDJWBAAiAAAiAAAiAAAhsQwBC6zbU/uaenEVKTkSoG7k5pkuZSiA/itIvtMbKZtT8kZ61AJrTfnUNz4X69cRTHPjTC1SJWmk6vaTxWEuRIAXajRbRqlt1Vw6pfqY4QWj9mzGGWkEABP6eQM6z7u9biRY0JVDCrhBam1LH9SAAAiAAAiAAAiAAAnsnAKF178i3rjBnkZIUKu0oSRlVqYRWsv8tW/uzXhNdX1MVEWvnaGXXpcr2CK2qPpK5XpPt16Ji9ShRJyerTdnORRvYrk/rNa2vr+l6Fw6pfp4/m1HDobpYvl3kaN16vOBGEACBbhLIedZ1s2en3eoSdoXQeto+hN6DAAj4CPzMaPh2S3O+Zw8fEAABEACBQyAAofUQrJDXhpxFSlKotARHtcW9Sh1Aapt9nTeViaHu89sT0Zos241otetPtt8nYnoOzHKIhg790vLD8oO/hkRzfgjYDhw8bTT6SeYBZK4NROuZeFwd1pXnIrgKBEAABDpPIOdZ1/lOnmAHStgVQusJOg66fNoExGEOHgbawQw/syE9jBfENrL1B1Na8lN7j/XzQ+vhA00WH7y/4qPlRjvWbqNfIAACINAxAhBau2Ow1CLFzAvKnrlLoocejasd9FPavN/S21X9t/50SpfjMbGfMHWEqBIZ1eOb3af9ZrFyixIpUda8zy57SQ/UqxpTc1f15rR/df9CN3WHAn00f1/Z+VJrUVmImfXvN01c5s3bjkOPRaJG+mmX67cBE7IndKFyynbHTdFSEAABENiJQOpZt1PhuPnPCJSwK4TWPzMfKgaBvyQgojuE3tqnweqdeFAE+6yHdDW5oOX7OT3La/Qf+n/Z6vJ1WwsTH4/ylaJEEAABEACBLQhAaN0C2h/dUmKR8kdNR7UNCSCatSEwXA4CIHA0BPCsOxpTGh0pYVcIrcfpG+gVCCQI6AKjGb3JfjC/3v3S/Npz8u2RceWRIy/3tFqO6Pp4Q3aPzGroDgiAwKkSgNDaHcuXWKR0p7en21IeZUsrfsgXPiAAAiBwagTwrDtOi5ewK4TW4/QN9OrkCaxpePVNj9X2OSaaPtP5+5zET+GQ0MoiXV/p7ldd54L8Wc/oYTKmD7m9rz9Y0XKuHzoh7rG3v5klWVveWE61hzEteJkswnZJc135NL530xnktslsww/Nhm90+3hOzw83sm5WdqA/6xk9T1QbwykVmvSbtTtaJs/Tpud56MvTiK2/6dv1Mlil6rz6fqR3lZ+WRTjr/z75sQUAIAACf0UAQutfkW9eb4lFSvNaccc+CbDfO8/n2o6ofVaOukAABEDgAAjgWXcARmihCSXsCqG1BcOgSBD4WwJMZL0hemJRqaIl7rYun9D6Q+vZA01oWYtsdkeU8Kfyudr/tq5fi5MauLhbC5BW/lNVxmBFG9ZgmS+sSleg8qvJOjcqR9lARlA0bFPVRCZIPn/R52JBH6o/Vl1VkKusY7Da0Px6w/lyUVi1YYd+p8rUhVvFxPc33oRMVvE6RVoJWin/Eb7ycr8J+8XfOjxqBwEQOBECEFq7Y+gSi5Tu9BYtBQEQAAEQOEUCeNYdp9VL2BVC63H6Bnp1sgSkgEr1YRDi8ITEoQkVrz4Npkuaq2hGg2MtztaHUNS5Xuu/1Telhda6zEpYNYTT+iAM+wCK/nRF76MeFwHZOQ65bdKF1qveWBz4NVUior8/1QEUXFit6yTtADEdVbrf2qEWqTK1qFaHEdd6TUFUZ6EEWcHquj5II1GnuI9oqiJlDaEZORZOdnpBx0HgjwmcmtD6x7hRPQiAAAiAAAiAAAicJIHf39+d+g2hdSd8uBkEDomAK4TWQpsdjWhHtJqn/fpE0ypaMiDu+aI7k4KjcxqwznNAq80FTRwxVLtGu98nOIYiTnkJPgFTT6mgRatWHAcreteF1ur0YtMPkv3WInxZqoJomblCq8bCa78mdZISnJVAXwvQx3sw2iGNZbQFBEDAR+DUhNZdf+T/pReViAb5y/ajbhAAARAAARBIEcCzLkWom9+XsCuE1m7aHq0GAYdAvZ1cimOV8GZt1ed3elIH0IxUhCfLk1pFM6qaUsKkJ7ozKTimxMHU91u0qQK3xb0ip+oLfX588EhY2kFoVe1IlunkaTVN76RYMCJ0/QMlWadMN8HTw0rB2fEvjEEQAAEQ2DMBCK17Br5DdSUWKTtUj1tBAARAAARAoHUCeNa1jvhPKihhVwitf2I6VAoCbRAIR7S6kZ3+w7CMg5zs/KNbRI82EVq90ad6xKsvH+oWbarIN7pX8WICtB79a6dkEKUn+82vyixzi4jWcCRvZp1ORKsnxUMbLowyQQAEQCBCAEJrd9yjxCKlO71FS0EABEAABE6RAJ51x2n1EnaF0HqcvoFenSwBJYjVAqAQTy9p9SsOpRIfv9Bq/l3P/8nlQ35IEgtyjOU0XQ+viEVCsojY8+fUYVh1mf7o0PzvU3lWXZfI64/BxM5tqkW0Nuu3xj9SplRt6R8PLdXs4Y3GTbHKrzOUozWUkuBkhxs6DgIgsFcCEFrL4nYPyixXfnKRwg6kfLul+flz9YxjteM5U84GKAkEQAAEQKBdAsln3RbVBw+Q3qKscreIdeZnda5JuZK3KslIP+jbvbtVqdVNJewKoXU3G+BuEDhAAmsaXt0QPalDksTBS5MLLU/rz5qGPSGasjQBg9U7zZUKa2xVtyYu46CqEZ3Z/9YEXHay/cXrG93OR8SOT6oOlLLSEuhRtOzQpuXoms5Y+56J5qxRensGK9rMA9+r1AVOmyImsq5ldfWYqGmkQdAETP73c3qWgnMtDusRnzn9zilTtFvnEz8My8w7y6JaTVZUCeWif75+sBpF28g6ZOvl3s7ze4CujyaBAAgcNQEIrQXNKxcp1NKiKblIUYskfbeKfCZDbC1oZxQFAiAAAiDQGoHks65pzew5OLmgzfuIzvhz8ouejGCppgUWuD6Vyq9AFc2KYFrHNz0yRpXG4N9l2qzc+uoSdoXQui193AcCB03AnIBEVOYznb/PmdrGI06djyYu1qKouEpf9Pysh/QwWdCHSFJK/cGUllJMZf/+mQ3pYbygj/6Apss5jc5MsVDcZU6G1T2iRBpMlzRnN8oPr/NmIfOisu+f6JEJsvr3kTbFTJXqj+gTiwpmHWai9JLuvh/oRv1btrVpv3PKNERmyWY6vaTxWDegKYbHWOXWefX9SO+K/3pIV6939F4p8Qft+GgcCIDAEROA0FrKuD80Gz7T1+eCPlt6iZZcpKiIVu1ZX+2c8aUKKtV1lAMCIAACIAAChQgkn3WN6hGBO1+xYKlG5ZW8WLTtIAJv1mtaX1/XO3W5EPxC95t3rjuU+JSwK4TWEpZAGSAAAiAAAiAAAiAAAq0SgNBaBi97Mfh2+0j00N6iaZtFinjJa708rF50yr5rIqyRV57vltFzqPO3xLS6f5EvRtn9qWvc7Ye+XSVmvfWhkbp1jBfWWpvtF9n1PfULaOMa56BRPU1QfXfJKOBY/bG+x7a7enfnWLt27INYnbps99fYuL6gLbjXQxrSI11MesTfkWs7q3J8iEWWUcAPc+7P8UEevWbs/vIdRprnn2VmCbOUYrZwbG7Wo3ZuxeqrdncFeIkS5U6zyxX93r3W6Ul88wf/m7bri7sI2/l1S29XwmdYnY/fKugiZy7x94u3LDKnse99c0fOvLGb3dO8VPmhuc37fTVG9ZR1+pxpp3FjQ61H44jdYvWY49Q/36uxFp0zZCWpvrLLtnnWBW3liWDl7fx6ot8/D3g5IKHVAcj8aEIXEFp3mwZwNwiAAAiAAAiAAAiAwOkRgNBawOZVJKlY0LYVnZK9+PTmHK+W0mYqG37tJ88Br6JWfHno+eL4kwklQrxyr5GLfrKv4YqKtqDVD5BUdVrpdTxtMtI1GSkaiGZDlVLJynfHxcA53b3+oxtSbZAiRNUmKw+/LPuySvWzu39wdsH6032vxIskRykoVXUpgckntJvnDNj2NdvsKceyUdo/ZBmVD8X7XcoHw35zVotzGVx39wJ/CTn9TNqiVsmo2j3lGUP8MrajSu2wajTONlqqrD71L5/4rizlm+qlhOrPYPBJF49sfGtio0xdNvy+oM/xmNQYy59Lap8174n7kt8HVnT/9S1Tsfnnjd00OD2dWZiXEoGrVHSe9DM588fCfnnEbPt6Z4rd/XQ7QvNUKT+NjUd9hGQ/63IGJvdzlr1NO1dFTyWQU0Zr1xyw0Mp88YFoKZ/5JRCUsCsiWktYAmWAAAiAAAiAAAiAAAi0SgBC6+5410N1SGW7i6bGi5QqB1wkz5pne2DOotq5RtVlREQO6Y2IxmNtkfszo9nzF40XprhrWMFuk2fBZwt74n7PwSJO/yzhRx1KqsS20kJrsn7L/7z2yOTo3eppC8s+kdwSQTPLqVtuM82owx52Vp1FfD4lsK0AACAASURBVDDhN8Si0Lfxz92njKqEZD+b2IKNrc2IRux8iJDQGrsmOc7clylVlKv2gqUai3xa7NXRlOz/q5cimvfYBwx75xLzEGIRFRmY13Rm5IpF7tzR1oFEGbxSzHPmD69gfkXfXOhmnDPbYWwTN8d0ET9N9VUbV42fdbEx6RNVIbQmZzF2IHXtQ8nLsy4oYVcIrVmocREIgAAIgAAIgAAIgMBfEoDQuiN9GTUpop8OTGjl2iOL5llYUaU8JJWuemOZp11s41URXMEtxs62chlhJhet08sxjY2oV5ZO4Y6+evWpyuvZjHrnX9Szomi5FUJtMg4U1e1lCy0ewcQXzeRom0zEIRHVy4SZXh1tt6N3SP5WNJWv0Kg9MjkGxDVblEqKJpnlCJNp7LQ8fjk+FLN5zv1GP3w+mPCbHk/30cA/d3YGt4CStmDjZyehNTnOXEFdTDEB0dMpz3+KedKOntQA3rQevjFEcv5z0OtzR8tCK9uyr4XHGrxSzDPmLyOlA6/Hd6aITB0QbUd4nkqOx5w5I9XXPQqtvD8v99UOjRaGdmaR7f5myGyEb2Ki4dutcbbL1mUVtiuE1hKWQBkgAAIgAAIgAAIgAAKtEoDQuhveYJ4/Jw/obvWwu7eLBpERjfbhnEoQ9URwJsUfLXXAdPpJY5nrzt0+zoSsOd2+qUXtOb3NejQ6f3bSFRj32m3Kjj5yBRNfX7yWiAidu1gup/5o3+WBqDkcQ6Jn0239IiejFJ418dQfRczlVhG16KSNyEhPEPDDIj6Y8BuRVznPP3fxgdi9qX42sYXqD49iDAhf0WuS48wvtHpFq6p+meO5yg/qRrIrBvG5xBfRWgu3wTHEhFZ12nzQEPsVWg1eSR81+x3uQp0Chs23z+fv1YszV4gVpejtEH5mjle9riJ+mvSvusbtnnUBOsjR2nD6Ygd7qnQ8DW9NXF7CrhBay9oEpYEACIAACIAACIAACLRAAEJrSajtRqekFimGiKK6pQREtTXejpDaSWj9ID2yLCS0VlGigyldPI5otLHywqba5N0+zcQk65TkYOoAN0L1Z70mur7m+WYNoZDrQgUjWgOpCKr6U33XhNYkR1kXTTf0rh0Tbef4TIkmZ5nlGCPHEvaSdST6nbxfi3IM+mDCb0RE67yOYg75Z8kpwior2c9sW1jiiFdoTVyTHGc+oTX1Nyt1gDqUSYusVNGS8bnEEgJ1LvzFjZmepIpK7wVOTjfmjn0KrRavFPPU/FH5kyp3QIMF0Z2ej1Q/xKzi7mtHeJ70CbE+cTs696T6qo2N1LOu2ZBkfeXJRqs85Kztr3f1Lo5m5ZW8ut3fDNu0tI2UAaodJewKoXUbq+IeEAABEAABEAABEACBvRKA0FoSd7uLpvQixV5Q1qdSV6kBvILYhyd1QDwaMSkQ6QLhmZUD1BaBMtrkbk9ek0iNy3M2yI9PMLEOu+K66szYFmn0JSBsbO8lifoz+q4L6Ia44RHTBCdti7ZH3MixXaocezG+a3oCJbYpP81pY841Mb9pwnV7+8fvzO9D2qZGFKPcpm2nBEldEx9nnlyfPkHX+JuVI9hzfQ4D+xrDX3h6gDpS1val9NzRstCq568NjlkrlUE1t6Xnr3r6E2kS3LQKOXaL15Njo9ScwdqZtoXoTfpZ12xE8vbLnRciRc0XPRlidLPyyl3d7m+Gpu1knJxo6NmGRjzx8+6fEnaF0Lq7HVACCIAACIAACIAACIBAywQgtJYE3O6iKW+RUouromd2XkTz+/50SpfjMS3YldMNLemBeuMPCYXdK7f+Vn+a0ur+hW4aXMPFHhrSkOb8vzxnrPwIISjeJhWdaaZpsPKzWlv/ifTvLSZVGgV1MrhkxCNt67Z580Bu5S6h+llh+fZIcxSNi3Eycy367buRp0xHeVvt1v0sr45bemPRjdKvdD80EW/vg7F+9PhWaVF5mqvlJ1o6ha3cQd6Ux2nEo67DtrDHu9uiwWpDF5Oata/NuiCbrIv61P/4kPmd9flFawuPoCca/rvhc4uYiqa0edfsPljR5mLScL6pW1+Pz/T8EexTdN7Yxbra2A7yqstvNNaCaWmYn07oguWaNnxUCa0hu6l2+OcpEc0afybkzRnp+Um1JO9Z18w+NePI4ZDNitzxajWvVA9DI5fvjoU3vt2cj+rb9bmhcaHWDSXsCqF1VyvgfhAAARAAARAAARAAgdYJQGhtHXGxCkosUoo1BgWBwMkRWNOM5Rg2Vaw/piDEsa8n/zZosUVaCK3xa3K2UftztP4xgAOuft+8fFH+DM++27G7SfCs253hIZZQwq4QWg/RsmgTCIAACIAACIAACICAQQBCa3ccosQipTu9RUtB4LAIeHMg/3kTEwfX/Mxotrkleo0cbsOvGVF6d3D3BLu/Nc9+ebnbvlXv99uOEszxrCtB8fDKKGFXCK2HZ1e0CARAAARAAARAAARAwCIAobU7LlFikdKd3qKlIHAoBNpNCXIovUy3o3uCXbpPbV6xT14xwX2f7SjDE8+6MhwPrZQSdoXQemhWRXtAAARAAARAAARAAAQcAhBau+MUJRYp3ektWgoCIAACIHCKBPCsO06rl7ArhNbj9A30CgRAAARAAARAAASOigCE1u6Ys8QipTu9RUtBAARAAAROkQCedcdp9RJ2hdB6nL6BXoEACIAACIAACIDAURGA0Nodc5ZYpHSnt2gpCIAACIDAKRLAs+44rV7CrhBaj9M30CsQAAEQAAEQAAEQOCoCEFq7Y84Si5Tu9BYtBQEQAAEQOEUCeNYdp9VL2BVC63H6BnoFAiAAAiAAAiAAAkdFAEJrd8xZYpHSnd6eaEvXQ/p3s6DB6pfm1yfKAN0GARA4aQJ41h2n+UvYFULrcfoGegUCIAACIAACIAACR0UAQmt3zFlikdKd3p5gS6XIynoOofUE7Y8ugwAIcAJ41h2nI5SwK4TW4/QN9AoEQAAEQAAEQAAEjooAhNbumLPEIqU7vT3Rlv7M6Ko3pktEtJ6oA6DbIAACeNYdpw+UsCuE1uP0DfQKBEAABEAABEAABI6KQC20/oookv/8Uu/if9L9f//XUfXzGKJkSixSjs6ox9YhCK3HZlH0BwRAoCEBPOsaAuvI5SXsCqG1I8ZGM0EABEAABEAABEDglAlAaO2O9XMXKevhP7pZyH71p7R5H9GZ1s2f2RX1xh/qAppu3mmkX0BEoTKMvxvoBrT6nRNLK5ouf03DfzekmqiK6U83tKQHq21Looce1c2d0ur+hW6M9rvXqD4b7R2s6Dcj8anZfo9/cKa39HbVo/Hlin7vXnleVf7x1NGIR79P/Y8Pon6fPth/SXDtOTbz95mM6/S29ys7O/2Tbfa2cyNyxlJ/StPLMY1to4lO03T6SeOkTVLMfmjGmCrXrFjW/sJ85H10ZvqnxjzHP+lnRrPNLdFE1eXz3ZqXoqjz0VM7xOzrfrebP+9aFxsXjo9YPhv2/z4NBkSLhTIQcwthDx8jIsYwx09d1qy81NgNtVPZxv5eb6vN0e6XPiep/sXHsfTdxHyQP/Z285MUu0N/6uU+6w69H2ifSaCEXSG0wqtAAARAAARAAARAAAQOngCE1oM3UdXAnEUKX2CTEhSlQGULUdX3SswwhY5wGT2aDd/ods6EW1H2pxJa1kMa0pzuXvX6feUrMU2KW54ITiFGXFbCbSW6fNaisXuNLJfqa1g/JhdSCJL1kCUMhawfb8M5PSuhmAmjl0/0Pr+uBGZd0DFZRnirvsk8rYagKL8TApnOxe0z68/PbEhvt3MhnvPyPjUxXdiNVGoC63uz3z80m21oNOLyedL2j9+x9uUykz5rvyBg7Xy940J52K6UbCPX2bkvvNC9fMEgRCmP2GoIkMpvY2PFb9+S/lyP7W3ritu/FkzDPuTrjz6OUv3dGHNUeEzkjF27rtS/Y+30zilyvou3WXtxFJ0Pmow90VLum3uc9w7laZjzrDuUtqId+QRK2BVCaz5vXAkCIAACIAACIAACIPBHBCC0/hH4LapNLlIsAYmLYyrqkilMzvd8KS+iS5WolCqjarcltAqFzxCwpFRglu+tz8xJmhJqmH7oXCOF1A8l0LF/PxAttWheW7SImSDdBp/Iaf2tAY9K+LSFZ00IvX2zhEy7z7JDrtDKdFURbex8rDbq/WZRtM/n7+QGAXtsn2MT5Y+aGF75qP43RxxmgtMVfT++04hy7epvI+8/j2gdEdeP+ce8lvMjovFY48buef6i8UITrbPs6/HVHAHN58+aOOwfW3l1GT7g7YNPrK9Z7CS08kDNWuT29qPB2LXb4hfNzZc2qv/ZomyWnTPmA3vwRcaecs2k0Fp43tvisdTKLclnXSu1otC2CZSwK4TWtq2E8kEABEAABEAABEAABHYmwIXW/+d/0e+vyNH6n99fOkeO1p25tlFAcpHCBaqIqOYRsLjMpEf0pcqoOuYRsnLKrwQ5ElGWTDizDn8Kbl3WohwNkYTVO7kQW9utyFDXDnXkYsxG2UIr2yqsKZEuSz2aVMpKOm9bxLGFVu3fRsSor8+yQ1lCqxJo5D3e7dbBVAsZQqu3fZbwL+u2xTHnBQETQq++6ZGJ5jLiN23XiNCqbrbLqlIosGjOO/rq1RHb69mMeudf1NOjgxv5e4MI7aA/J3zJSduhUbIjhAP2r0VIO6LVFlrr9AEiRUCdfiQ6fp8shj4fyLaxnaYklcqAVWan0KjtEhSQs+yc69vqhdSY6gwZv/xlxiHMe208t7YpM/ms26ZQ3PPnBErYFULrn5sRDQABEAABEAABEAABEEgRgNCaInQ436cWKXmRZlLg1HKy6lFT7vb0UP9dIUvUHy+/qjYi9KRFzjpyj+cG/XqqtpRX22ylWGXnp821ZroNfmGF3/dyz/PiCpYJHlsIrcE+ZwqtRpScJezW/b6jVz01hAEuLrSG25dmVvmHFclbRdZm2zVDaK36ZLZLCdU8gpjb8pzeZj0anT8baRhy/T3tS2l/zvIlX1SxJ3o2Zv98obUWKIVQHhYwWZmqTpFfOTEmsm3sRvDG22Kmf7AjxEPzZ56d83w7b+zV0eehiNa25r3c+bHt61LPurbrR/ntEChhVwit7dgGpYIACIAACIAACIAACBQkAKG1IMyWi0ouUgIn1v+s10TX13QWyFNq5BFNlVH1MZQ6gKsoxgE5dp5SY7s430q8beqAD+MwHlfEsLcoM8VnTevra/82es1+aXHMJ6z4UjWkeFh5G5OpAyJ9zhFa7YjloNCqDuByRTF7q30tzolD1pwctVWOyQxmjvg5oMGC6E6lPghsdXft2kRo9aQOYDluVbT1YEoXjyMa8YPB7NQBKfvmbedX0YxBdjljN0doTdh/G6HVzgMcHTtyvEfniGwbh1OIqPKdtkRScQRfVGWxz/DtBmMvnjqgvXmv5UdYdvHJZ112SbjwkAiUsCuE1kOyKNoCAiAAAiAAAiAAAiDgJQChtTuOkV6kWAdNsa79zGj4dktzeTK4HfHl5lVNlyGI+YWsdPmWOOIRdtMiZ5545W5JX9NwSDR3k446TpBugycnoze3qBnt58tjGxO69e/ibbqlt6sefT390t0r7yQXk51oPO/hVx9kpg5Q0YruYWox25diVmv5TNhcOCfb59k1LLSy+1/vxHZtMUTM3Ld66gVDvN/SvmkuTfxZ26bvESSTdUXtL3w65UPb5EXVOfKDpbQI2OCY0A4o4/ONZ+z686yG/Nmc21gOYv1wudiOgPS8ljEfNBp7cqQlD8NyD8zKGx+H/dxLP+sOu/1onZ9ACbtCaIV3gQAIgAAIgAAIgAAIHDwBCK0Hb6KqgXmLFCUmyNvs3IxVTlZVrC9naaIMa9s/kVmGWOj7ylenc0uxiEcIVhdyQW1JDzwqUnzYdTwEjuo/TUlsP45fo1IGZLdFS6Vg5kr0t2HzLoTNMfWp//Eh8y2auSoVgXAb1BUWb8MlBVshCsX7zHPULlSeSpa5QONW5aY06+pPp3Q5HlNtBVW5bSP5bxnlWWfozG9fE2ZSZqLhvwldaPk/s5gm/JOVYdjEyf0resfFZxrSkOb8v7qvKmHaKcsaC8G8m7IjrByRe3dXf7ZzfCb8Vlan25+Nv6evHh+7IrLW9aHBgGix0POzqnEqcrTmjZ0RCbE1NgdZNrK4sjtDbFVUsP974ccibUDN3OzXNuNYCa2x+aDJ2Gtr3uvG8y7vWdeNvqCVNYESdoXQCo8CARAAARAAARAAARA4eAIQWg/eRFUDSyxSutPbfbV0TTOWf1NG/ObX6s/JmH9/4MpA6oadyz2IApoyy49APojuNW0Et/UXPam0CE3vx/UHRKCpbx9Q0w+wKXjWHaBRCjSphF0htBYwBIoAARAAARAAARAAARBolwCE1nb5liy9xCKlZHuOoSx9m3iz/rQkrEBorczAIhKrQ7CaGaczV6/FfvhkzuDOdOhkG9rSfHCiPPGsO07Dl7ArhNbj9A30CgRAAARAAARAAASOigCE1u6Ys8QipTu9bbulQhh5uTcP7sqvtSVhBUKrNMEPzYZvdDsfkZbVId88uBIE9kqgpflgr304nMrwrDscW5RsSQm7QmgtaRGUBQIgcLgEeGJ3N7OXaLAv79vhdsXfskCeOqPfmf1cz2jWG/EcVif50Q5tuN0M6Y3mNFLHqnYdSKf7tqbh1StdLOd79E2Vp9FneH9uNLLHjzEG9Xu0MevJTSlOR47NWXf0+u/Gk69Qa6tV7s96SA+TBX2onHeDFS3n150RByC0dmcCKrFI6U5v0VIQAAEQAIFTJIBn3XFavYRdIbQep2+gVyAAAj4Ca3lQgBLNmJAxuSB1EEX3odVvqTdKPFEHLQxWVP0t2lEmLPkPdOg+n9we1AKYOqgg987Dv67jfftZ0+x5Ql9379UpzO0zr083rg8AD0UwBcbPekZXN778diKv32NI7EzOWUx8vqFPK9KNH6zx9US/VYN/aD18oJvPS1ot53TNXqL8rGnYu6HFYKVd1z7NXWqA0LoLvf3eW2KRst8WozYQAAEQAAEQaEYAz7pmvLpydQm7QmjtirXRThAAgZ0J/MxmtBmNqvxS7CTX17vfPQo2O3chUYCIviN2+iwTk5mQ8jChT/qgy6e8fq5nQ3p9Ibp7Rx6utq2F8rclwITPZzrfm4+ycfVKdxmHgITHD2vzA9FSnHasPux6GoXHWnrOssY8L9iti59a/Tl1XyrxqFk2ZXRjvJ+a0LrtCMF9IAACIAACIAACIAAC2xP4/f3d/mYigtC6Ez7cDAIg0B0CPzSbbWhU7QHXxRMV5den6eqJviY3tPjo02ClRc39zGj4MKYF23Irt+MSixobf1T/rvST9ZCuXu/ofX5N69kV3YwvKyGDRZo90JLeb9/oqjcmVtxACqOO8MuFUtGW6eqeXrwRcZoFDNFEbLO+W97Ray9PJBIHbdzRV+b1Idv/rGf0PBGsRETohgvAC56i4ZGIRdYtJBPG6mZBl0oc5jqRr9+P9H3VozFn4dpoPbyqy2RFKM5c1TKFsqBNRmdhe9l5FFSkcCP7vRD1P/i27TpSVkZATi9pPF5of2c++Ua37yM6i9XVYycBMz8yt7HziEbLN2P99tnStaPwcOPvgxX3c8E4x8ahsbakiwmzr4fNRoiTfNv7zYL3td+XLw+q/vvHUXr8SW4kOF6uNjTn4Z7WuHq9S0Z9psaP6ZMM2YyGNIq86InNWbJ9XqHUEob5NZ80lRydvkFoPcjHWIloir/sWNfb/5fsUDcIgAAIgEA3COBZ1w07NW1lCbtCaG1KHdeDAAh0k8DPjGabUZ1rk4kPungic1fS4EnkLNTTCjAxcEL0xLfcWqKdEykmtvLS0y890ozeeueGcGmIqbxOtZ3YikJTuTRXSxpdnxEXEknfCuyaod4uTFJkndP1xupnUB2d0fDtluZMAOaBd1se6qCzohkNn89proS4q2+6uyei23N67U3oYsX/QbffD0J85moaY/JC975+B2y0eiL6JtKEaGurt2ZrJhKGbJK0l81uS/vZ27rVSdLnz1f0/SgjHlnZz+dSxOTKcdhXAikwmK9NLsThKbF+19vhTXGx8nndjkrY27CxwLaj97SocOb7+Tb2jTX+8kLb8l6dsr3Rx6B1kEOAze0mf/zRbEa9kd/nsyLf2YuY1Pgx7CRSBoixEfik5iym1bL5h6yt/8bcFj/0Qgjy9YugQ5/cTy2idddoir+0Z4lFyl+2H3WDAAiAAAiAQIoAnnUpQt38voRdIbR20/ZoNQiAQEMCTLDZaFt03egyK18rE2+44HhOz3rO0urvTJT5ofX6mV5vqNpWLLYOf9KF2iJsiyvaFmRDcLPKZScMf2nb/XXRzN91KS7er+ji65UlfRRRgEZkZ1DRqU/MtQW+Rpwj+V15lO8FPT2y1A1CTL1cLXk0X32asvj/YL9tQVFnpn9nCG9CjFKCI+9OxCbR7ywWW9vP6sd6tqbeiOjZ8o1KfJYRupUAafhKyMaevKKxfht9C9nR/bvhX1k2PrP4SxFZifs+Nrff9MDEdy0iUxcYw3aI21rdt7l7jRx45t/yb7qClq81On7qlzRSZa3SmPiGWXLO4ikCzPEi3FtPieJLLaBq697JwxBaG03If3pxiUXKn3bgVCqXh+6pnTWn0m30EwRKEMh6EVuiIpRxsATwrDtY0+zUsBJ2hdC6kwlwMwiAQDcIrFnAmpY2wJ/DUM/XWglI58888nXz2KPN2zNNXlRkK5c0aL0mer2RW/PXM1oT0WRSR4QaIp8tIrFoNP1QcXUojR1t68m56HBX28v7fZpWeSBzRCIh1PFt5uqz7eE4TrvrIo3oSlbfyyWteI5NTbxzom/N9ts/aHWRTy/fiPJTEbKWSFcJrx6bVFGgvJ33wcPSeD3b2E8XSrWoRX27//RyTF9a/uBgXdI3vi4v6XMhttVPV+80unbziro2CPQtZEevX9ZCX5aNuc5q5kY2xFoPm9tv92CnWpxn0d4BO0jR0W/rzEPBLFHbL4jmjx/e94spj+Se2+koLLE7NWeZUc7qZsvuHv+vqomlFDjQiR1CayHDSHFNlGamHSlUA8UXKfX40x48Wq5g63uZrsdK6lGqqadbjuYHEFpP1w3Q820IxF5iblMe7ukqgRKCnN33el3WzvN5O9bC5z95SrgDeBpradXa+B1Twq4QWrfzNNwFAiDQIQLV9mP1XHDEE1uUqv/dq3Jd9mlw/0SPLMfrD9EZT/25pvV1j7556OsT0aZnboPXRUS+zfqBJhdyi7ydN1QTn3xCVEzwY6YQD2Wy8jBmHOLj2Z589f241UM0HD1rRkKGxOeNR4Cr+x22kSHWsm3uDy/0ec84E82GD/Tyea+lQtDb4rPJhC64KLum2dWEXng5vh8UbgoJJdQn7VdF3D4SzTZ0XeUNVoPKPuwpXJedaoFH5LKUGHevZmoMwxfjfQvZ0RsFXuX3zLPxmeX3dv7cWjys2TgRI3YuYi0S2I3mVPYMjL/NHb0+vAYPf0tGhDcdP4E0D+6PbJYvWUSl849H8OVj3n4R4IjhocWgzKm77UuVP5r/IbSWAK9FYJcoLlBG1iJFCX0BP0zv5GixA6dStFysGnnST6Xv6CcIbEXAv5tkq6JwU+cJZD3rmvQyskOvSTFFr9VEzfqMiaI1NCxMpCp7lGnuRMAFOwek3MGuJewKobWhWXE5CIBAtwiwA3Sevx+N6LHoVvKfNc0eJvT1JA7C4kLL15PMlSnEmteLJS9vvV7T9XWPnyb+cnlPy/ktvekni2viyIaHvk7o+3FJt3RGZyx6c3IhoyVl5Ob9PZ2PRkQ86m1D8xE7L+eNvr9e6OXiiZa310LgdT7+LcBm2z13sUOrvs9prgl9SWEpYv5qKzbLccsOtHqWOSgNkcgVDVnE4fL2jDbPkX7rvCwb1dv9z+l59k0XLy/idPfNmtbfr3TzdUe/jz36YdxZ2gK5Td2xiee714t7ujjXcvuq/huCWUP7SaH1fnVB59cslYL1UbyWt1zRN/IFq+hm6SvXXFi7oM2cHZrFfPeGXu439PTVo9eLFV2w2MkRs4fb71DfQnY0/64Oj/oVhzll2tjwe9uODIOHje6TLNfsw412aFXEDtep8SdzNId9Ph4Rzg8Fyxg/bA7qcUGaHQT3TN8yrUdoKGXNWTJtALO1/iLA1xf+A/RzSqvliNg5X4ohDVYiH3WHpnQIrQWMtR7SkOaRQ9gK1MFO2/33j3JyzPpfEvpfLpRpGUoxCEBohUOAQDMCmS9MmxWKq7tKIPdZl9c/V8Q/nBeOom327868fhW+igc6Xdfrp9jurS2rLmFXCK1bwsdtIAACh0/A2VJsN1lG0RjXsa33T+IAKvHRtjD2+zR4WtLj9wOPJFu9C5GMHVQlDjESUX00vae725E4iIqd9s0PdpK5SC+ntGQKqpE7Vd63EuIuEw6v2Onq/QGtlnOWvJMmNBX5TW1VxNgCSuzodfqdM/FXnODOPurto57Lsu6z2pZibdWUbNyDm+xt3DpUcRDYgp0cr4k4dh7P+hAy+dC+lIJPpN+MQbVN37YR/9H7ySOOGVqxtWXFhWkm3t58Dmh6/0gjFh6otkt7bCIETaLp0yPdXhO9sR8Ul6v6QCqtq6ag1dR+kVy2rA6tHcwPo3Ux/xw+0JhBpz4NpuwlgPC1MU3rtAcN+sajTD125GNB1dUf0HRZR1zm2phFLQftyPn62LhjcC4HQsoOofFnRk+LOj/7deSznU7D3labO36EyyiefRqoMR6YPrPmLBatrOWsEG2TEaqyXLO9uo8wNxlwH6/nuMOfy1ULIbTubqvax8pGf9gty1+kSN+10gPYLw2cFDd2hfx+9rKzR+PLlYjqV+PEipiNpcsJ1aOPqXBb9G2e5phUzdWjgYzxrrUxPA+UspnWtn6f+h/sod2nD/Zfqusw+8n6tiR6qH9bklrTVgAAIABJREFUUH9Kq/sXuqlSD/mv2fDtJeEUKzn1sDL4RiLjGaI949QvNqMec9ttyrb297qt7DYOBkQL+dydaqmJ+K9GrQ3Mbx5Z+psMRru+9MobI4Kjy1wexGkzNsZZzDfq+71l89/DC/aDlP8uyfMHd9v0X7GtMcSjWUP+GRvT0+knjRP+UY+zFJMNXUy0MVrNK/WYN9YEetqwqpOijtu3HL/Nm3PtcaFv9U6NS/detdYRYQo580fuPOXMMRm7fvKfdRnPb+uMiap/2iGxGaW0dMkBCa1ODxPrqi2IlLArhNYtwOMWEACBLhCQk648vd5uMXswP58zYTMvj2kXeryPNvJouNdzr/jYXv3HZiOW2/eariMHzrfH8i9LzrHjqbJhdsmds/7Shn9bN4TWXfn/0M/PGd8ZoRb+beXmbLRIkS8Ma2HLn/ZGLKgvje2BKmJ7ww+uvCGeNpuJh5diJ4pahJtl8xDz6sUmfyGjiWV2Pb56jZRETr5j9XJIClOeqFEjSkl+Tzz3HUt580a3bJcCnxO0nHiFopFrZiOxY+JmUb2QNb6rRAydueyb9iIvbpe6H02Y8xlRRuMbIiuxl8n8jTRns7AF6up75eM+sbXuT46t1ajzX/shX3CrB7qyfbze6iW+/kJ01+HttVeKo81JTy3i97+7139004jzD81mG+2cBCuljSdfeCWeGULX37KVqh4/zFU/nFOZjfur1z97yTEtxPiccZbjb/6XV1VqKT5+xCc+jykRM9Su3DlX+ljEZ+LjMNdfQs8G/eVCnHF4Xg6/Bmn0rEuNcSM1lrz4YCKoD1hozThPIYXe/r6EXSG0NqWO60EABLpB4GdGw80ovD3yZ01rYtsO6i3Vu0YTdAPMDq1kTJ+JHvkCcI+fFh6ge2y9+qUk8gktid7ebkV07al9gnaUuZZOmY1Y8eTNWSfoOmqoQGgtPGn4FnWFqmi6SBHCbx1J9UBufuy0oOeKgElBy7Pl0K7Hl//NFSiYdqvyw1kioC20euZCW1QUZrCEriK2sUQLu22W6OUwrw7erKNJ03axGp7BnPdeF1qde6yUSd6to64Ym7Ktry+q9a4YNKQ3IhqPNduzvN3PXzRexMV7kSZnTB+FD3pL2iKTU9D/Mu/X28HOOhCBDQEH9vrD4bEVQ1LuVLOimKt8+dXf/Sm9QmM6b5zlM/G1s959V9shPo95hFbHbzPm3AyfSY1Lw3O2mT98LyHsvmTPy6YfN33WRadxn6gKoTX55PP5dvKmxAUl7AqhdVcr4H4QAIGDJPAzm9Fm5Ml/qVq7XtPse1Jv18nYHnKQHT3yRhlbgrpsI/nD8JJv7T89pSxqxxNnUy/i03OWkZPqyMe+r3sQWksbPSfKfLs6my9SlCg2pemnzLNtTZVJEUml+mGpAzRVx3tQhlpky+7FUgP4Dv/IEyjkAZXshW6P5ZbWo2h57K31sVMDtCC02iKFTwTW2mowlwv+6eWYxp+20CpzFek9skXEBsyrYlQZqZcCAQHMtr29Tdm2rbuNuY5M9Qqtt3f01aujjtezGfXOv6gXi5IOcNxupJl3JcdIJidRqsf/Mu/P+u0W9Qd2IORhsRVImNCqv1SR/FP+WZnJP6bzxlk+k+oFUzUXmocH1b87tIM3PX1It8svKBvjLsNnqoOHZcO8By7tMn/YQqtvDNqp2CqbxVO2NH/WRUa6R1TlNrAPPi0xWTQu40AjWlmQwttt8bVVCbtCaG3sZLgBBEAABEAABEAABEBg3wQgtJYn3kYkCGvlNosU/3bhus9JESkgtNoLVTdSUhNBPZFPerStek+WElp5q0PCQHaE0uEIrTyPpMwTmE4vENiursRZTyqFlG1FTk9za7A+GsT9UtjWBPpUW23bmu0wt6qLnJV62gEhUvG/cyHknN5mPRqdP4v8/J50FDGOJUZ3Hsc0p5DQ2pzzHb3q6S8qXVIc0sjTQnj94fDY1kKraVsx1OP+Wds2LrTGx1k+E7utzEd9UcWpeUz1K9yu8GG8ShwUYzfuc/b4tsdl0zmb9T809oN9yZ6XzZG6zbMuONb5WPiip2p3hPQt5GgNINNTnZSYQesyStgVQmtZm6A0EAABEAABEAABEACBFghAaC0NlS2Sn+n8XW15L1f+douUeIRtSkQ68wqtlhBgR23liH7yGpFDVah4KYHCSFnAz5DSxFzvVlqmDFgnKR9M6oCPKodrTMCoUydYIsc2zL2pA0xBnNthvSaW8FyJdbqNqrZquSFDW7TVfc73WjReSGgdqYjlwZQuHkc0UgehOkJrnGOJ0ZccIx5f9nEKCa3q5UETziJaURPasvxBRloeEFs58P05Wj3ziOGflXFjQmtqnOUzEdWpuW9AgwXRnSbeqeak5jH18ss5xK+KaPcJrb60HtwBqvnT9rnouOQvLsz0HMYOgczcxMm+ZM/L5kjd7lkXGu3uM5AJxq93cjdEiUli6zIOL6K1rRfFDFEJu0Jo3drZcCMIgAAIgAAIgAAIgMC+CEBoLUuaLTyjuRN3qG6bRQpfCEcid5IikhIW9AOG7G2r3hykH+SmDrAPTGLXiBO9v55+6e51SDQXArUvys9oq0eEcdMZrGnIi9QTWbYQ0aoETCU+Wm0zD/TxR+qlokQdMXYL5k4ZyrYf2jZea8uoE3mckctRiS/K/v6IVlGnEAzdiFamvbsHjCVytHoi7nYYbtWt6THiOSQsJDAFhP7mnK1cuVn+UG9pPxS2unj5cm+KhpWoGfHPoHidLRTmM6l1XfOwO70PjecxWag5/j05Wj2pAlI+46blYGNNzstk5sW1xyyXlKMHJYYOwwpE3i/0VAG+eblNodWKYPVEuJaYJ7Yr47CEVvf3i33o3na9VHdt8xvGrhFC6242wN0gAAIgAAIgAAIgAAJ7IAChdVfIUvCQxXjz4O1ahbw/e5Gi58WL5OGu0grw8lneTB4mSmOVGpTn8rylt6sejalP/Y8PEl+Zp7/XgohoaH86pcvxmFjGVMZjSQ98gW9/FCshGIhr30dEM1ZfdTmr64nn7Fyoenl0Y52P1YkMq76y8gBaaQeI4nkCm5lNbYn33VXXk8N8df9CN7UR4naRnOLMQ7ZlYonVbs9BUso+omcmM7M/dd+VTfzf1we01X7Rp8GAaLEQHeIiLQ1pSHP+X93e7DtxonzlqAFGux8ymmMvvlVfibwh32OdSvhfPmc5/qpx4No35g+HwtYYKcEt5gn/DDA185P6/V8fZykm5qFjbM6f0IV1eFd6HnsXKTGSfpsz5wp6IZ9Jjctmc3aaX/j5ERsb6tlpP0/KRD7aM3HNquS83+wpYV5t/nagPz4zI+Qz+gvTXXrL7s3+DROpCELrrlbA/SAAAkdCIPADyUiOfigPvCNBfmTd+FnP6K03ohM868pjSetHmc/WhU9bPjJ3Qnc8BCC0dsctSixSmvc2dNJ385JO5o7AlueT6T86CgKNCRxWZF+8+emIzMbdN244tTl3TTOWh1n7of83z7rdrIa70wRK2BVCa5ozrgABEDgZAvUPhs38mr/1r97qD1ZU/e1keKCjKQIsv9XDy4I+PlSEk3VMdqqAo/6enXJ7Q5/WFrvU9uCjRoLO7UQAQutO+PZ6c4lFSvMGn9qivzkh5w4IrQUgoojTI9BOWo/SHNtMDyPaelpzrpHTVhrrb551pT0F5dkEStgVQiv8CgRAAAQqAuKHE7FtYDzx2pqGDxP6pA+6fDqEROQw1SER+Fn/EF2fCUEeHw8BazxVP8ofiJbviPyFzzQmAKG1MbI/u6HEIqV5409r0d+cj+cOCK1FMKKQ0yRwOAcV+fi3dyJ7XdupzLnhKOa/edad5njbZ69L2BVC6z4thrpAAAQOgMAPrWdv1BuN6Gw9o5m+1ds4CZVF473S3fKOXnuv4rROLb+SygNj/8hi28efJ2NiqbtE3q8NF28XPFfYI9HwgW4W8jCF9ZCubhZ0KYXd9eyKboyDFq7ogZaZZYhDOlg6pToHnMrNpHLGpdvgN5BKq9Cn6eqJviY3tPjo02D1LgRp9uGitPj7dHVPLzdf9PT7SN9a/rr+YEXvWvIoHg06XvA8elX+u50YCDE8zPGMRygPH4R9xCeeDsKwp97+nx/62TzTw0RGsw6mtJzrOeQKs9L9KoNj0CabC5r0xpy5z4dLsiP7ZGHeKOaTcjwpE+g20fMscl9y/a3KzWSnHmDj6fWu8jFnLN6+ETup9kPlTlSnGa82NL+WJ4kHObMFywON+cAe0Eo7pT3oI/ZgquYPmePLqF/lemzqN2JeCvt0vdCi2Yzebrud2gJC6wE8QjObUGKRklkVLgMBEAABEACBPyGAZ92fYG+90hJ2hdDauplQAQiAwCERWA+H9P04p9FmSMPvR5preXbqLc0kRdY5XbME/q939KsEQuMESCZAatF5TOiZED0t2UnEMxo+n8sThJlo+01390R0e06vvQldrPg/6Pb7gYupy/M3euud05cSdWXi+Nc7FUmbLuN9dCZO3tROba63ueTdH7SVPJWWBk+0ZGkV9MMA1Im1qyWNrs9oPbyiG3qi3znj+E2P/PAFVv+ELmQkI2/nyz2tliPOimF8eiL63pFBnKP1Rpq1+/ncEH+N/iuhcDOn67MfWg97JOzB/p8J5kRTecAA6/PkgoniQsy96r1QKVaVYOm0Q55OanFcMt5Bm1zL9jEhnPlp7cO3G5ZjNuSDDdnZJ1srsIypPp70MXOmibAxht7TmkWaAlKR56GxqI1fJjzyFy5621hAu4fzejYjuh1xP5gNe/SlxmXQRwIjKVb/Vn7T44fxVCcge3yajbW323casTnp7daY8w5pbs5pC4TWHEqHcU2JRcph9AStAAEQAAEQAAE/ATzrjtMzStgVQutx+gZ6BQIg4CHARMfn8znNe7oIqi4UQtLX/Youvl6JmBjLNTMVVSoj3nQhk4kaXGeVQqLnZE9eOo+0u6CnRykq9l7ocrXk0ZeGSGKcZGpF/m1VBovuXFNvJITRrDaEPMc+ZbXquzhx9EtLrcCifCcXLJq33lTPov4eJl/0xCIBldi0eaQejwolul8K3lxUnFyQOBm3BAO9DFMY97Wz7r57UmvtCyxK2TzF1fCTkqw4g0BdPELzi54cjtKXAzYxxHjDh2P8m7BjFN02iKHwT4rV/F9m3/S2BBmKqOH1+pleb0hEmrOSZkN6ffmUQr7/lF3eKjl+N3ev9EZzGqmI7Bhn43QzfStezEf8CSXC9dvsZX5oPr/ExhibQ+qXPV6frsRXJso+07kWjdu1BwWE1u5YrMQipTu9RUtBAARAAAROkQCedcdp9RJ2hdB6nL6BXoEACNgEqm3FAbFBbevt92la5Y+0IlZVJN1CK3ywEtGudqSedokufohIzku59dgUagyRxBKacsvg0ZRK/P2Z0Wwz4mJS9v0Bz3FSJCgB+vzZjFDUIiQr4fTmkwbTJ3pkgq8Su1iOA5YyoD+lJxbVKnWpEgxiZTABUESj8oQFVUSq023HnppwSFZUpvQLJS6XZOX6Vd2Ox+8r6vk4ettuinEsGrf6KB+2+mGK3kI8zWInFE0hAkshVNTlCucsunXz2KPN2zNNXmQ0+JktyNovPNa0XhO93sgUBOsZrYloMpEvPYJjUaXA8BxcFrO3zNe83hBR77ry1ZhttAwZGuhI/Y4IrfU5NcaSdhHR7CyyfDO8otc7LeVHx54UEFq7Y7ASi5Tu9BYtBQEQAAEQOEUCeNYdp9VL2BVC63H6BnoFAiDgKmeG2PD9aB7GI/I+1lvBvcKQJRTpgpod+VpXnyum6tcJQavaim5F20WFxErgeiSabeiah+zltiHkNnZezfrfZEQo1lvZRUSq+oj+KIHHjLrTUwqUYBArQ4p9du5dT7cde2r5RntWlLNKFXDP0wiUZRVrB2NfRw7XHM+f9ahR2yZm+8IRprYP5rMTOqtIDWH4gSVm1rlW+zS4F0I8/RCdRRjyANT1mtbXPfrmbxSeiDa9KgWHSp8hchvbUaWy75s7en14pTs9z6ptU8PeQ3q7lRHXumwauacKlDV8K1y/m7u2yRjz5JPW6o2lS+nagwJCa3csVmKRUq634mA+/f1SKj93ubpR0jETaP9U92Omh76BQPcJHNazrvs8D6UHJewKofVQrIl2gAAItE6gylfKcoK+3WpCjP/UTC5yfT3VOTyNKFMZ7Xp/T+ejETHxjeVG3bD8pexgqGcS+Vmd9AL1QUBKcFzespPr60jUDQ/Xm9D345JuyfzO3k5vlCHCRXkk4f3qgs6vWaoCfQuyux3fud9nBSMf65pmDxP6ehJRcVyou9jQfMS2b7/R99cLvVw80fL2ms6UzvXD7rmp8kga4qHKJcpEyhIMYmWw/Jpqm7XMvbuib2KNt4Wxaos3tydjOq4OLRPf3dOGHX4lDwH7vJepElpgVfuV245KUNQ4cqE1ZBPW7yo1g+nDPKWDjIZ2fLABO5U2oMobKn3Kl4ajHl9SjL9Y0pxFcKo2ct+p/U3orGu6vmaR6Q/0cnlPyznbWl9H7Jq208aiJvSGUoKI8atzNl9SsBQYb3TLcxHHfMQ7mUXqN6KHrT7Hx1jcp+PpUlqfcotXAKG1ONLWCiyxSCnTOM8BfGUKRikgUKXJGV/K3U1gAgIgcFIEDudZd1LYW+9sCbtCaG3dTKgABEDgYAiwrfRvtzQaEc2Gb3TLhDIeuabFufBt1OKAGbkrm/pTIaKZ4owQYGiltuGKw3jEoeQrcWCUjOyrxDAjok8eLnQpr+Xt+KQpP1BK5m69FCfZkx45FyuDg07kjUze71qLCT0VIpZa4UkceiWqG9LVzYI+2EnsyznR8z+a0JSeHm/p+1me0s426Q9W2qFTNSu2fX/A89Xy/eK7M/CWMaDLzwV9Up/ujcO4LmmqcsM63TZPmTevq7eAG+23U0sUYRVrR5ij3yYj6r3pOYctHy7BzhpPgxU7PMyMJhN/428A6nHW79PgSfhByN+qA9TehTDODiATkemyH9N7uuMHVvnHoi9697N/L3Mshznzw91kqonBdKkdJhWzjX8cGYfb/ZuQqn/TeIwNiBYLlnsj7NNV6pAfms02dCtTd3Dy1qF5BzNHJxoCobUrliIqsUgp0dv6QMgSpaEMEPATiOd8BzUQAIFjJXAoz7pj5ftX/SphVwitf2U91AsCIAACrRBg+Suv6dq/d3mLGt08tVsUciK3gNXuhj5FhvvvMz+c7vVce/mxu+X2UQKE1n1QLlNHiUXK7i0RLxlG9al3uxeJEkDAR0DfneM/CxHcQAAEjpDAYTzrjhDsH3ephF0htP6xEVE9CIAACOxOQB52syR64xG7BX/l26fS797Y4y0BrHa37Sky3Heff2Y8tckji+jf3WJ7LQFC615x71RZapFS5Wi2alER7+b37ODCJdFDvdOE+tMqB7QRBa8d7sdS6QzfbkU6Em3nijeqnrUjVCYR1feIBofaz75j11aHFfL2kJkjltfDUp6I/uhlh/pi/N1gNqCVceigCTTUTrFTR+ye4dve715rRjpDX1+173PsNL0c09hMkCsbOaDp9JPGavsQN4FMw+PUax5emVOvmSs+bbP5tZZGKsLDPzDkLiWVRmin0YObQQAEukIg9azrSj/QTpNACbtCaIVXgQAIgEDXCchIiktjW/PunTIWMtbCa/fSj6sEsNrdnqfI8BT7vIunQGjdhd5+781ZpAj/v6yEwtS/WQ+44PhpiqzVoYAyvzIpsW49pOGryLKhxEg15hxx0ypTr8N3D6fJUud8P4p87yr1Cj8UUYl6lzQYfNIFT3Fi5YJnbfu+oM9xnf/b2H5u9EVLd8TTA93Qp95Hmst0LAEJ0OLM07YMH+hl8UEf7JZ+n/qXIh+96msteIr6SKV8sfpZi861HU073dKbStUUaLsQpc37VU9sn9B76H4nGVPtHw6RoM20FDdRHuFx5D0Ecr/DDrWBAAjsmUDOs27PTUJ1BQiUsCuE1gKGQBEgAAIgAAIgAAIgAALtEoDQ2i7fkqXnLFJsoUxEbdYRmj6RzRBaPdHgxvcyZ7QZjeqKcU6Z2uGHgklAwKvyIAvRledZl0JrzXJNwyE7HFPmfueHJvXqPPG1olgdRqgizW1RWVxqCa0ZRguLlb5+JcRKzxb5pJ2qNvrb3kxMrTvs3CfF6Q8tMtnBE7XZFjy0CmL9yDATLgEBEOgggZxnXQe7dfJNLmFXCK0n70YAAAIgAAIgAAIgAAKHTwBC6+HbSLUwZ5Fib2vXt41zeZNHYvKYS/OjhDT7MMvqKinWeoXWOtpURbm62/LNbep1W8gUUrOEViXC6nvn3fKFUOvbX2+nBmhBaOXib53Y3Ra8OVYlYkrGunidtFNll5jQqtu55pMtwjJ+kwviaQq06GTHd3KE1hwevqHIbVhHT3dntKKlIAAC2xLIedZtWzbu+zsCJewKofXv7IeaQQAEQAAEQAAEQAAEMglAaM0EdQCX5SxS/BGtcZHNiVidXFS5Wn2i2pUTnRoQWpU4lynOCu1xSG+3c54qIBjRWkW6yhyzVT5UK/pVCoV2XlHXlO0LrfYW+FTEb9mIVhlV+iH84PYtnVaA53n9euJisT8KuKYYt5mV3kHelp0SAELrAcw8aAII7JdAzrNuvy1CbSUIlLArhNYSlkAZGgH1A8kHxfMG/+jY+frfp8FqSfPrBseOrGc0643Ej3d85AJmYRxU4WCRiyMWEfP01SN/YIgZtfGzHtLDZEEfMpCiP1jRcn4tDogxokt039VsHNueFrCbHjmjonf0aJDY3/7SFdy8bao17CCuG1oEcqJVffOw8rHwLpSfY6ejs/pf6WIpF7t/CImd5P6GcduKBaJjVW3rNQLf7HmXjdtnOl9e0OvDmBYf7Pv3aF7DMh3R8v6FCtxiHinTtu6VAqG1OzbLWaSEtn6rHKtJAS900vt6Tevra7qW2+wXVo5xX57XKieritz0HQj1cq+JuizP6RvdqkPlvKkDdOHOSh2gDqFSkaTJvmjPXD1Ha4ZLJFMHGBGcbi5ZI0pT8rlUOVuryONQjlb90L3M1AEay7TQ+mEcoBUXWlM28wmtfvHVhz1bkM2wGS4BARDoBoGcZ103eoJW6gRK2BVCK3yqLIH/n71vV2qlWdbM9S5LnAkOxhlXPMAOkLGxcPEkU3LwZOLhSKbwcLFwkJ4AnoDAQLzAOXMmYmYeYDNRt+66V1arWmq1cjl7/6i6KuvLrEt/nRde4fUM7qdX8NfKnbVZLmEwPb4qx/kAiUvZ1/yXv8QzgmDgzdsV6pldRB/g3MnzlS9Jn54QOIZCsqxiDZJ4UTrgODDyGqYw5dFxP7CZ3MH15wWsn1fAOfCfDUwG12C8kG2WcHn9BXOnoq/IuXavSNksoKV93G5hVTHpyma2GiHv+1vWQMUb+14ifpZLeDv7gpeHc3h+D6xvvfhEJdUGlssBTGNfE+zCJqEZ/Wxg+fgAXzf7IM5MIZh3zN2LIOvtsNfiCjjJDpFr1Vrzzr7LzqbHs2rNbiaXcP2pkyZtgis+Rnxa1aj5epJeWG2O3qe+iWg9Hm1iXlL8xa8+QIWlJ4lWVRxLy+vKc5jynKgiFN4pZOUhNG1yzi1+Zd8xRL+PZ9qZ4/OENchX+dFFEbgeYtYN2TfnIrTfgker/qHUlstb5KvWUY1xKaJVfcwWKRMGTiGveg1g7ENfMWmdeXK0BnPvumvRKGZ2PEuVJCUECIEdEMCcdTt0T48eCIESeiWi9UDKO4Vh2YXmDp5FNdaT+scuwa9wo8i5kJdCAJPNcgKvLwA37yuoM2adFIDeyQpCC2Du4CKq584M0sTSgdVj0OPBCftil+47gGdRRVj9YzqCaVP9+GTD/u2wdsA+lny/fMFZpYMfWC7fYJT4gMLwfr0RHx40EGECo7CnN/9Q8wUX8AnnFv5+FKTH4h7Xzc/mBxhLf2o73D6tEL9W8/bdVHhp2Tm6JI0oruPuLWXH7V9vRLQej05TLymhvJ6+qA4AFlUiQ++V57rmCW7mWLVzmtq5XgMRKgxarU9TvsgzHpWM11s4fxgATy/LiVWAyR8W+SH/8XFG8Ma8Wqs24oCMzsXKkwqg5qo850O5ZSvQrGJdilgcwvDjA0Qruw8zUmu4WMDFbMbnwnT1DHdaHt2IngKyCyLVzsOrpw3wy+7qJ2wfVTEzT7pfpRJB7ufg4cudS04Sx7NDkaSEQBkEUmddmVGol30jUEKvRLTuW2snM17kJZJ5Dt5d89DNxfoWXrjH4D188wsn+9scvh7E7yzkXl1Wa28x5fE5hy/mgcgvmvcAzEPxSX5RZx5010+gQps2y0u4ntVf2ysSePQGLH+XuOcKIsghhbzyRkg2Rta93ojCAszT7u4BXi7m8G6wTAGqiOf7uoGvgUbUom2mvgw7WC0uYDZ70jzuWNs3GEkPxCA+0618OUhjzMVkXmM8LFd7YbELPLCXjvtviTs2nQQj9B7h68Ul3Xi+ra9PeDnXSH1dBzZ+Me8ET34t54PBZgkTmCZCjn9gs3wTHtx2GgifbKm/VS8oEi9Ycvwu1rUHLAtbf3wQ2LMUCJW9+fCvQhV9azFk28IDdQR3mheP8koFQXY/sRC+NbwLt2H5z096Vy+TwzGsbXJUecOz9ybORYU94XlI+fUTfMAQhsMPuJCe5E5hEeVFpNsol9B9KddNJojrzw/8bB+r1BPD8QKeV/WLc+4aFOvHo4/tOTzwPUqrxF3N2dS1zzus/thl6iG05tVLs0l2XMB6Kzy/DTwWW/EhLRNTMVXNXlU/u6zVjH1X2Mwn3FZRA3U4KTAP7VEobYv8qCMWmWu3ob3am7fPsy6c/VPZk30uCi+6YFoOdv693vA9ILy3H+fnAZNoBfjX7y+cnf8H3P7zH+iT8lgalrjkH3Kuxy5/GDszasndtjwfFvemCESkiCELPix+b1NoZSCszpq5ZqZiAAAgAElEQVTjQd6srSiOOiUEOo9Af8+6zkPfqoAl9EpEa6sqOuHOrbQBFRLKu3P9DNOrv8DDN0EksBcVTV8AxnORJ1MrDABWiGWdzJ6FZH7DzS0AjM7gdfAA52v+HzD6vuMetc9nb/A2ODPIS4NM5eOq8HCLII7JG1Cv85VdzjVpDTztwghWjPxNkEuxvuxwVIXV2eMlfN9Lz0w2L5n3UuSVjODDwtQSGHOyhb3cPwDMeSi+TeqItBFb3bMRXfiBzVa8PJx9DUzPSF49dgRnr+bfbU+ZmvSKX6K9ecwMOX1hfK42NpMJfN+vYLqdwOT7XksR4CHypQeL7fHpEv61nTIyyEjDoYgcToaxUGsTD5W2w8A/17ZV6oVBbTs8HcNgCmePf+DhfA3P0wG8sTyYOnEaIb2Z7d1dz+BDz4Wn7x0xwpybhW5zrm7deYs2LyqEW1sH3jUVxFWGsz/VFajZXvYgyf7cNShIVrH/3Yb2Rrkn8L3w5RbWz1Oua5Wm5B6W8AYgP1wxstx6sdSwTK55qYP5HAAGbByJjo43iFD81UrkHURjauut6sf2389bq6h9V310GI5hYeX0Zc+/jd5hyuRh+7AnEoPZE4wk7pMBfNle2oGNmX9UADM/NP8QoD7IObas7Z+Rc1HU3/kDVW5JPr5IUwDzX+A2Ed3bk6dS5xoQ0do5lQQFKvGS0s3ZWnk+bSH1qvZ7noBR6Ak1dnNiEdV9ZxphddYMD+8e35m5kyCEACHQJgL9PevaRK37fZfQKxGt3dfzUUroTxvgflE2vgDbxJtNuGiVZTfLDQxYHljuuXMO8/spXHEvvxe44IWnwHz5t8kyLbTfIEUMgjghr1czJlErXv5rMiasTO0SmCJ/UhZh4SiwAni05mykdYjgw8msJMbM81ULmbJw3GwArrhO6lDZrNQSktBjRREMDz2eh42F5OkewD4dqHxivhBeBWjogl2THjLxWzSlA3vReTxbwWqgiCidQPJ5euP+pux0e/MKb7CSuWYlsWLl9DWx/QEX/3zbZrlYt1O2zgTxfv8+hS0jfEcAd+pDhecDS1LPhici84gG3rcikZyUA5W6JDGp5TI2X3ZC865tMO6B4uZKrudi2bvMA1jZZvYajOvD9MA3cwYbhLw+rvEBSRByD+fSA1USe3+qPdX2rvR5/4RyR5v2m/bqweagzlmrOfuu+BBxbeR0lEQ3//jEiGPrY4Gz5yZe2o32fk8q80OKhUnk7OOEfPUhjtn4I7xeQ5WqRqSe0Tz/Y3t76izp4O9EtHZQKQGRSrykHM9sDy2p9RERLU4zYhHd/dE1zMfDyft6dHMmgQkBQmAXBOis2wW97j5bQq9EtHZXv0ctmT8no+XBY+Wos58xCBr95VLzFtBf6jkR9XIhwznNF9cYoWvmw1L5tHgOAdPjCJNTzyGacEULnFxlVrXbLGMIYKWHmS4uZoY3VgofRdAEMd4KrLb3A9i+PcIDy6WqFZnaAKv+axIEjHT9uriAzycR9r1Yv2vkoTlj5ZnIvPkUmVUVV7P15OhAewHhqSJetJBhbZxISgFum+cL7int83SreqlCdgNkjc/TG/U3X1oIOarXTutibCwc3cE/27ZZ6oYtTGVKAOa9+X0zB/gewJRhWhFUmmcjF89HIlvWrHtaenO1+UP7ba9RlYOt9qz0zFvKxAuhifwWVr46yx50j0PdQxTsvcEiMnPXYEIf+h5lFtwKk5zOByTL7qMfuSRx7BR6MfDQ9ag8fBOYKoI32I/Wp/Lw9RUFtNdq7r7rXevaB4TJJbz6CquxtbRlXr5XtZdvanO2CG/R3CK2pf59+2f0XIQN/4jyei0/NG2WsAGAh4c63UZKzynxu/Y7Ea1d00hYnhIvKcczW5KUECAECAFC4BQRoLOun1ovoVciWvtpGweeVTgno+6dJkg7VfXZfsZX2ETkcoXlFq444YMlU/V2ghBQIb72C6/+Uut7wa3l9UPseO/J3JoqV6z3KTvMzFuhPUOl1Yu9jpVJipgeWyl8ak/V0Es7D2dmxQyGQxjfzuGe6ecH4C93S9zA5uqKV46tPP6sMGmX1Nbl1XKOKULi/BXeRiteoCpORChS4xo+eR5IkXMWZD7eehSrGrANNzrNgUnWVKkaZH8+707c3+R62N7A692rUSjNzSE7ATFFmWvVg3++bZt53/iYLxdwy8Ov67yVRm5YNmcfiWxhG/QGSTzrfMyx82D67E6RXJevcPN8A6+RXMgxXA1bVvPUiczMNRjXh+5RbeX+c7wV5Vple+PdA3zeirzFLE/nw8utlus2tubFmllOHmCm0rrYHrvOdsTsPo2pgApbJDHk0equ1dx915ciJJbuQ8jN8meLPSfnn3nOySctYr3+CGbvn4lzkdv4AL65i+scYDuoUuaIIpQpPefMpBttiWjthh4wUpR4ScGMQ20IAUKAECAECIFDIUBn3aGQb3fcEnolorVdHZ1k76EXaeEVuIXVFHihoO+vF3g5n8Pz6Ar+Mo9IFcYqC0h9zUXBD/5PEhe363M4u2LhyzaJY+UElWGyzyNWEbz2pNxy958H+L5/hhH8NcdV3ne3t3A2nbJ49LC83pdtO7+rKmwTLrbDC8J8n8FKKx6EJyIC5uXDSm+qCKznEWdC/2qEloOP4YUaxhhYSP+XKvglyOzX82eha542gOXj1UgiTjScw3Y1hb9c39d1jkdrWqxwzdtAEhySoL1YS9tgxYMMsszVAet79lHrQOU0FDkuRVEelieUVQbmuYGVyW0mMOCEJSu09ihyriJIloqQYdi9jUSxIGHEnirjyL9ZXp962ocqpQCT3SH2Vfi8iX90LWpzVCTR+vYLvnWSCUGgiiXqIdVYMbHvM07GM3lFnk87P6fIv2rksLTtQutb6bAuDuaft6ED6YW9hm9ghupkCJV5obceXAXmt5X9suJ+nyrva2i/iqxBnjs3tjdKD1DDg5/breadXZGuI3hbvgG8vDC3RphuN7D5foXrrxv4vR/AD9v3Ynsi+3jBcwCfyXQj94yvg8H3HQy+5iDw2LAlIfWm2XACU2UT/n7c/Qy3VlP7rgjzP2PpZfT1rhXgiqf7YHKZH/V4jlsY8Tzj8X/+cF57XfD/9u2fZ4/Rc3Gz2cDVFfOev4OXi1tZjK1OjaF/6HD29pToHb29nBrR2lE1kFiEACFACBAChAAhQAj0GoHf39+d5kdE607w0cMmAtLTSP1xuICtXi2ceWqy6uCsWvPziiUNhQdY8Pyq7P9fP8kHh0NYzEWxrPpfLF+iKMRUkzLy5fZCEmcqTJQXmZG5Wy9YhfAp+w8z5+efBwBF4kXkdd6vVZEVyyRYJXKeP1ZORQ/nrcOBVfhyHR7Ou5HpA+wQaTdk2rbDRA5ETsgALOb3AmMsPjGMZVg1c2rlXq3zZ7h5HcD1p6rMLecGqgiNVr0bhjBeMFLWfvPX8ZAYaYVzzHQLY1ivAa4rI9IwkfZW60wfm8k7rrEwoBRFZZ4+hjBWNoFZ8sxD+W0EjKtnBM+IkckB+0h1N5aet758jp9D5aFoVkJXRX4ESRXAfxtei+ayY96xT2CGq3O6jNXjgqn0EFZLV9msIKauoVrSelV5ta5gCMPFHJ4Z4eoBwpt+xGin2Ye0uZUk9N15DwE+PmA4HMItIx8Z4SZTjdhFkeoh/LiK303bHPO80PH9yjQtdw2G9saBnZeY26S0W72gk1rXtzesXhM8/mFe3GuYj67E/vo5hvGtLMwWWvM3XzC4/pTpFNQ+KvbKv7LIEhubeS4/r1jhswG8QA6mDAW1rlQ/fv1XOE/uYMYn7Fmr2H13M4E7dvaITsz9poooEOkxRkF7vKzSTej7VXA/tmQTa9lcF2p9G/Zk27LnXKw+gLyLDwQ8lQcvdCj2fljcwg0r2sWIb6bPwNnHCG9eiPKI/p0a0brrJf+IVEuiEgKEACFACBACR4dACc/Ho5v0CQhcQq9EtJ6AoXR/iog8jjwX3RUvqHTq/7j33isr2hICg7A6dRuh+R8agY6twc0EJt+SZD00NDQ+EgHMuYjsytMsfY4077vNJ4lobRNd6psQIAQIAUKAECAEchAoQcjljEdt94NACb0S0bofXdEoMQSCYcgy3+UzwBv3EDzSWMeS2ueh1gD33MNM/0dYlYSZ+iIE8hHo7hpkHo91Xur8mdETB0AAmZ6jkWTBc6RRb3t9iIjWvcJNgxEChAAhcAQIbGAyUemMjkBcErFXCJQg5HoFSE8mU0KvRLT2xBiOdRpG+LcMla/movJxesPKj3XGLclNWLUELHVLCCAR6OoaPGJSDYl875pFz8XezTZvQkS05uHVtLWZmkf2Yt/RAp3XaZGwo4fz2GN7OM12IhXJ53gtI5xkWpaL9dGlBDlN/dGsGyPA7jV3M5FGif9TKdga90gPEgKNEYgRct6ztBppCMMxy69vO081FoUeLIgAEa0FwaSuCAFCgBAgBAgBQoAQIAS6iwARrfvQjZVvXw5Z5xRGyCALM/J00nqObvaolr/Yzf+N6JuaVAiwYqF1/mmRI38xf+f1COgfIdBLBLS9Rc2P9pFeavpoJpUk5NiHgcGM161QtqqK+PJvBXZNm6OZeb8FTeoVMX3yaEWARE0IAUKAECAECAFCgBAgBA6LABGte8DfKHzZcDwk0ZpF3jYUhR4jBAiB/iAgUiGFC6n2Z6Y0k2NBIE3I1R8v9Y8CurcrnYXd03Zar2mZiWhNY0QtCAFCgBAgBAgBQoAQIAQOjAAjWv/f//5f8Au/8AcA/vX7C//27/8Bt//8x4ElKz98iUt+vlSsCNsAZsLNBobDC7id38P0KjNHfiOi9Qc2kzu4VvHAwzEsnldQped3PNmGMF6/A68LqnnJcskXa7h9uZbzYH8R6Qlg8geumVuR998Y1muAa61BqJ8ra7yqO11mpExOX3aKBnss9vvNK/zByKnPs4k8lqeVEQarfsP2CwDhMFqhn8HyEgazDxjydAgDzRZrHTK8LtncxwsRciv/+2M4hvX7CkLOvD/LCdzNnkBEmzPbeYbV1V+Ip7qo01rozzP5nldXvFaCmeplDOPPJxnS7oazh/oQagrbf1LGXe22shM5X5/N6QV4M38PriNnHSb2ABC5WO/PX2tdWvsEXh9irIenD80m5H7C1bGEy8FM/qZsxr/fAGbNBgsY5+/S9ES3EEif1X6itV7X5l4R2qvUrIP7SOhcYifg+leclZF9pkIVuad2SwvlpUnrNT0mEa1pjKgFIUAIEAKEACFACHgQsF+cza/y/hBk0Y24WJ49BogP68WFh8g+PMGHzMmmv+iaJIt+YdVII29olk4qqcnVL+D2dKMyONjE5i4bc5nO4PHPNQ8pc/+xuczha9D0d22c+RcMKmImB6NumT0RrS3rwxOWK5Yrs9WMPHINiFb10jleb/kLoSB8NVtlL3/f9/A+/QtsLQp7romw6qVVyarJoPalDWdpVnD1t16fxm8rjYyN9MMgscdj+xCXScMKIxN/9ZUEoz4fXdO+37F96/1gn2Hj3b18wIeOP5gkPNu/FQmO7Ze95C8nbzBiBKlPP8tLuJ5dwHp9Dt8whemgJruEnjawXA7g7GsA158LWL9PQRGvMaJV4cf7UH0OxfOCuYvbhCKA1fM8DLg6o3RcxrDeMrJXyV3bry2D2UdtTz77P3tMy1h9RMi027+MvJRnkH5+N7HJJrbmeya4B/Cc81/w9PQEwTaGnYb1IWxW6mc7kR8utHzRif1mV3xa3smp+z0ikCbk3DVWp30ZwlirRRPbqxhPmtpHKrvUziH2t8cz8ZEgec6Kw41/zEp9vNojxAcZKq3XtFhEtKYxohaEACFACBAChAAhEEBAXOwuxAum4/gmXkK/5uprOqcV6pdt+VJk/L5ZwpK9ZOtf3z8vYP0s+//ZwISRjzoZu1nC5fUXzH9tjybpASO9j9wpmPIJAueTk8CVJ53yAEjJ4HQuitN83m45OaT+cby+5lrBmgYYGRgix2mMUXdMn4jW/eni52cDb48PMJMepll5EHOJ1qq97kEovBsdbzG2g0hSU3g+Ch9G5wVT8+5xwzL95FJOP/Z4sJzAYMY8LetiVO5Lb4LUChDaoZdnjo/HszQUhorF6Ge5hDd4gRnzLlU5dtm+/P0FMzZHjeDOwYzv/cstTNnmXuncV8hInRH1hyg2p/vvCbyNNC9nzHLw2Jb/sZBNqL8r21TEqv3f3G1M7us1+Srw20oyM9AH2v7L222SaM2wSR1XrK1pB6P0II3sAdWaju0TGvEd1AfzZL7k3vOcsIVHSbT6i2qh9hvLqHxrFmOu1Ob4EEgTcqEP70NYrJ9hdPWXe8fXe2KoQGRqL/Kcg+aiTK+x44O/NYnTek0PTURrGiNqQQgQAoQAIUAIEAL1GxFslo/w8PIJH8rFVP42HC5g/jzVCFd2MXyFG4cAVZ3Ff+df3z893nT8hQt4uKmkWWB5eQfwrBOkAJvlBGAaDicF7s2jycdfeF/g1vbWQslgm4i4FEMVssVv0h45d8NIzAEzjm9sDEbdMX0iWvevi8p7NMerNZdojREogfD14XgB8/t6rzGIjWeAxzcAmIkCJI2J1kg/3jB4Fr6uPghFQ+VNmXx9DYfjKm1DkmhNzlfYDRYjRrRuRwAPPHRapl1YLmFwpjzjTSIA228O0WqkkVBmz2zheQp/czJZeGwri2gNhuMqUs5H7Gkez55UD/X4YY9KP1GHJFoxdlutq5RHqyZtwiZNTkd+KOE6S61HPf2Hh0R1PiZE2ugerdpHj8rr2hMt8/gQS/eg0lkE9htt0qk1u//dm0bcBwJpQi61xiKe1foEkntRgmjNOGf3gVvXx0jrNT0DIlrTGFELQoAQIAQIAULARIB5Vd5dwxMLrVzfwovmTcmqiT4+zHieNp83y0BWigbpKbRR4ZKSNORhm/AMLKqxCp9dz+HrQYxX5SXkb84eObbn8gW5fplnLxmvNyL0UoQJsheVewCeE/FCEJYyXOjCIAY95CHz0rxgLx0juPorPHUEmchynomQzirMOFVYJ/Y7vxTa3qVSHodoFRdMgZt8C98sYQJTmZcqYMD6+D8bWN49wMvFvPKSE2kJ8DIYo3hkdIhd9sAuGKnnDdKZ/9FLcDfCqENrn4jWwygj+MEjJE6LRKvY9tzUATUxNYbxxTncr0xvSDNFIoawivfjeLRulnB3LXI6KmK3qUdrlYZA9nX/rZFWMoVD3nyForDPcKJ1ysLqRWqX8WIB5zCC6Zny/AsRrSnsRej/lO3RQY9W4aHPz1YtdcpYJNCFJ5l2RgsSiC+KilzweyvWDwdsIvl8DtEakAFNgJS3W6xHK8YmdUVgba16BoMBpg2aaJV2BgvYVql14h6tuie3u/7VniTWv2/NHmb3plHbRiBNyAXWrZ6qx/ggk9onwntZ1JMatX7aRut4+k/rNT0XIlrTGFELQoAQIAQIAUKgRkB5Pa6feZEYHoIGMhSckZUPAHPm1QQsn9gZrES1FphcfsP9/Ase4V6Eqr3ewPbmG94GZ/A1qL0qa1JUhRK9AIznovgGuyg9nAsiMyYH/02F0tuejEKWm1sAGJ3B6+ABztf8P2D0fWeSlYbe5QvlRR0aK4hIzbPU+m9jLh4bsj256vBkz1ja81W6At1TVsdGFs0Q2If/meOLMK668E8DGbShODkFGlbsNw+pmsII8ztmHC5aA4y6tPSJaD2MNhyCPiVGLtGKDp1WA3ty3lV5TtVLaJiUUl7gPm/Xek+I9+O+0Nrh4n/ddAapfJiVl6HZ1zPciTQKVt49/reKeIzNV+CGn5sgWutCXXaRpADRmpJlM4HlQIb+B4jWSkbueci4XpGjmpPXIHNpNvSujlf2TpMh/ucRoeqjt6qwkrcPtP0jiNaEDpqS/381ApOd0z6b1LcFrK1Vz2AwwLTxEq322lQfseXH8OoDQojAiuw3GWs2tW3S78eJQJqQS33EkWlH7r+R+4QvSsPa4317JGr9HKcO2pA6rdf0qES0pjGiFoQAIUAIEAKEgETAzafJiLCHc5WH7QHOjfye8jFeWOEcbplX0FRUOhbP/HXJLz2U3SDGJPHKI+RH8GblPtX75C85Kg8ou1zxZ2QxGybL67kIu+VFO17ggldgFi8fL1ZO0Vr1boi6TSaanm/+UPW6P/N39WKmip644fDqyRABWntx8gInq1jKAE47GGH8YnzQ8rP6QvJTMpi/m7lpRTip8CzW27kpD0IYucvQl9/VN45OUAlSH4dRtxY+Ea0t64Pn8Z3xIhiL+b346MC85h+/4Z4VMBJsnXwZjHgI2p462gcP/eOGnvc1VaSDVVrejkSeZpfEcYtT+Yot2XuZj2jFFnYKFsPSPFqxfaG94zKLf9nWgpdH5UKVBIEKtw54d+L6ZfmyE3ZkEwFOwayaMKsIS0Thlrq6tyyO9JflgH2EM+OMCJOYvuc3yzcYTNmawBXDiveBLFITIOqZnnE6wLdrYpO6vWHl8T0TLnSl4ySiaJyieSh91Lo2SGPNWzq13+yKT8s7OXW/RwSShBwr4sYK6OlpbFStAS5nHamW2qtS+0h9NvrzvKbOWS4OYk/dI7wHGyqpV4RkRLQiQKImhAAhQAgQAoSAuoAwT9TfijjQyDpWudb4TXutl96NW16UyST4wqSrS5hVnmXMAyMkB+duRchn9c/KVaZIXn4pe7mA9TsjJdnLR4Ao5h3JlxpYwJrnYdVIvsEPbB5ZGgKNqLQJXtuEnN9Ff5zo5R5AZq7U6vFIOD8nMs8X3Dt3lYotdcYXL1+fqviLJ18rRgYBle5RrJ7yhPNnY2SBiB1HeywLo44teyJa21bIBpaXDzCrci+zishzuJ+yfUv+SxCtzt7DHzPDwM1Z1AWCjLycjOx91gsfsdQkbI9hXpysS+13K3fdcLGG25dr4A6f/J/+0qkTY0o2mdsZ208oV95wCOPbZ7H3lOhr/qwV6lFTWcPvzass3iOhiM5XPpcrj/SIguUlvI0YPjU5JfCXKWJQ/d7Aq/RM9Vsw00/dRhDwtdehoUPb/raYCtmm7bD8vs/qw4HYsCVhp6SzPyIwYvauLgxnPK97tC5gwYqI8bxBrv2G+xAypOxfkIoeGVE6EOmB/mgXg+A6idl3yCb16BHsOI4xpDDIxGkc1ocqhsX0tH6+gVeeCoqpTRXYw+831TTY+sfg0/Y2Tv3vFYEYIWdHbZmCDWE4vjVyjdv7gHevCu1F9rq18hGLsRFrjIhWjhQRrXtdRjQYIUAIEAKEwKkjYHskCqLylofysxdSI0doBZZFYBrkmv6buAA9nKs8ozYxp3tsmp6Ruhwi51ogFYFFpsZIXr+uzRdO4wXj1iRkUuHG7u860annftUlsTysbCFtD+CIwTrjyxf4OkdtyKM1IYMK0ZV2URFUnrQB+RiZEzL1Ln/D5HxV6SeObEET0XpkCiNxCQGOgDznjNQs8rWf57ZVaW6OES5/jtZjnEk/ZCZ99EOPxzOLEoTc8cz2dCQtoVfyaD0de6GZEgKEACFACOyIgPAG3MJqyqq1v8H31wu8nM/heXQF8CbC9bnXKg+3ZdHrV8K7UQvdF+Qae2YAf+Gt+m272QC8PsD3/TOM4C/8ZR6yVT5WUajpa/7Ow85jchjPKe/Z21s4Yzn3HJLXJGSZp+vz6C+qqrOX5KvwzUsbwMKTl3fMA632PFNpCIT3LItgFsVmYLwW+WrlWKIwDssTy4p7PcL3ve4FF1K4JV9VVMwMt8LKYNGf3hQMLqmaiZEzFc0DWPPe9ZG3zTDacbG08DgRrS2ASl0SAq0jwNIGyPPQM9YGleqldSEbDkDEXkPgWnqM9NESsNRtAIEShByB2z0ESuiViNbu6ZUkIgQIAUKAEOgqAnpIzfMK4PEPPMBChv6oaski/EyRgTbxxb1I2TMrVWzkUxZhkjlSL0RY41YP/x8OYTHXCjVF5Bi86Z61wpMI1oKgNWQxPB8laXdhkph+NVghpFZ4kh0q5RT/CIYlshA+kYNR/LO8Z/W8kYZgdZXqsZxn1HwC47MQLZ63tho/RwY5otW3nm9WZXIwKhLLx2yMcjEMjVNHc2Zi1NH1R0RrRxVDYhECJ4sAEXvdUj3po1v66L80JQi5/qN0fDMsoVciWo9P7yQxIUAIEAKEQO8RSHk79h4AmiAh4CBARCsZBSFACBAChAAhQAh0BYEShFxX5kJy1AiU0CsRrWRRhAAhQAgQAoRA1xBIFUnqmrwkDyGwBwSIaN0DyDQEIUAIEAKEACFACKAQKEHIoQaiRntFoIReiWjdq8poMEKAECAECAFCII6AETburRpKCBICp4nAqRGtp6llmjUhQAgQAoQAIUAIEAKHReD393cnAYho3Qk+epgQIAQIAUKAECAECAFCYB8InBrRuuslfx86CY1RwhvkkPLT2IQAIUAIEAKEQAoBOutSCB3n7yX0SkTrceqepCYECAFCgBAgBAgBQuCkECCi9XjUXeIl5XhmS5ISAoQAIUAInCICdNb1U+sl9EpEaz9tg2ZFCBAChAAhQAgQAoRArxAgovV41FniJeV4ZkuSEgKEACFACJwiAnTW9VPrJfRKRGs/bYNmRQgQAoQAIUAIEAKEQK8QIKK1lDo3MPlzDZ+LLbxP/5bq1Ogn6yWFFf8bzOCj6mEIi+07jN4m8DZaQUsitjJv6pQQIAQIAULgdBDIOuuQsNS1GsRZ2I0zsP17AxIe0cy4N5THqYReiWjN0ig1JgQIAUKAECAECAFCgBA4BAJEtBZAXXs5GXaAaN1M/sD1E8B4/QurKzW/H1heDmD2Yf+9wPypC0KAECAECAFCoBACJQg5Q5TNBP48nMP2fQp/+Xn9BfPfFVTHYyG5s7rZ070BL9MGJpffcM8wAgBxjxjDuiBOJfRKRCteo9SSECAECAFCgBAgBAgBQuBACBDRWgp4QWS+3B7Wo1V57Q1VuVEAACAASURBVJgkaz1H9vL0eqMTsKXmT/0QAoQAIUAIEAK7I1CCkKulEGfz17w+99g5+HDe3lmNR6D9ewNals0GNldXNfnMieAXuC3o/VtCr0S0ojVKDQkBQoAQIAQIAUKAECAEDoUAEa2lkG//hSn9kiLCEJ+GC+G545vazxKW2ylMpStPHU7JGluhgpsJTOAezh+EJ6z9u/msOZgiep024zX81m62/CHlgcv/Q/vd+LvRvellE5ODP6bhEZ0vj5y8hIGYrPMvOCetpU5w++clPYsv1vB78wp/mOuxNe9KBo4FCJ2qMfhcRvAmvZOHwyF8fCh5mf6eAe6UvsTc17cvcO2Zky5rWE+1J7SNpa0fPz5DWCwuYDarZgDDxRpuX66lTTEZxzCGJ3hS06hsQNqzrQlNnyEZUqs6ZluLxSfMEnix/uO2lNKzi6utJ4VnaH2oORq/S2zAsGO5rrcTYW8IvF0d1XtKDuY+2cS+lMKn1mBs/sm1r7rx2FSb0Qcp+6Pf4wikz7oMBD0erNxuvubOWZTRa6Gm7d8bmgvK9t8HOCeitTmE9CQhQAgQAoQAIUAIEAKEwGkiQERrKb23/8KUfPlk4ZEiZwDqBZITGFC3FYSGRrby/j6rfHb890+LxN1M4PL7XuSltdoDCKIMVAoD53dBslaeRTKUEnj6BYDl5A1GK0YYW3nsOAG80tIiKNLrwghztOVNzrdmriJzko2i8w7NawEXs5kgTYdDGF7M4X11VRF2ivgR5NEFjMefcH7PcglqpBQjqdn8v8/hczaDi/Uv3H+L9nWIp2wPta5Un6qN+d84Pem6t7G1Pant8VTuP6FbRrVZc5I6dj4SMJt5veH27NWnZo8pb+56pf8kbcvG1J5P3JY0gjiiZyaPs6Y8a86/PgRdacohx5Xr35T5B5bLLUzVFxYE3j75UnrXd9OwbNrHAwQ+sflLEALrNfDhSbOpUrs/9VMWgeRZlzMcX1PsGNJSBeipBHL6Kt62/XtDY5HZeXwH8Bz6aNug4xJ6JY/WBsDTI4QAIUAIEAKEACFACBAC+0WAiNZSeLf/wpR8SZFEK8pTyxsWaBI1JjI2MSZ/1T1kPUSq0Yc9pudFzkvm2kSrR2UOsWeTWDnzxcwp1iY6L+mNqpGgFelo/I3TXDCZAKxWA5Ffl3nBsv9fEdACiBCp+eF48tZkbDT/ngcrQy+SEGckr5MDWM5BeFTq5K9F5jpEK1eYQewLou8SvjnZbJGSCBlwJen8xWi8xKrKV4iyJZfs9uk5SrSCS3S4etBDe801qs9hsLyEx7N34+NECm+HaM3B3MHI3j8Q+GD3h9haTNhUqd2f+imLQPKsyxnOR6oS0ZpEUN97k42RDUrolYhWJNjUjBAgBAgBQoAQIAQIAULgcAgQ0VoK+yMjWgOkqI+AE4QN+Cs1I0nJy8EM6shwSdApD1xHBXYBjnRl5iTRmjFf5n1ZpVcIkcdJcqcOla+nx+Z1D98VaVqXYgkSnw5GbiVoY+6SQFhczGDm8fZUsnjJeKPitFk0zQ21D8kh7GT01oBo9Xm5OsVZdGOJy4CrKh4jWusUEgZeKFvyf5iw9WwSrSqdgBXqH1ofPk89ra0RVu/1cvd4FWt4V0SrYcpIzBOyuR7NQnADH+z+EF2v6TmWOgGon3IIlCDkKmk8pCpfGy+34RQ75aaS6Kn9e0OjqfwsYfI2ghVuE0UPUUKvRLSi4aaGhAAhQAgQAoQAIUAIEAKHQoCI1lLIt//ClHxJUURZLEernG6IPPV7lLKHfB5ozJtyAm+jFfc49HvIaekGbI84tFfR7kSr8LB0yWLffFNz4mjE5h2dl5+A8774V4SezLta5XWt0zkIWQSpyXOLyryD/hBv26O1Js1SHqvG75IAswuu2R6U2R6tgmmrvFoZWat7YebKgKsonuPRKvASJHLKlnB6dvK88ny2Ur8sp6qqlO7ZpnwfF/Rm9e838PrnGj6rtA1aqwjeFfGpCHuE3hXmKdlCRKuxDpD7Q3K9JuZY6gSgfsohkDzrcoaiHK05aImz3oqayOwg2LyEXoloLaUN6ocQIAQIAUKAECAECAFCoDUEiGgtBW0HiFatsJRNglWzZC+dj2fwfv8NzMu0zpkpWti5Jw10HE8+64XM/t32arOJ1lBVY7v6cbHUAZj5JubEAUm0ic5r4PFo9ZFy+t+s1AGWR6wi63SvyxTRauRMPXs0cxh6QsR9ROyH5SWpk2SNUgcobPn8xjB+ArjR8irmylAydYCB1+gNsXZSOg3QwPoaYqkDfFW/1frwhvID/Gw2AFdXoOuApQ7we6UrOV28HaJVfciJ6L3CPCHbX1/qCPtvqP0BuV4DNlVq96d+yiJQgpCrJWI2zpONig+C8px7vdFTn5SVH99b+/cGvCwKmzpdS+6zqfYl9EpEawpl+p0QIAQIAUKAECAECAFC4OAIENFaSgXtvzDhXlLqauZOeLjlISbCdLVQYIvYsHO02WHPjFgz8j7aHm8W8eorVuSGzKu8pDoRtbtHq3C4jc+XU6ipOSHbhOclSVM9H6svFN34m5U714trvBCYvxjWB3BCHszcqEE9RQtPmTlYXY9GRI5WtRSlHdn2my7EZI+BWds4j1Ybk7QteTzAQ2kodDGtNvH1oda6lmpDC/k1dRDJvxzA2yFaK+9paTd8iYYwj8vm9ZD34JPaHzDrVTJrvFAgKn81xmyoTasI4M46vAh8LUhvf/HR5AvmenEsfFeFW7Z/b8gR2FlP7OOHUUQvpze3bQm9EtG6mw7oaUKAECAECAFCgBAgBAiBPSBARGsJkLUq46w7bz7E3cfJeUkxQ5Ll2B65zNybdm7UmrQVPShS1v67OzfhUWu2Gy4WcDGbAUv56HhfVnkgLRmsvKEAtowqdF7l02QyylD76k+LKhdfeL6YOW3h/GEAszp1pzNx3ZPYP5Yi4IYw/PiQeWv1vJeaHFxfWoV2rgI2F1lQy5HDP/f17Qtce4SudRDT0xpuX67rOTsFtnTchceY1/ZC5u9Nc8HW0wOcb5UHmqUbhAxiOLUu3byi/OeAbQnvT1fJXuI3ZLdVqo2Qnl1AbNyULWWtUYmN8Ga1dMNSEVzz1WflW7bx5uCIAmyeNeSkO6j0ZM8p3EdNtKbxia4j5FoUtqDb1O77MfXQHgI5Zx1WitqO3DME20fZdvu5N2BlDu3bwegYbMdauxJ6JaK1AfD0CCFACBAChAAhQAgQAoTAfhEgonW/eO8yWomXlF3Gr58VBMrX3B96yV5ouxGWmTNbzJwE0brbvP25O3Mk7VVbbx5On1fzLrPewHI5gGnhwi5xiY5Jz6XxxuhqV3ww61Xfnw4xRwwO1MaHQHfOOtJPSQRK6JWI1pIaob4IAUKAECAECAFCgBAgBFpBgIjWVmBtpdMSLyllBEsUy9CrgJcZcA+9YOY0Anh9g9FqCt78n6h570ow7QGKvQ7h4u6Gr+4mkFEsabeuMp4+Hj2XxhsH0q74YNbrFKYyA8lh5ohDglq5CHTnrCPtlESghF73SrQygekfIUAIEAKEACFACBAChMD+Efj9/d3/oAVHJKK1IJgtd1XiJaVlEan7JAK7EkzJAY68QcmK14fMf3gsei6Jd47p7ROfQ80xBw9qqyNAZ10/7aGEXvdOtB77Jb+fpkSzIgQIAUKAECAEBAIlLheEZfcQ6INeiWjtnl2FJOqDvR0P2iQpIUAIEAKEwCEQoLPuEKi3P2YJvRLR2r6eaARCgBAgBAgBQuBoEChxuTiayZ6QoH3QKxGtx2OwfbC340GbJCUECAFCgBA4BAJ01h0C9fbHLKFXIlrb1xONQAgQAoQAIUAIHA0CJS4XRzPZExK0D3o9NaL1hMyTpkoIEAKEACFACBAChEBnENg1Ev9kiNafnw28Pb7Cy+cTwO0W3neo5sgqlF4/5djAGNa/K5A5rnMeTLTdwOTPNQhR2hqjoLjU1QkgQDZ5AkqmKfYcgRghx4o0DGYfAQSGMBzfwnOo+ErPcev69Iho7bqGTPmOXV/HLv9xWQtJSwgQAoQAIXAIBOisOwTq7Y9ZQq8nQbQyYvThE+BDvhsOF7sRrVy1P0u4HMyAden0t5nAH8nEFhkrZkvVWES0tr/kaAQUAmSTKJioESHQVQSSl4ufJUwGM/6RT51xP5sl3F2LMxGGC9i+Bypdd3XSJyBXUq9HgMGpebTu6k1xSJX2wd4OiR+NTQgQAoQAIdB9BOis676OmkhYQq8nQbQKcGXFwA8PMdoEfSTROl7/wqq8K2stMZFaTbRHz7SJANlkm+hS34RA6wikLxe157r+MVH3dm397Gsdhf4NkNZr9+dMRGv3daQk7IO9HQ/aJCkhQAh0FwE92k9JSQ5S3dVXnmR01uXhdSytS+iViNam2s4kWo1wy/EYxp9P8CRcf2CxfYc6k8EPbCZ3cC1+BBiOYfG80n5nf9zA5PKaPz8cDuGDu+qykE2Aj6cPGI7X8Ly6gr/a3H6WE7ibPQkP3MTvrK/x+hlWV3UP+vPG75r3Lhd3sYbbl2uoI0v1gyQytwb9PDx9CO8pLu+7QWiH0ztIeTDjbc/hQXotS2XU4+jPW95bhq713zYTuLx+go/hGNbvVioJSx4Yr+GXMfTqGWYn63eYQu0tbZiuYycC6xhG3JKCaTAycOJpMTJsEoP9GuBaz88RwoN/xIjMFTMWkx/bjo22mcAd06Nn70h6sGP1rM0ruBfk2OD8CwbRfCfmhS+0X8TTptR9eJ9HYgzR1CxjWFu20XjPkfrz7W03r4NIehhXhmq9Nj1POvZc+nLhJ1pr+zDPteD54dGBcT7Z60XDqSZyEWdmbO/tGPZtipPWa5ujl+mbiNYCOGr3V/cOWqB/2UXc3mrnh2pE7b7knjVESpTTDPVECBAC+0OA3Zde4aaVFIL7m0W/RxJ32k8V8SzPyAuks1wbd6uaS7B5okNqwsLpkKLw1/86uryNu0wJvRLR2tRIMolW3aOW51PdMnJKGUi9iNTlcrzecuJweTmA2Ye+yCzP3LNHmaZAXEIVSeHzMuIvpgMZ8qmIK26nIuee+p2nRBguYP0+5XllU79XF2J1Sdaw0b2aUnPL60dislXEo30J38BkArBiICbkqcJc7XYwgcvve57Pl5FrgqjSyaRLuHv5gI+AfpxFn3jZrzbV6mVjA8sJwOj8QeqH2cTfmhyV7RgZy2VzXlJSGHGqdXecrvJtEqPrPDzCc8WMZZDOMTs2bMTSh7amYttK3rwAwnuBWJtYG3RwYLqXOZ71dWqvdx4iLue2YYvqfgVXf91n+W+rFQys/cR8Xua3jmCMGaMiY3fcc0J72/jiC26Q8+xjfuz05cLVf/0BYgjjxTOs5NfD1PkRszdxj5I5YbX9jf3t8Ux8XEudK3wtEtHKYUjrtemFaH/PEdG6K9bso+g33MvUHmL9tENiouxNfkzxesDL8xZKpPvaFTZ6nhAgBAiBBgiwD81vI9thqkFH9EirCDj1B5DvdK3crdi5+HAuUnDxc/AL5ocm6mO8V6uaCXXe/l0GdYdJzJ2I1qbGsQvRWi1ei6Aavcm8ryaZxwuPqGeqcQPEkvIA0sg6QaaoPtWY8r+r/gIX7dTvvhdhzQupujx7+qk2NTk3HwHlI4I2k0vu8csJKFBEs/3Fx0cg2l5W1gu8T25pH4poZd5W7zIXxM9yCW/wArPZR52nd7OE5fcXzGYmKYsxM3P+I9hOHuH73j2cbZwYGztg42mHAg6jENGaidPA+mBgk9+OTXrIEw/2WDxSc8XaldMuasfuxxGsVyNqXoj1IkgovA3icFAEWmC/qAzZT9Jy4j6y3ygStv4oEOpH2qaHCPaTb55+Uhjefzv7rbtOw/L5CEDMOj+GNunLhS8Mjs2Med4/w+jqr4ioSJ4faXuL4pzScat5e45Bk6aMab12f05EtO6oo80GNldXdXFWvoZe4NaIrNpxDPk4yt4inkPGR5g2U3CVmS71QggQAoSAhcAPLJdbmE5pA+uzaaDOOjQAgqf5mtepJ3mtofMC9YXQMoQaCtlediwqv7MY/BWx/btMCb0S0dpU20WIVi10m5FkN6+Gd6ruTVoRE3b+S/R/2xPFeDsKTyBR2Cvs8WC8CD8DPL4BwEwUSqmIVk8/LmEYrmbt83Zg5OfjQygFQybRGpJbI5KH4wXM76egMiowkms7ApleQHoUL5cwOFNh2nleIs7XNOZV/FyPpzTotOP8xhjWz8zT0NRzHCNJZjmevxGi1YdTlc7ATjcQ+G+bnA9gj8WjwiVgDziC0SJ/g/agh0yv4Xl6BVsV6o78+omaF2K9MFXn2CAKh2CotudDho8ETTw/estZ4wiS07N/o/ecKp1CbJ3myTAcjuF2fg9TeyE2PWcO9Fz6chH3hq68+YMRB3JiCHuLEq3IdXIgGDs3bFqvnRPZEUgQrf8Fv8xDFwD+9fsL//bv/wG3//xH94XPlHA/+mJr+QHOO0a08mgNuIWL2QxAhm+aZyc7k54B7ljUlwSW3ZluX+C6/sPB22zfR/DGItMu9Ds+vxyL9FBa/Qg+i+rvqfQseltEGigJkff+qNsld9JIyVw/4OpET4Um2hlpIDzRdKKV9U4yXMDiYgbcZ8H5N4bF4pM7Oah/oVzhzcJJpUNKUGe1QKG5sRYpD7mwLgQW5n3Jb+/b+Rc8wj2cP6h1oO5qVmqOiF2F5pBMLebRDGaNMi89UJEqsTtclu24e0GsIGcI+ya55aNrgBUOfRvBqoo+FRM2x8HZW9SeNhOYeO0gvVYxWMTGxtgJbg8wNiLPGjBr7GBtTbwr6e8egXfcah/KsyX2WNGz2uPByuX/msszI/MiUbR5h4hWZ17l7zIl9EpEa1MDPDqiNZDjo3pRbfi7QZqNYXxxDverM3i0SRjEC3F18DreuPahJPOBwgLYJUOE9O/i0RqRW11OvakDlrCdTqt0DePFAs5hBFMrnQP2O6ZOKNQvC65eHIJaq/ZdH94YjPgV2JM6IES0BnDaiWgNY4/Fo8pZHLAHFMGItWNxe4bJ3UzmWNY2kFyi1XgptPSMWC8V0Yq0QRQOqf2gmm6AgEw8j5IhNYY3nNwjTwrD4N6hHwoIotVO4eFcopseMod7Ln25COCi50syPh6WOF8YATA1co/7PgRGidnDQdqJkdN67YSYUSGIaC2sI7Zm7wCe7bVVYBiUvXk8WgXJ+gzv0y2PkFBEa01eXfBUWepuxV/iP+v9QewBehtJZLA7gpyn20YSgjv3o49V34VhOIThxZxHRKk9qiYH5X5q5fvn+9vrTfVybXg1GWkVAJaTNxit2P5o5dDjBMzKqGEQnztWZokXKMJYEarmXh+WWXgFmLLo3n8/yTndf9t6tkkl005wJq1Fa0R1JuZbeZk5aS5EP5Xt8vvIp1WTg81fCyv3tEnasvWMuRbSdlXKpnRskzKrxiylj0zPJs5yE5882+HWJNLtaes8pnNbTt+6SNkMxzu2Btj6ewV4emKmIPYstf7F+xrW3hL2FLWD9FqNYxEbO71Ob15j66TJGoivc/s8SOrI2YfybQl11qWMSVsXYuvQarnoqQSw/bTSrsNEawt3mRJ6JaK1qSEWIVr3kDogkJ+0mvauvxtfitQFq0EYr3b5jIcVh/KB7kC0ViRtXhgz9yacTrVCSmEPToyZ2QRB5SlpeRO7RIKFCf9YLL5u84t8Rfz6yI4MojWE0y6pAyLY4/BI2wOW3Ku/eEbsmCvStBN2iRBO3/ULR/pyx5XDX/q8ekaGROfYIAqH1H6QIkETz6NkSI2BJVpTGFapA+wPObr28ETrX80zKVkUDbMhHLBN+nKRItrlekhhjLC3KHGa0jGlDjCsKK3XAxodcmgiWpFAIZux1Dvf964XIvLxaDOUvdlEq06+yLN2Z6JV7RNWnmeTjEUQrZh+nDY+8sfzNy/RpOnG8xJpEwpCGRbR6tFQmmRGyOxNOSHPBT3VmUXix0hxllpI5d42xfbPKUaMNSHNNPrGQ9hZmKD1IXsNpOhwiVaTYHHm4bFBR27miavOvphdsTohCf1gbUrXF1rmnyUst1PgUfW2nAh80eMEdin7+ex81Zg1ID/4ez1YK0IYsd7sOURTvmgeslWdEjs9jLlWs7AIju1Zpyg92h8bEmtAwyK5l2F05CNao+vMNSjUWYc9VH2kKhGtSfTauMuU0OsJEa1aVXQtzybXXPWyllHZzfbc0V7oasJGd3PXwzj2WwyrdtmX4/79gc3yDQZT4R3k+305eYSzlfiagv59x8I0uKJFZjjVM9zxQlHCo/UZzh5ZtXA2z3N4ZeEarCBLQL+p8e6/J7AdiXB8l4TTv8JZl8uQVx+2GFZFrGpfOsdr2K6uTH0FPeliGLEXKlaluxxOq7aLYUXxSM1Vs1+kfQaLo0n3mcoW+MvEoCK16zzKG5jcXcPTxxDGa1Gwx72EMptVIetxPceLYakLStoGU/Ze38slcayK9ln7hX7xNtKDyEnG9puKVE7oAj0GUqchDFN7m02q67q0CcCqKN0peLQyr25WJE2f688GJgOWD5z9q20/hXHqfKr3Xn+KByqGlbx/Vg1KXBrxo7XTkojWgriqsFZZuK5gz7wrlL3pRCuLjtE8ONX+6xKtdch4JXOIRJUvqDwMPeqtmiBaMf1421ikh3FO6nua3c4s9FF779ta8hSC1atne5SaJCfUR0OdsKveBXSHAtdD0yCrgqlhPHUomJzBj9UxolW3hfodrgjRmpy/L6+BpQ/9XdFzN8giWgM2KF5jmXcvOB6zlZdnNRfNrhD62ZlojcjM3s2CRCtCNkPHsXGiRKs//QRqLwx4KfvWgJ2SwLRP7B5hV1l3nQS8doCQs6qfICfudRZI2LL3Iw9KjxiiNbbOI+cBYu61l7H0gG9gS6izDmVU8qODKoQln+F6fbl1o7qwfRZr11GP1pbuMiX0egJEq5Wnpr6V1QdSJtHqz0fCDvg5fFUvmrpVs4P3Hr6llyGMF7BgRZSemFfbGBbPesEjRoLd8WJP4n3V/p1ttBqRMwR4+hCkzXj8CU9PH8AKNj1LUk50wlz778R4vMsFPPMQI/XPHDPrd2sTHS7WcPtyXefMMrwxI3PL6EcVPxJ5SW/glZNabF5rmMODwM6TfkDM1vY6lTB75b4HCOlCyavIzuUlvI0YiamRZhxsLdw1RrTah5G6cOp/N0JxrV1zOITxbV3pO4YRC12rf1fyWXJn4bSCqxybxOh6DXDN3UTlvxAexlxce3iv8h6HTpkce1hVaSJUqgo75yi/nFRF7Sz9MxGwepa526J7QY4NVmHyMXtXYSrp/UJ5TMverMt94HmM3qtQGXvf1j6CZfYT309jex9ehvpYGcJ4/gyrHudo1T8kuqtqCMPxrZHLmp0/ug5850vwfAqtF2NgxJmZ+MhV7A7a8Y5KXBoPPUUiWktpQA/5LNWn2Q/K3hTROh7DE9Rh8qInK2TVG+IZJkh5Hk+Z1y6dXmC3fsJj+UkU74uzRgqwu4Xh3Yn2aCro0WoRjbrMItWXS+wZOCNkrgmnG3gNEsQYj1Z1Xuv5TZukDpDvTCqvru1Eo8gOxNwMLGzPbblUsERrzJbrVRcInQ/ZFWIO+jr8ZPdbxEcZpdOUzNG0CQjZsOOEdje/Fyfe4SpEbuP0rqe9wO0RmH7FXE07wKxV0aZeL4LnsIr+qg9VAVsOEq0WaWjrA7sGVCi9Lpt4BwunksHMvc7heiFyPwfOjNgpiTrrsMcsx/cL5lrqAG5rlKM1gGB7d5kSej0BohVr2W23017akSHGKImqF9G8wkuovqkRIdAEgWOxSc9h1mS6wWc8ITNF+6fOCIGWEChxuWhJNOp2BwT6oFciWncwAO3RNsLsbMlQ9qYcHbz34l2I1g+ROkkSQ82JVkw/sTY+EsVPrNTeh2MYPwHc6Dn6QuG6duXlkqkDDKLVF47MmVaDfDPyISJk1sku4VXn88rEEK1m+LmPgMGvHITOUnPj92AtBHonojVug8a8vB58aj6WXaXmUHWcJu91GdTH2Nj6Ew5AKq9wIHXAwA53NyuN48YJaz2UesC26egdXxhseA2oVGPW/mbuRwh7Q9pTrTIt5y1LEZGQM4oFTz+XtmUv0YqwsVyiVU8zkSJa/8p1F9dRHbUat9mwLaHOOvQGxOyB5/QA9V2D2cvrDcvpi+6kpYbd82ht8y5TQq9EtLZkim63RLTuDWoa6LAIHAvRyr1jZJ7d0ohxD98HgLmbOqD0UNQfIVAagRKXi9IyUX+7I9AHvRLRursdsJdqMxemXoRo9/5VDyh7k/cFb7Vvz0tyOuzdLrAkpGlOtOYW3rLHwuVjNQmSJ4MkVr+5OSS1HPsZpFgaQ5zMttebSNNlkmMpmU1ZrBRIiTl5w68/hNOJIG139GjViyp5CMzo3Kz2ihQUdi7w/Zr/ws3rBECmafN5SKZ0tbVyLAfzjMp1ZoeEp/QjVw8v7JXr0ZoqWOd4bF8/gb4PpGRLYVNHbfr3NPt5U0e4fRCzBpx+nXWCWG9Re2J7jplr28YuJWcUC17wuE4TEsbJT8j79fgN55+zRmtA78+3zu29PjV3puldbQl11uFMircyPFjbdgrKkEt9DHy5xXm3Z3XdoHHbd5kSeiWitYFimz3SNtGKD3doJj89RQggEaiI1lO1SZYD6xXO5/cwPfIQcqTGqVnPEChxuegZJL2YTh/0SkTrbqYYSv3hJTp3GyqRo9WT1ktLteSm6BqLsE6ek5/9E3n54U4U/hR/WsD69gWus9q4k2RYiIr2u4+1fR/BG6+EPoThxwfIBF6eXJpKDkZWPMD51l+gzMQlng+0zgNfz9HUvx/DHJmj8shhQ21cWd5humWkDksbJe+P0huvzsKoE6l2bkY9bYCuO5XWDXsnVcRXWmfh+Zv2PVws4GIm8pozsnP+xeokqDoedQHb2rbfwUxNldBVBUVojmG74u0RzgAAIABJREFU2tWm9BWUtq8xsCQhKjueb4txyVbVKpDbN7AXsGKzIbI1tA82KWSKWQNeW6+Ew9hb3J7etSLIug3pmR5w67DWSI1Famy9FoqrK/YX39jA0xPkrAHVd2idu+eBsoGYjtI2q6UADJyJbdytapm7ErFspRgsGZ3d4K6xj7tMCb0S0dpAufQIIUAIEAKEACHQVwRKXC76is0xz6sPeiWi9Xgs8Cjtrbj3UChNQEiPPi/Vfes8V+Z9y9d0vA0slwOYJvOM9nH+XbArprfam9cXBt2dEOmmNtbkuT7aWxMcjveZozzrjhfuvUleQq97J1r3hg4NRAgQAoQAIUAIEAKEACFQIfD7+3vUaBDRejzqK/GScojZbiZ1OPfu4+eRKG4o5O4S5PeQJ3N+/4d5wsgFGRWhf/Pvhl1JolXPzWrr4WcJy+0UpgfPRblPG+2fve0TvS6MdaxnXRew67IMJfS6d6L1mC/5JQDvskGRbIQAIUAIEAKEAJ11/bSBPuiViNbjsc0+2NvuaOeQKO1VT86bR47MeT0fpnVuAZcezj9Gbh5GKTRqhUDf7O30VEtnXT91XkKvRLRm2EYJwDOGo6aEACFACBAChMDeEaCzbu+Q72XAPuiViNa9mEqRQfpgb0WAoE4IAUKAECAEeosAnXX9VG0JvRLRmmEbJQDPGI6aEgKEACFACBACe0eAzrq9Q76XAfugV0a0/t///q8Kr1/4hX/79/+A23/+Yy8Y7nOQY9fXscu/T13TWIQAIUAIEALHiQCddcept5TUJfRKRGsKZe33EoBnDEdNCQFCgBAgBAiBvSNAZ93eId/LgH3QKxGtezGVIoP0wd6KAEGdEAKEACFACPQWATrr+qnaEnrtEdG6gcmfa/hcbOE9WVGymUHEAZc5Vj58fY9h/buCk8rt3QxieooQIAQIAULgwAiUuFzYU2DFOAYzdkAOYbF9h5aO6Uzk2r83ZAnEK57PQFwjyuPUhl6z5legMRGtBUDcUxd9sLc9QUXDEAKEACFACBwpAnTWHaniEmKX0Gs/iFbt5WR4MKJVakvKcrH+hRVnVsWL3FMLL039NGuaFSFACBAChMAhEShxuTDk30zgz8M5bN+n8JefkV8wP/THxz3dG/B63MDk8hvuGUbs5jD5A9dPZT/SFtcrfnLFWhLRWgzK1jvqg721DhINUA4Bds5cP8G4ev8q1zX1RAgQAoRACAE66/ppGyX02g+iles3t6pkvlGgAHeIVv7GxA9/GK/hV7Cv9I8QIAQIAUKAEOgkAqizDi25OJu/5urjoyARH87biz5Bi7aHewNals0GNldXdeQLv0u8wG1B79+yekXPrGhDIlqLwtlqZ32wt1YBos7LIaDes4C9atVnTbkBqCdCgBAgBPwI0FnXT8sooVciWjNsAwW4j2hVXq3DhfDoqbxV5OAWAVuHWCJ/r+YgQg1HbypEk/3A/vYMcDcAHrXJ/7SA7fwLHuEezh/U31WYopUCoZJNeeayx+sXZOF148pp/N3AeHcPHRMf//zWty9wXU/Yj8H7FKAKZ3UNgV3W7r/TWJpj1f2oyx5GXmYXcVm2mq74TVKS9q5eytqPqW82u+R8dCi9cq7h9uXatEffuih8YXZwsVXedH1q/fh1ruvLxq9+WF9XLsZ1qHVoHuz5Z7iT4dmhtT+GMTzBk7YX2Parv6SE1jfr3fhNw84r+1Z+bBpa43vsw1BLSCeFbSNvPp791Ge/Edm1XaJKKxPCOhZyr2M9XuP3iNSxhzrrUp2o3z0erFzur3kHPjy2/4EWC5Pbju3tD3BORKsBDRGtzS1q308W3Uf2LTyNd3wIeN+/jm8aJDEhQAgcFwJ01h2XvrDSltArEa1YtAEABbjvoFchipJUMLx55G9QkZeCOAP1RZZ/pf10ctr9LCfwNlqJPHeeNuIF/ELLDSsJVJBkr/UMf8n/VESwJO80ooDDxJ55valejsPzAFhO3mC0YqSylQNvM4EJrGRahQzwrabJ+VWEoI6BJIeqecpONxO4/L4XuX2bYOkZy5YPI6/COCwLRi9t2Y+pAHc+OrZn8MjSZSDsp7Y5VzeKRCrpnRCXu/4IUnnbOesTYzNpHXjtQa6ZLVuLUHu/CwLOzNcYe14Q9pG1r0hSfR147D62T3GZKhmlXWofjEz5fmC53MJ0qrz503Zs7kft20befJgNWPupwtSLySC5H968ah6eHpurCFXjo5z6KKbbRhpbzK6LOuswHalzgx9pWp5yPZUAtp9W2nWYaGV2cAfwLEn8EtMvqtcSAjXog4jWBqAd6JE+2NuBoKNhmyBARGsT1OgZQoAQ2BEBOut2BLCjj5fQKxGtGcpFAe4c9LWHKCeMBu7Lk00qGCIFwgddotV8kXWIGEX22uQXH0zKeKGlNvASL5fwfS896zwvgf55tFNsBDM/DKkmpr+E5XYKnAfCEK0eLO2x7Px6GHkxsvjk20w0vdj2XMp+rH6T2Kbsxyb7vBdkl8zKWK7epkm5sXadsJnUGvbJofTvhguniExzqhhbc9aqra8YDtyhUw9pdvcPXYbB8hIez97NjysJ+zDka9s2nDUSnw+ni+09ANGH0JJnP0TYHN/vAWA20/Z5ZoOPXzB7sj7EIdZeah2hzrpUJ+p3H6lKRGsSvei+nnza36CoXhvKsOtjRLTuiuD+nsfaWyg6wrib3ryKFFzsnycNVyz6IhbNgo3giKEWiyKKR3gsYHExg5mKCjMGGcNi8QmzRGRWqYgq5rMRi6Spt3N/FJsuOi56aARvlwOYsfeOhG7jctVRXTAcwvDjA9j/frD/BTeCLmxrYgb+saxIP2ykDXcscSMHUVGH8gNbSicxu5cz4ql79IjGUBRTWG/1x9x05A0bNRBJGYn84Q4GqHVQW5rthJHCan87H410aghgz7pTw+XY51tCr0S0ZlgBCnCjarDnQNDyCJlDWxcCqx/3QLE9WiNEq3yp5Rc6y5tTHEzgqQJtkw1moY4q76yDn32x2QPRGphf8NJgk805RCtyLLsom0F+RfSRIn1dUtzSi9JHEftR8eXq4pQOX+dpKfhlKmE/dug5l9utsh22z4yFqzVNEq0Z6zNGzssbu1ZB3MwbFiRaAx7sSeI+NMeArZlEq8czMobDGuDa9lC01GGsPW9u6rh9uKlHWrQNPlfL49I7H+kl7MMU0Yfo0rMfImxOfFi7ga/BNXzK6IfNcgmDsy8YOBEP6bWXWj2osy7VSf1mXhfCkn/j9vFyW6XSwXZVvl1HPVp/ljB5G8GKh6yU+1dUr+XEyuqJiNYsuA7aGGNv4WgCkIVk2dVgCMOLObyvrioizE5htVsUipU3OhTJ4kUzN4JFj/D4SUY7iPRV8QgV+z6R+m9+EhlRbPK/E5E08Wg8E5z4XUtGPfFrX1q3sQgfYx7yLFW2EZ+j+wHbtEWVHskiGbV3KLt/de+p3tcikYNu5FG+TnL0kfy4Xp3N4WjJ1HjJ+3Uw8mcBC4BoFKS9DrzOLQn7PehmSIP3GgHMWddrAHo6uRJ6JaI1wzhQgKdCVxCePGlvLvbVFUe08i/iMhde2HM24DmoXRLYF1jDKw0xjyCxkIF5qKk6ZGPzwxz6rH9sGoacsexwb4y8GFkEV1Onk3D0gvIUxduPCvcNzUcPB45d5JJyyguy/wu1mf5hF/NJ2gTSrlM2k1rDIaI1RCz7L/R+XDC25nz5X1zAbKZ5RkZwCJLEmmLqNjfw+qcmBw3dRezY9/LUlm3kzCe0B/hemvx2GiBaH86jpKOyN+4JwwnKM3hbDmB69uhNLZPaI1JrCHXWpTpRv1OOVixS6lVXI18yH000L6rXsqKheyOiFQ3VwRsm7S0ZCeC7m1p/Q0QEcCBiH9SxfWAQ9UQR6WeMN8JDXOw4saw+pNXbp0W0loio8t4T7cJ7FhGZiVHyruVJv+Ok5PFGZOlyCTK+SrVmv3/pRCfYxQWtD5LJsa5Mcjo70sYcL4lPSp77bye1TCw6sjnRKj9CI/SfPydPNCVyHRjOBymsqAg1ZueiNjsgkDzrduibHj0cAiX0SkRrhv5QgKeI1kAoN6iKw7ZnVKA/HNH64RausvOTqvl7PenUITiG8RPAjZ5jLzWPCtc2PVrj80se+uL2bb7UenBQpJRTBEzD0hnL8ojA9IGRRcAa0UtR+9GIPAsXNLY8NMxjPwFC+MNXGK6g51tSbpRdJ2wGoYMguRfwpLE9LWLkIM7WrI3PtvsYDoNveBjM4MKq7Puz2QBcXfFif/aLZdxr3rUPH1Hdmm2E9lhnPpH9BtGHQDyQOsBXXV6rQl/t9/xlcQYX4wWc309hyouMuTm8o3sE4sxDnXWIfur9iicbFTnF5dp/velCZejuebS2kTJAqaqsXtEGULQhEa1F4Wy1s6S9JSMBfESM8jSU0VOIiABxbYqkiML2EUMrEkVkfNj0RngEzgY7//9OEVV6hJKciIpAwkTSZGKUvGv5UpZVkU66bt3zrSLZtufwoJ+d9jms/zckIlcQGIAT3o6LtPF9QDc/dmuGhdUJjyzyxdr7Cw4no5ikCMF3S4T+cXOKRw/FPzjUNmxEDSJ0pyoEtLrhUecni0DyrDtZZI574iX0SkRrhg2gAE8RrfZFQr18TwBW7Kubl9D6AOHNJS6dX/NfuHnlDwA7PMKHeLgQ1NbK62mHJlewWKE4OlzuMxuYqHnUHXi/0mfA7m2avsSZZE9VhscKl2L9OJ66108Sb0kTOMWFQsV5arzVhcOsQh8vzIWRJamXluwHE7ru/Zqesh+HrFa2Xr94VN4KuxoNskBayq6TeorqIGxTanq297DIB2p6m6SJVkQROHMxO4RdGIeBzPmlXeitUGdTPjdEL2XHyZA8SViWsQ2VOgE7HyG9/8Ul3Id8yrsfpm2ujmBwvX19RKvyfH8yPrZhlxDqrMN2ptadjKwQ9vwFc/3DXUZfZZt2i2h19hZGRhiF5HabfWm97iZNs6eJaG2G2yGeStlbOprAT7Ty59QH2BJRKMg+QhjiI1giER4JT74SEVWhCCQRkeGmEHPOmkTkhY5P+o6e1m1SLjtffIRodVMwmNr0vUfZ5zzPI6rurNlRWKYndip1QHLu8y8YZOtDEZVDWNhRTBKOKNGajLyx01yY9yRc5A/Os1u/J4uctwn7PcQGSGOeDAKps+5kgOjZREvotSdEq5YMnSk5+MV4NwuIA24lS2dDeQtPaS/p1cdI/Quk2c9wsYCL2QxYU/YFb/414AnDxdc8MJOcyxyXuETrMhF99YHQ/TJbEwMPcL6tvZFMfkZPYB7PM+tLTN9EI+ZXU3/SdTPZu6/NGMbwBE+ej/xKJkaSisuZdjnZ8ptdNLG8el59cU3Li5PFjH5hNu/TS2n7qWZT5fFNz0flaeXXVI+c4cICbt9+u2vLbkR+WeUxU1mCrJjuWeOWIPoHEWU29hp+hjvLptw5ikukPb747xhGebrx9Wfmkg3LkalD7nnJdzErH7RtH5n9FkthmTOuuwcYeYmr7UJfB1oBrcpmzP0yhLWuU25fwApsrPj/VsVh+LFne4iG9gh1Xob2fIASlwt7jdbz83vcNFnTuz2zn3sDVsaQN5CrV2yPbrs29NpcmmZPEtHaDLdDPJW0t2QkgI+Mw4R8s0N8A5urK+6MkIwWQkWyBBDMjGBhqQP8ER4xgikzessbURX5+IqJpMnEqBnR6tMtZ9DgXctXXUf45KYOiETiIDDYOdLGSpdk5t61Pt6m5GGpAxKRMNE1H/ACDRKtCP0ndZ5c7+qdAZ9Cg9vG6I1H+oTthPxZD7H/n9KYybPulMDo0VxL6LUnROt+tFoC8P1IWnIUn5dqyf4P1VftHexL38MuVPsLbW0iy7Ho5VjkxNhhEz1h+j3lNn2yj67pMYXtBpYsz6un4NJpnnVd0195efqgVyJay9tFWz2m7S0VTeDJ0eohiNIRAenIpVQfQYyyI1hCER44Tz5ORXkis3TSrklEFSaSJgejJOnmy9Ea1K32UdAi/Iy0ShaRZ6ZcStmaW/zKjibKjbSx08Do+AnCPR55lNJJjj4c+zWwxkVLpsZD6/wjFvmDWwe2jaewamuPo34JAYZA+qwjnI4RgRJ6JaI1Q/MlAM8YrhNN3VDGTohVQAgrz6bdo57Pq8Bo8S7yZTkWvRyLnDgV5+sJ1+/ptuqXfXRLjylsDc8VS/RTPOu6pb12pOmDXolobcc22ugVZ2/haIK6ONIQhh8fIIIF/J74/ogAbBSKmH04giMWBRCPIvJGsNgRHjL3dh1gJYgoQca1HVFVR17EImmUfWDa4CJrZFQdNNWtkiimYzt6ImZrMRvIiXjRI5Rs2YTt4qIOY9FV9WrF6MN9vdHtSkTD3LyKKKpYtCT7JouJvBFrtEHkj5XnWEVBmuugno2RpzW6ftvY3ahPQqBGAHfWEWLHhkAJvRLRmqH1EoBnDNeBpgliqQMSnqYIx6KXY5HzNK3o8LMm+2hPBzFs03lJT++sa08TXeq5D3olorVLFhWXZXd78+fxxCNQOgolHAWAl4laCgR21a0HR0SNDEKfECAECIHSCOx+1pWWiPorgUAJvRLRmqGJEoBnDEdNCQFCgBAgBAiBvSNAZ93eId/LgH3QKxGtezGVIoPsbm+7knFlo1BiUQBFADupTnbVLRGtJ2UuNFlCoMMI7H7WdXhyJyxaCb0S0ZphQCUAzxiOmhIChAAhQAgQAntHgM66vUO+lwH7oFciWvdiKkUG2d3eWiDjGs0sHQXQqNuTfqgF3ZJH60lbFE2eEDgUArufdYeSnMaNIVBCr0S0ZthYCcAzhqOmhAAhQAgQAoTA3hGgs27vkO9lwD7olYjWvZhKkUH6YG9FgKBOCAFCgBAgBHqLAJ11/VRtCb0S0ZphGyUAzxjuSJqqIgG6uHYC+iOZColJCBAChAAhQBVUe2oDfbjDENF6PMbZB3s7HrRJUkKAECAECIFDIEBn3SFQb3/MEnolojVDTyUAzxjuAE0Fafq52MI7Ky+ZDMNh7V/h5ncFVweQloYkBFwEcm2YMCQECAEbgf6fdaep8z7o9dSI1tO0VJo1IUAIEAKEACFACBACh0Xg9/d3JwGIaM2Arw8vKanp/iwvYTD7qJuN1/C78tOoVBgghSb9fggEcmz4EPLRmIRA1xE4hbOu6zpoQ74+6PXUiNZdL/lt2BG2zz7YG3au1I4QIAQIAULgNBGgs66fei+hVyJaM2yjBOAZw3W86Q8sl1uYTsmXteOKIvEIAUKAEMhCgM66LLiOpnEf9EpE69GYG6UgOR5VkaSEACFACBACDRHow92q4dR7/VgJvRLRmmEiGMAdb7qq/yEstu8wetM9RtnfngHuBlA5kQ7HMIYneFJOpcMFrG9f4FrzMh2vf+H+O9WP+9xQpQQAlhXAfH48BniqB/XItYDt+xT+qvn8LGHyNoLV2SP8uX6qZslkqx1gtaqiN691O4+X7GbyB6putN9tOV28hFxge+JqejVlchWOGcPUgU9vODma6E1JrOaBkTeNyRbOHzS7qzCvc+4qe4l5iObZO0DMBn26tW2/pA2HZZeID5lOR/B2OYDZxRp+Ezbs6uUdWAYO/Z/Pzr3PbSdivQwXsLiYwaxeYrplw5rSdmTs4NQUiwDmrMP2Re26g0Af9EpEa3fsKSVJH+wtNUf6nRAgBAiB1hHYiHeC1Pts63JUA2xgMgFYBSJe9ydHN0ais64beigtRQm9EtGaoRUs4EZIPd8cPznJqkgXQaxcaCSJJCShJjM5IfOpkZuofgDs59yx6gnbv2HkqvfYCUxeGTkL1TwUYSQOAq1I1nAIw4s5vK+uKoJXJ8yYzA/nZl5YcEhhHS93nlyuzQQuv+9FflkPXjFVY+buw9LRE0KOJmM11lUUE6kjTihqJDrD7vVGpowQbUAR6F47nMDbaCXsG2mnShcYTFuz4eqDQ8i2zuDxzzVwjhNhw9dQp9kQhKr4uKLWfczOzTnq3uI/sJy8wWjF9GPln91MYAIr7cNGxmZGTQmBCALYs45APC4E+qBXIloL2JzMvy++57dXvDTL3gyZ+KErnRO0+0WBqVMXx44A5eE/nAb7hv2RzEeSrHy3NpyZDmcJ7F2P3j9q/LPOOqTaaicc810S+XhLzaw109Io6G6Ne0N5nErolYhWtDYBHQblEq01GcmGc4gjZSga4dUJotUjl060ul/XbMLYJZABrL+xMe4AnjWiD0MWewnOnyUst1Pg2Qx2JVo9c8eQghyfhBwY/dttBHFXvxBh+sDI4sNpM7mE73vXG1P1dzl4gVvjw4FNtCbsXVtzGEx3IlpjNpwkWhm5ibRhCxOQpOiT8hRO2LnwyBaE72B5CY9n7x4CtWMHXMbeSU2PC4ESl4vjmvFpSNsHvRLRuqutbmBy+Q33/M6lRR214JmEtTcV6eGNiProELmwK/T0fBEEKA9/ERgbddI37I9mPsni1I3U2fihjXBnpULYEkHsWYcGnHEYD+fCCYrr/gvmh45g1EhN3VkOPafiDfW7jHTA03iSEsOV0CsRrRmawAKeRbTKxcTDgzUPVpNIlJfhD5OtD4Y+a4St26buI+olGZArTrTaJLL/Em+QhtqXOlMVNqmoFehSDW1PzFJEa2DuGLwx5KaBO3Ise1PD9IGRpSK+WWg8f9EyN65KJ5a3if5ChLN3XX+2DcZ125oN5xCtFT4CEdeGTa91fxtf/L+wc0auVkXoggXoiGjN2K6p6Q4IYM+6HYagRw+AQB/0SkTrjobz8wM/f//WaaCMCJYd+7Yex9ibGQnljs/O2tcbPSVVWRmpN0KAECAEOo9Ap4jWDSyXA5jaudE6D2J7AmLOOvzogjv5mtfnnhERie+ohZZCtpdbGYXcwgjoLjcb2Fxd1WQ/XyOmIxi6r0DDEnolojVDC1jAccTTBSwWnzD7mnOCy+/FWSVqhcXiAmazVAqCVOoAk7AV+WLrsGlF3sXksom3CyuMwQmBVvktNW8J3ublVnyp0b/aBHSB8Xpkj6ZSNsRUjZl7KTmajGWHomP6QGOief8ym7C9KQ3b9Bz2WHtX+UT1udg2WBGU2kcHr03Jjw472fAORKtuw8IbFYw0Ac48EnZez/EGXv9cw6eWOqO2WyJaM7ZraroDAtizboch6NEDINAHvRLRWtZw2Nnjj6DYfZy0vQXSF+lD6x/QPfUF9PQ8Ipz1Xss/j3RO0EJyMR5uoZoCxt8N+Mz0DOYY/pz/mLoAmPztIVmNj+wNayioKRpjBB09MPOM5/HPriXhMeGgw4RqG5Vfi/SK2BpGvzHd8XewunCHt2aGXb9AiZ9Ty6HNGgjx3UNLLac1FA4lrORGvC6Ci+87TLW6Bpi1g2ljpFRz9h7PDIvXdbBS8H188DRmH+x/tZQvGHuL1+3w1ZAx16K5JfvTuaT0ovD0tpP1LDBz2WXfK9W/rf30WZdxnno8WLncki/K6KmFph0iWp3ZsfXyAOdaxO2uAJTQKxGtGVrAAo4jnj6MwkDeUHhdNmTuy2TYvUWquUQrVi55AFjed15PXMMb0PJyDX2B0L5U4AhOPZdl09QB8bmXkkNt9HaeWj0nrzOWJDhV7lpMH/wiXeX3jGGidDKG8RPAjR6ewO1FSwVQgGjV0xXkE63mPPxEK9aGPWk8lLdqRfT6vLJ9NsyZVpEfWP7ja0HlbU3YufBorVMH+IhblY7AT8JmbGTUlBBIIIA96wjI40KgD3olorWgzek53At2q7pK2puKaApGcZhCGWdqFVmikanWPTk/h346J3041zpk5VN375NumqL4nXMEb4n87TevofoHW557H5t/PlZDwdSJ+16AuTf72ijN279hcEuZMkamXW0tLmdad6JwbryWRwobzDz3jX1F8H/Ijw/GOwW+tofjgLHcwpTnjRP/MHaCaWPbUhzT8nUdqvdCuVeq98bku7437VnaISlmDxJZ873SAiill+S6SjrApNdOeN8T72e77qu+LDvJsy61KTl8j5mCj783q1QCOX0Vb9thotWTom/X6ZfQKxGtGVqIA167et+81rlLxII2vd0wh58jVhGiVXm06uHKrkerXsk8RgArsq8KI3fIJE9+S8887PyjnFDSqhli8GJtDK+MzAqN2DHMi4/fgzglR5OxbKyxfaRkqezMOsTNv9ee1LUcW+41wkIbcu1d17dOMKorUvwC0YYNxwqt5diw9sLnIVZjdm7q0/8Rg4jWjM2amu6EQInLxU4C0MOtINAHvRLRWsY0wp6OZfpnvSTtLXTv8Ing/VgZOiv563TtGae/GeekmLLHRNQUEKKno09CH9M/HI9KRCFY33hJWZH552M1FEJ3fs25AntXte/WygRSZCKriXA5mIGOW8qCkzIVsDWMfmO2gnnebpOs5eA4EvhJpzax99YvGMygjo5E2KVFlvnqGjTBD2NLSdspVddBrumqELHt5GK9S2PmK0jG5jU1JEsJk7cRrAJpA3Q5HL0g11UaY2Whnn02ue+liFatMDRiH1eSJM+61KZkE602qUpEaxLBaH2Z5NP+BiX0SkRrBvgpwNXF1Qh/qNJP+lzz/aE0qXAFRmyKr51aaoHtM8DdAOo/LcAfWuKXo2lIjiLeBIx2xTd1YA5h+PEBQlp/VTgz5CqUn9WH1xjG8ARPnjSfSrWCCFZfSt3x3TmksGwuR3O91WEcaXmxmBg7e8DlXhGbUsOLBVzMZsITQv7D23v1hKwmfFgbTuO4gO37CN5YGBM0t2Hz/GRFzSrLdPOzqvWhwqDUf4N8mag6a69SdMaWSE17ikDqrOvptHs/rT7olYjWkmbqz/9faoSkveUQrYECp+4HTPUi7abz4fPCEK2hnPSImgICu0yiFZmrX7t0idRb1R884yVlLVBDwY548hiOec8yLo7VHNw2hWpJBAw5SeQUsDVjjGjNC7+tYJ63cfPXcjhcDYTQPiLklutT3m0dojU4mKf1AAAgAElEQVRWF8EO4/d4xOPxkx8yUnVJ5GSSthP4wJNd18H3kUcnpC3iFTNfsf1hiFZ/TQ3n+dR6t/WCXFeYPSO4zyb3PXU+IOq+IPZxBUHyrMs5VD2kKsdEpVzM6at42456tP4sox8AmsJQQq9EtGagXwLwjOF60LTdirYCIDdptA6cW0ihrSTeuXK0qd4msphexG1Kd1x978OGjwsRkrb/CNBZ108d90GvRLSWts3yec3QL58Z3ogGOVMzjE59gxodn2dcOnQ2mpMe7VWEJ1rTtRoaerQmZfXfbYwXenRu+XD18TQxFSiiWygPv2+1pGRC5d03Og6nfUjXvIgTrTn2EarlEItSNLEoWMcjtU0FC+wi7NLwaPXXNVDzwuCX1pG2q2hpvvxReGn5UfbVkGhNzQVHtNZ7jmlTVjq6INHKnnf1gt3DU+sz+YEpEWK/U/8Buy56t6Icrandw/o9bZeZHVbNS+iViNYM9EsAnjFcD5rug6RKLDCnkII/iffuYOfJsft4sR7yZWEHT1sFMdqda9u978OG254D9U8I5CFAZ10eXsfSug96JaK1tLUxoufVzM1eaAiMvalopioFlT02e+l8PIP3+28eIh7NhW4/63hQJfLWp3LSI2oKCBGwRGuJugCB8ZKyYvPPe6o4qxoKgUroP5sNwNUV97jFkBpOm2K1JPyGnJTJqomgerHzSxq9e0O5MfUCYkRrpn14aznEifp9Yy8w04hpHkDoSR0Qq+3hSR3gT9GHwQ+jo1rTSdvxerQ2qOvQKHVAei65RKteU2MKaa9BHR+RGk6LLECuqzTG1YrkuaaNuhXJfQ+3J2H3cSUJ5qzDH6vMXnjOFlAZGlynMXxvZVt2z6O1jZQBJfVKRGuGBZZdSBkDH23TLpFU3dscuqPW9r4GdWeOTSXpkg03nQM9RwjkIUBnXR5ex9K6D3olorWstbGX2jt4Ngo5lhoBZ291eiI79NkuAGJ77ImcijURaL9w+XJWRvPWB8gynQRO1RTAvqBjyARMm9h4cVlz8s/rqYr06CelO+13K4QTMwe/V2WZWhI+W8bIVMLWUjUdYrrDyGi3USHXyl7z+zD1addQwPSH2TuMfhyyHmeXpizlirDF6pJwihjr0Qos9ZhM7xGsTYKo62AU1K0JaZv0j8slUqDtXlMj7aiU0ktqXeEwjhCtVZHE0J6F0WG8f5+N4846zOoQbTiOX3P4ZfnFPR6u+J5Kt+wWl+I6if3A0iqMtwsCJfRKRGuGBkoAnjEcNSUECAFCgBAgBPaOAJ11e4d8LwP2Qa9EtO5oKlYOO4fc3LF7/fEce1MkkTG8J/diKJ+/fD0VBbCs2gjTv2aued8UBTkVzkmv4xSVwQqJBnDzqZtz9ddqMGssROo5JMYLy6oIrV3zz1vYOsW89l1LQlV+99eDwGCvCLJmtmbngMzXnSA4m+CWU8uhjToeceyrQlhOLQKxIo16D5G6CK4O32Gq1TXA1BxBry9ts8DZTsm6DrF9K6eWyQIWFzOYPVkYR2vIqImrdZR2yEnpZbEVHpqxdYXDeAp/G+57pfq3z5Ccsw57xNY4daUmh6p1I2fgOZ+xcyvRzntnAIBgdEyDQUvolYjWDOBLAJ4xHDUlBAgBQoAQIAT2jgCddXuHfC8D9kGvRLTuxVSKDNIde2uSt74IBB3upO/ROm3VY+iwSjsj2i7YH7tdtiR/IE1HZ1R+4oJ056w7cUUUnn4Jve6daC2MAXVHCBAChAAhQAgQAoQAIYBA4Pf3F9Gqu02IaO2ubmzJSryklJltft76MuN2uZeWCKGOTNnIRdkRmU5FjN2wP3a7bEl+Ilo7vXy6c9Z1GqajE66EXvdOtB7zJb8E4EdnZSQwIUAIEAKEwEkhQGddP9XdB70S0Xo8ttkHezsetHMlbYkQyhWjePtu5RAsPr1Od1gC+2O3y5bkJ6K105ZPZ12n1dNYuBJ6JaI1A/4SgGcMR00JAUKAECAECIG9I0Bn3d4h38uAfdArEa17MZUig/TB3ooAQZ0QAoQAIUAI9BYBOuv6qdoSeiWiNcM2SgCeMRw1JQQIAUKAECAE9o4AnXV7h3wvA/ZBr0S07sVUigzSB3srAgR1QggQAoQAIdBbBOis66dqS+iViNYM2ygBeMZw1JQQIAQIAUKAENg7AnTW7R3yvQzYB70KovU/JV5/4Bf+Bf/27/8Tbv/5j71guM9Bjl1fxy7/PnVNYxEChAAhQAgcJwJ01h2n3lJSl9BrP4hWmbvkgyM2hMX2HaZ/U/Dl/x4HXOZlEULIf2NY/67giv+X9ftwAdv3KbQgZv7E6AlCgBAgBAgBQkDRV3/+QOl86j/LSxjM2AHZ3hmdr8ANTP5cw+diC+9tXBpyBWr5LlPi0pg7pdLtiWgtjWh7/fXB3tpDh3omBAgBQoAQ6AMCdNb1QYvuHErotQdE6wYml99wL0nLzeQPXD/pBGc55aMA30zgz/UTwHgNvytBser/mHwP5x15qSsHDfVECBAChAAh0BMEUGddzlzZufhwLj4ucjLxC+bVR8icjgq21UjNYSeI1vbvMsX1WlAd2K6IaMUidfh2fbC3w6NIEhAChAAhQAh0GQE667qsneayldDr8ROtmw1srq6k1yhzHGUvcS9w24JXKxZw4bkDrmctk+0O4Jk8WZtbPT1JCBAChAAh0CoC2LMOJ4SI5via/4L69tidD44lqiTjUEi22sNdpqxekzNqpQERra3A2kqnfbC3VoChTgkBQoAQIAR6gwCddb1RpTGREno9fqLV0S0LBXyA8wMSrQAiHPHJSg/ACNg7eJYhim4qgfXtC1zz0Erxb7wWL6Z1yGX1g+MtKzx55e/auMbfDazGsFh8wkwbzxzXkq/y0JVzYwGgmheQMY7mzRsbv06r4JmjhYFvCZu4yHDUrfQo1jDwtpM5G9zfngHuBlDBMlyAqRd7nDGM4QmelNqCOAEnG2YXa/i9eRVez0LJaF1iZFXpKHBzdkN49eeU/SnsHTu0lRKyO2uOsX4wNh96XrdH3PzNCbDnn+FOhjez3xg+tj1Y+nbso163oTXBeg6t111tOhaeHdMtkymll/tvFfpt4ubXmQ87bS1xmwCxT6ruuP2M4I2tk48aRwcvzZ4wa8Jdv5g17raJpXrB6A2q0Hl3H8c8v880MyUuF5WVeDxY+Xy/5t6oj/1e1zpEtO7hLlNUr/tVVDUaEa0HAr7BsH2wtwbTpkcIAUKAECAETggBOuv6qewSeu0f0dqi12gW4DKFQE3+MILyFW6scElOuHxq+Vr5c5+aN6wgNkGSruD8LkkbUISdJEI5GTGA5eQNRiuWC9bKRbeZwARWIMiTiyqXrHjhV//tJ4y5DK831Uuy4Z0kwzGBk7CQHF/PrmCOrYifWrYw2ara/MByuYXptE7ZwPGtsFEEl0kw2uNWxI6mF7ONPU4KJ41QGg5heDGH99VVRWw5hLVXlzLTr6EfgYhtQ/g5czZLIzsUuR7OoYjBKmwPGlW0mcDl97346NDA5l05fipb2zbSef28IMR0u5O4QL1OU+s2hoGpH329+nScb9MVaZepW2lMEb24azK9Zk3sFLbj8Sec37Nc2vJ39gGCbQZsX/o+h8/ZDC7knpeyJ4xNeu2FEbqaTjFtYlcJzB4R28fjz+/3EpN11qVE4+ubHWEqXznftOpUAqnnW/29w0RrC3eZonptVS/hzoloPRDwDYbtg701mDY9QggQAoQAIXBCCNBZ109ll9Br74jWzeQSvvkLfHml5wIuvNYEaTV6071Za9lShI0zCzs1gpMqwSIuqg78RT9scsHJcesldjWMPS+DzpwEg5MsOpKUxaNS/ZnB8hIez96r8FR/GokUseUnL6PjCLbTIsjZn3RbdMm6qkCaInsQukySSt7UGb45T+ANAGYzjQD5WcLy8QtmTzrRb4KOGt9Kj+G1BzbWdgqcE/dgZ4zqmZNPDv4Mev42mVqP6PStcjnaHruhDyTgpgipMOCOknpqE3e97mrTP8tmulX4xfSSWqMY7OQKg8kEYMU+BilPb+PDkNQHYn9J2mTlrauR5x6d4mX3ny3JPUJ/LGHTzl5W/jiL9ph71kU785GqRLQmNdrGXaaoXpMzaKcBEa3t4NpGryl7C0VR2NE0tmyhiBDVzhshsFMUkz/CIRalIK4j/igQVRCQvReIAoHin50r2p1HKhrD7CM8Ph8Mtu9n8CijSmJ5qlN4N49oqyPkdB0PF2u4fbk2IsuwsrZhx9QnIUAIEAIxBFJnHaF3nAiU0Gu/iNafJUzeRrBqg2UFgHzAFcG1gMXnC0vO6hDAJgkV8Sg0qhFrYbU+byGvPceI1vBFryIDlccZI0y14mOCJKuCf7WR7YJkWKI1Jos7MeMiaYfhBwg8m0wOXkZD6Qe8hc5swszCCfwEuCELQpdJWdFznsDb6Aa+BnXF7c1yCYOzLxgYHtUm5klSC2sPGKI1ZPM+4kyJiZ4/kmiVhNDiYgYzjViNrluVvsIx1zGs1wDXtnef1W5Xmx4worWBbrkYCb3Y9ud/MZSEZgC7arqOrXg8qRH2lFwTtr0E5DJsOyW7Z4+N6q1mAOByMIM600idtxT1/J7uKvlnXUQwD6nK5/pyK4pj7WlO/mE66tHa0l2mqF4PpDciWg8EfINhMfZm3ymCH1Hl+KmIEHxEjxktZX8QduWwP5ano83EkcrO45W4+3vuJ6n5Ju9csfuQ5zd1zugpfwwHBUvPGLyrAr9ZEW33cP7A0gTJdwX5rIpkEdgJIhorawMTpUcIAUKAENgZAcxZt/Mg1MHeESih1x4RrXXob1svbk0Ar16eveSc/cV7CIvFBcxmpkehcQG0LiOpS1ptlTkerRbhoV0O2Rd441KG9kzCEq315Vf3CA5x5/X8b+D1T00a1pc0tyhZ+kLthuPHxjGJI6E7B6cA0aoTDm7IurunpC7dog/MnMXln3tUcMLjDN6WA5iePTqeuboUqfH/Iu0h9fIRs/lat25aCSEfZv5popXnMJZ5JP02o+gya90yolVVWPeSqNh0GM1sGuSLXa5um7wU2mtU2UcMOw5JtadID50qd7HlTY2wp6RNai+baZ1eiNzVAb3HTvnUHoG3aVfv+75dNDnrgjJSjtZM9bV3lymq18xZlWpORGspJNvvB2Nv9v7tRFWZFxCr2K31AXuHiJbkvdATBWEgGCjE6951zDQqqTt8zvlmpGeRwgWffxrCeAzwea7qRnjsIRVlhYg4Eb367v9WpJWHaBVXBREZmJS1fXOmEQgBQoAQ8CKAOesIuuNDoIRee0O0thFmZ5tEM8DZRZDHUuPSGdhfvG0vR/syEric/Gw2AFdXmrcQjmgVodecqZJFuzj9IsN7xzB+AjPPbOByCXYF5QapA/yymFrRL5Es3NYg2bxzsXPa+nPBxi7dzjiVSBGcvESr7yWhzk2putV1mbx0o+csvSxYmPtgBhfjBZzfT2HKvTF3TB1ghMbLWRj2YBEJuTYf8+BAzz9FtH64xd70VAH25qDPgWOqpwfQMBh8wwPDW+VcVi9D2nrd1aarF7tM3fJ1XuV0RnrfWHirD0tO3mEDO93urdQBVRoBmWcZsb8k14TmGROTCyd7+KIQ1VtqH7dsOrzH7Oei0uysC8nmnoFsf329qb159zMr3yjd82ht8y5TVq+H0RoRrYfBvcmoGHszPPk94fPGuKmonx0iWqJEayzCIRJ5w2/Pjkerj2itI7lUWgHlXGDjU+ERLPjKWtTOEn4i15fKyqNhFN7NI9qMD+PqvmLdjZwUW00MkZ4hBAgBQqBFBDBnXYvDU9ctIVBCr70gWtlhbYa+uAVkSuigCeD8IpFTXdlLOtXElx1KU11CVPiNuNl5UijgiFa3f0USiRQBvjxOrgfCRuZfrItSNcnRGpRFU6Z5iXRzkTpesch8n3HvBnecSiQZ6uzi5LnYOi8FKnWElnbB0iWGVMLNuQ5nM+YaeFGpSF9sMa4nPXWEaQ/OepWYVXnZLBl8dhDzAsHNP0W0xsMKnf3Ekjm8JiSxGFmvu9q0/mKXq1vHW/36qQrbE1uLr3ieGdpnFhJzvcPN8ElrLXnsL7W/YNZEqTaxcySqt2ybjuwxJQ6zRB9NzrokNuoc9Hi47mFKgSG6RbS2fZcprddD6I2I1kOg3mxMjL35PVr9BTlx3p/NIlpCd75YhEMqSgFPtIYjufLPLjMFmcgDa0fR1LlRY7lZU3jjixpGItoSRLV6d2B0bkzWZhZKTxEChAAhsDsCmLNu91Goh30jUEKvR0+0hr72ppLpN1EWGnA9r2AgZYBvfHsuYg7q0iSeGC4WcDGbgXnpMNuIJPda7jvrIgMgSDDhNaV/SVdj6N6sSlJ2UXqA863fM1eQIaqtlZ81ML5Ow4b0mL4EauHbTLYqP2Z9UY/JZo7LnkkVG5D9esYRsw/hpIjWIQw/PmSORt/LRFiXGFmV3rFz5jYGE5jAiv+vnm/XXkO7j2/NzbMIMDb/DHea3fpfyLDzj3uP+O3BzivpX7cq5M23JnJ0nGfTuix43eL0cv8d3y/S9jGGMTzBE1uyfF8EXiCv2jb4vjWCN+bVWrURu0RIn+kxF7C+fYHrap/DrnFf8RNVOMS1OVcOW29mf/Y+7rXp4B7T5PTKewZ91mV0W+vQzt+d0UnRplYhloyzuqgYsrN93GXa0GsbWMT6JKJ134g3Hw9jbw6ZF4hK4VKkIrh2iGgJpQcKRkEgohSEyHaO1kTqAO9Hucx8sla6L5NoZef9I5y9r+DK/shtqxqFdyB65+oK6jt+iGjVHBD4EWlH+2TI2txM6UlCgBAgBHZCAHPW7TQAPXwQBEro9eiJ1n0iXwLwfcpbdiyfl2rZEfrRWwgnfzGsfswZOwuBwdfcHzLcnXBi7Hz60o70kqfJDSxZPuOWii7mydJO69M+69rBtAu99kGvRLR2wZJwMmDsLRUlYY6UjvppGtGSzNGqPvipNDjRKIX6TL15nQCsVpx0FHM1PW79Hr31x6jmHq26Q4Uiat00Lj6ZasyxeIcjmERfiIg6h9TNlRVnk9SKECAECIHSCGDOutJjUn/tI1BCr0S0ZuipBOAZw3WqqRvS2CnxOiNMGCciWp0coLbW9Ir3ndHoKQiSKL5DejGMwPBQ6ql5nPJZ11OV8mn1Qa9EtB6PhabsrUkkU50uS+JgR3BFIiDYE6ExFaosEsSM3ghFtmjRF55os/nXgEd5CY9YEHUOqgAyERUhwvrtqDI7v6oetZWKuFKz8PU/hOHwAz5YdwozPfqOB5r4PoInIuYSeCsv5HqWjJQVBR+fVC7ZKnpDyM8wU/jlyXo8a4MkJQQIgf4gkDrr+jPT05pJCb0S0ZphMyUAzxiuQ03bq4LcoUkWECWGExGtBQCmLgiBAyLQrXyebQJxumddm6gevu8+6JWI1sPbEVaCo7O3TuWPxqJM7QgBQoAQIAQOicDRnXWHBOuIxi6hVyJaMxReAvCM4agpIUAIEAKEACGwdwTorNs75HsZsA96JaJ1L6ZSZJBjtLfNpA71LwICdUIIEAKEACHQawSO8azrtUIKTa6EXolozVBGCcAzhqOmhAAhQAgQAoTA3hGgs27vkO9lwD7olRGt/+e//xPgl+dCgN/ff8H/uPifcPvPf+wFw30Ocuz6Onb596lrGosQIAQIAULgOBGgs+449ZaSuoReiWhNoaz9XgLwjOGoKSFACBAChAAhsHcE6KzbO+R7GbAPeiWidS+mUmSQPthbESCoE0KAECAECIHeIkBnXT9VW0KvRLRm2EYJwDOGo6aEACFACBAChMDeEaCzbu+Q72XAPuiViNa9mEqRQfpgb0WAoE4IAUKAECAEeosAnXX9VG0JvRLRmmEbJQDPGI6aEgKEACFACBACe0eAzrq9Q76XAfug11MjWvdiGDQIIUAIEAKEACFACBAChICBwO8vy1PV/B8RrRnYZb+kbCbw5/oJxutfWF1lDERNCQFCgBAgBAiBAyGQfdYdSE4aNg+BPuj11IjWXS/5eRZStnUf7K0sItQbIUAIEAKEQN8QoLOubxoV8ymhVyJaM2wjC3BJsrLuiWjNAJma7ojABiZ/ruFzsYX36V+AnyVcDmZwQWT/jrjS44TA6SCQddadDixHP9M+6JWI1uMxwz7Y2/GgTZISAoQAIUAIHAIBOusOgXr7Y5bQKxGtGXrKBpxIrgx0qWkpBH6WlzCYfdTdjdfwSy7VpeClfgiB3iOQfdb1HpF+TLAPeiWi9XhssQ/2djxok6SEACFACBACh0CAzrpDoN7+mCX0SkRrhp6yASeiNQNdakoIEAKEACHQBQSyz7ouCE0yJBHog16JaE2qOavBZvIHHs5lBEzWk+nGcXv7geXlAPRvwmaPY1j/roCybqVxphaEACFACBACh0OgjbtV7TQ1hMX2HViQ6uH/WVGzhxZI8mzCtaw8TiX0SkRrhpHgABdG+MR1PoThxwf/3w/2v+BeHE3vQ9tI5EX0Yg2/N6883yv/p3koxhai3rdKXxDzdmQXbjVE6MJrtAl4Sjpj2BgPF7B9H8Ebu2RH5qYei2PEouMtD05tvPF6C+cP2mW+klnTkyGf1MFW5NeF4QIWFzOYSehtXBaLT5hVbwrs2WeAO2284QLWty9w7Xmb8OvE38f2fQpsj41h4f7myqL68WNrzU5LNxDXux/L4WIL869BY5sK61XoaPRm6p2Nx9MleHEKY5GyL9afMX9uv1PYRtYLxi5sXWRsRdSUEGgVAdxZ16oI1HkLCPRBr0S0FjQM+ZIC2tlZsHdcfjOvQ4K6U5R/cSo5P+qLECAECAFCgBAofrdi6Scfzvm75l9+Rn7B/NAfHjVSU3/fPpz2NzC5/IZ7yY+I9/SyH2hL6JWI1gwLwQD+/9l7d6VWmmBdMNe7LBFnCM4x9njiAXYAxsbCXcZESCZy8DDxcCRTihgDFwsH9ATwBAQG4M+JGGPeYDNRt657VVarutVqEuePf6m6KuvLrEt/nReu6HdBxPyVeVqVQVq/KfIGdFi3MBJ1sXQI25NbeF2fNURbkFSyiE/lLWBeVEWfoAg0Lt+7/FLyDav5M1ysGaHnfLHYzmEOa7h8MjwfMhd0QV6dWB4Jev5HcG+S0Ym58WeiGBnK287h9PNGEG3WvDhNJshvSZA1H4VYu6dLHlZvy/sNq9UXXF8zX4o8Ljef7lwl9iDtoCH+NB4uPmm8BMmKwcLvx5fFM/kkdmLcxuPF07uyM7m5WS9NeexyNvW9msPzxVp8yfP0qohn285sEjlmg3hMbdylLc2WsARIrheMXRRsP9SUEOgNAcxZ15swNFA1BMagVyJaa5kDO5/v4eN9A+9X+/BolfOIRX6plzpKfVRL4dQPIUAIEAKEQAcI1L1biffqj1tdSL3LyJMyOIRsjx3dGYpk2W5he3amo174neERrip6/9bQKxGtBVrNA+4Qme4F0iSKIGQQisRR5GuIJAuReHN4BoDFgnGoMtTqewWr+w9YbBSRGpho1CgDruGs7T+AB/nlgNOXJqnsdJ8nDhFzC8rnYqQv66uva+DcaICQC/3bdn4KnzfCHd+Ud7I6hfujV/DTmoZd5r25qhcEg9h127hfXrJ4IbHAyOJZArOVGHZZvTv6iKbLaGdTPtFq2HiAwDbnVgVTD3fDy7wxkPZ2UbD9UFNCoDcE8mddb6LQQBURGINeiWitYxDibL3hEThdvTSh7K1nojUdAWW/2DYRXh7Z200UD9PsLpE8/vPtI6SUlQ0pmqfvaLnGScNZcszR5QH+2bUQZBuz+HFOlyIAK25LKkIrFlGGiUIs3S1SfdqRWrpnt+DzbpGaTkqRQFSgOV4uyjJkv43jCipSse08S5EPtw9iaURclkSHprBqG+2Kid7rK6oztWeV6rzUYxN11mFNIuDByvXzcTuAeisDIlo9PNleegfHRLT+YE1tcO2yC8klZdwLpPn/YHqT6qnaBFyI1FFhzNo9WlyYL+FjoqvNb1crmBx9wKTxWDXgtHJasEwE+nIpWgWII+md6ysl7KadJbmYp6hKHWAwmtb8Q4RpE8btjJsiC7nQ7ni2y7l1yEQ9KBCEmnT35+kGlGdz4PLsbuLRC5kia5FYWLhHZPF0mMIOoXcxJgjPaP4BYQEnlWwKR7Qahb+MHC1VMOXzt8ldfw20t4vBbXIkECEAgAv5JaQODoHsHeYAZkREawUlfa9g/nwB62vo1DsFZW9BojUUkVVh3vpNPBEBtd8oHn5b3SGSRzyfiig77Gie/qLlUtFawpAwkWlpXebHiEeUQTYKsbwGbj4KzY3UCjqRVIjU9Bx5Au9A6Wg7NwrQdAqZZLHbbZ4V9yrPzsyIS3zkaxqr3aJdMdF7ubXS7Z7FnNfKdV6iRdRZh+0w9N5pphLA9tNJuwETrQHHsF0hqKFX8mgt0EIW8AKiVWxMkpwyEhzbh0uYjOQb0uOVSE9gXMp4zkr+70fwvJrA9dG9kRpAUqimF2qJ92HhIs9vmvm5gUngRTFSF550iLngjzW5zbAyvVa1vJfw9EcT1rZ5pAk1/mVPfnFyLwlhj1ad1iGHFxYL1U9KFtfkkxdBrN7bkvcqB01kHeKIVp0ewEy/IXK4xlMHYDAVbcKpCbTI7e2iYPuhpoRAbwhkz7reJKGBaiIwBr0S0bq7RWznc4A1i37q9qUJZW/O3UHPrm6uNQu1AUfxhIlWfCQPimjFREgNNJond1f+q5wqjNRdjaOF+jfM/JWnqXK8CLwv5SLV8rrMRIRlI8qUVXdRoAbhQOA6vqBwRUQzhiImXaI1hw3KfvmLIU8t9+7kqU7qFjXP3fdp1YMpix9xicAzh5X/UhgJwcZhBfuK6qys8xINos46bIeh927suzh2jNbtur0ztBaL7xk6SnmXfsxna+iViNYCbeQBL00dwJnWpoCP4ALNnKQhMtL/t4aMUt6EsyUc38FMRRsAACAASURBVFzDNQ8vMFIHuF9JSojW4MHCBHZyZEg80ZchVgyr+ezqzE3Kl8aIX2WMr5OR1AFcLtX/DGYbgEsjsbR7kIVI8PSB/Aaml2qOaFUHkZpbFi8kFsqLMyWLbfIZ7FB6Nw56XnMK6dGK6LuUaHXJ9BTRKhKMZ9ZgZI18b7cAZ2f8Q8cudlGw/VBTQqA3BPJnXW+i0EAVERiDXolo3dEgZM59ce3q9qUJZW+RM7YJc+0iR+uAo3jy5FwovYBdNGzM0TzZu3LFaLlctJaLcyjcGHeHjUSEISLKxG7QN9Gqo8isOaMi7xDRjB7RGvBwz2GDikbL39/Vbls+zx33aePxdMQlAs8cVmqsNg4zrsftPqM6K+u8pIo96qzDmkSAVHUd7LBd1W/X7Z2htbxNlI7hlde6M/1gDb0S0VqgCAzgFlHqXCCzxYxiX2PML7PBgkDam9MvxuUSrfr/1eaNSh0QDNnfgnCM4Dd26w99GcrMzS4Qxnd070sbG8vKqSoPFX9eioTdWKSouNianouRPLDIL5/86Hby14bDJt6atA15vFTKCONCHcEiSS4G9JTDzs0nyy91ht4t2UvI+6hNfcLx+4InAr98Up43Ske2F3jqqzP78pvDIm9fTmiXMBYZdqk2dORX3kxe44KtiJoSAp0igDnrOhWAOu8EgTHolYjW3UwjmoPRLRa62zD8aZS9Re8MgTtPBZnEEZ6IgMJ6DrUhJZB948i5cCSPW3NA3c7NO+khR/Pk78p1o+Ua7zxpe34O1rgewrYWSEUVsyWkvfRPtKaiyGpFarL7uyJ0p7BcnsBi4bzPJiLiQnYS3j5w93c/Wi43z0qblfV+Goq4zNs7L8ydiR603lkL3+MwkZR9RHXiIhD5G3qBF7P9ESumVdRZhzUJjv8H3LrOYJSjNYKg4zCGxRnRroZeiWhFAK2a4AB3Enlb/fuhUPal1/1deQpOYfr2BuLIiX+55hcAmMMc1vy/f5pM/ioPqy3bdLmEk8UCWD7w5mudc+AD2DKl5RWTtb/yxpLxX8Azy9EK8bkp6OJjprAWT4dJZDtZsi/vq/QG5shYuUf1d1yBiyDzjMvAF3fpBP1PS4glAleY4/Ay8mo1Cdxt3ZT003j3mulNnbUQTTjf2ITKDyQxUgnaZT+72BQwonqj7FLkkWswlToRqQHcCQhZ7N/SBSHyNu0n51dpO9xLuFovGLto+ijYg6gpIdAHArizrg9JaIyaCIxBr0S01rSIbr1TUPaWJVpD97hdMBh2FA+GnPNIJMcBI0tGHnA0T3ZuQY/WHaLl+HvKEsTV3o7W8mQJ4Jojza20Bu4YiKgvsRL69mg10mmZc754zkeJYfQTWt6h1AGhCuMqyhIVjRbHLqlb1Dx32aPsZ9MRl4jI15wd7RLtarzz7z2qs7bOIx7aIc2izjq0STCd8urjvFg3t9L5H3i6dOvpoDus2LDbO0MbQbtIGaDkqKFXIloLtFoMeOICiRs2/KUK9+zQW9WYm+iDeT6Gkr6HN6a4F+7QEasrXxvs6kpAvREChMAwESg+64Y5DZLKQWAMeiWitaZZd/vShLK32Mux+ohd2dMWEwHVfxQPiwybNPfZXSJ5mAdrnozEREgNM5onP7dAzspIIaXzTUGEWMBO45FqX3B8J95NinQZGCNni/smWt3ISHSUWCaa0dvlojo0HU7M9zuM/eKJ1vJ51tun0xGXJfYewSr4oUZHXOqZ4DxBFTF47hWE1gS9i2d+Xdfas/A699deXKeos67AJDgeyoM14OFa0FXlpt3eGUqF9c5z9iFn9QXX136kdWnfrH0NvRLRWoB8MeBEtCbQrUS0zp/hYi28Pb0/Mw+X/NFflAUGMKqmGVf7AHajmj5NhhAgBKIIFJ91hOVBIDAGvRLRWtPUun1pSttbPiIJquZnzY+3zyge9lqoomuEZ1h5JI9OG5COslLRNIcWzYOL2qoRLZeP1nqAf4GIKh0dmNflLXxMzmGjouZiEWGGXYiV70Q+ZqIQW+0WkT7tSC3ds5ubdtdITVdmW++2hztqrGY5LJsi0nyMTufp2FDL1JH5iEsZRVkxOrQk2hUTvddXVKewm0QEYrHOzQjitD67uFtp2+6wMGTRBqEwkA9VPZ+LBJHLNxTVWjcCpoZeiWgt0G0x4ES0JtCtQbQWKE9twClitrQ7ak8IEAKEwAgRKD7rRojBGKc0Br0S0Xo4ljkse6MonsOxnF0k3ce7xS7y/rZnf5t+trBaTeBaxYBXV/dvw7M6gIUdhvU5rLOucErUPIpADb32TrSSPgkBQoAQIAQIAUKAECAE+kfg5+en/0ErjkhEa0UwO+6qxktKPREpiqcelkPuiYinIWun8Tg8eYGfUM63YQtfLJ2Vo7f4acwDZO8YlGq1ielzWGddrdlSPzX02jvResiX/BqAk9kSAoQAIUAIEAJDRoDOuiFrp71sY9ArEa3t9d/3k2Owt74xo/F2RYCIp10R7Pb536KfbtOyaB39Fjy7tcp872l90lmXR/AQW9TQKxGtBZqvAXjBcNSUECAECAFCgBDoHQE663qHvJcBx6BXIlp7MZUqg4zB3qoAQZ0QAoQAIUAIjBYBOuvGqdoaeiWitcA2agBeMBw1JQQIAUKAECAEekeAzrreIe9lwDHolYjWXkylyiBjsLcqQFAnhAAhQAgQAqNFgM66caq2hl6JaC2wjRqAFwxHTQkBQoAQIAQIgd4RoLOud8h7GXAMeiWitRdTqTLIGOytChDUCSFACBAChMBoEaCzbpyqraHXcRCt3ys4nSzgjet5Bi8/azjrQOdpwGWeFCGE+Jsu4ev1Gv4CwHb+B843plDdydnB1KlLQoAQIAQIAQuBwJ6fRGgGs9kGNtY5MIXl1ytc/w31NYXp9A3ezDMl07919lnnojqSvuAVUf22xuXCFfV7dQqTBZuMmvMQzGkL8z/n8L7E4dK5xJbO6uPUhV47x8QZgIjWvhFvP94Y7K397OlJQoAQIAQIgd+AAJ1149RyDb2OgGjdwvz0E244odltUmgU4Ns5/DnfwOzlB7yCivIlCobyUjfOdUGzIgQIAUKgPwRSez4EiDxFps0CVXdlX1PzjCjtv/mw5xJ1QpYN4mMk6qwrQZjN4e5YfHjk8/+A244+iKLFMkhNC290B7UbmncZ9XG27gfZ6nqtDQGiPyJaESANpMkY7G0gUA5aDOZI8nQZeOcZtNQk3G9BgH3kvT969d/JewNA3b3MAd2zHdOmN4FpoEIE6KwrBOxAmtfQ6+ETrd/f8P33L/ca5X/she7pEn48lnN3raIAly9vJwGiVXn0BEnY3cWjHggBQoAQIAT6RiCx54MkWsE6DxJelCFStbD/9DkjL/NGtEUILtRZh8ZZfAD9uNUv4uzF/O54CF6kfVUGRoC13cL27ExH43C9P8IV93hGPI9oUleviAE7aEJEawegdtTlGOytI2hG0q04T+zzbSRTo2mMCIFunbDSQLE18gSXyQ/LmDYjUscIp0Jn3QiVCgA19Hr4RKuj2y6/XKEAj7wUM7n+wRWcLBbNpSQVSql/A8s71kpBEPCIiv3upy5QwOmvauaYwSVjvJzbbf0Qx3hfdttUP81vfJ4gvbGkZFyWC3g+nQCLRmXk9c2nCk1lbdg4DwD/xO/8b7qE5ckCFlboro9DCuPcvC6eTRnYkJpM8OfqyjeDGWxgo+Rt9Ku/dE6XL3D1eG7NKZaeIkToe/IbNpSyET/kuQw31trqP5lWw+570oQcy383ZM5juoSXq0c410YQsAsH94RsmI8kGJmYzgA9L70ahT2xRyewOHmBn8sn7kHP/5z9IKXr1Fr311LOjsNEEG4/kWs4MxfPfoI2kN6HsHtE3l50ShiOeyERqsjXYLj6zkRrnkjFfPBDnXXYe1XAg5XL8HHbyQdRrFii3YCIVk9wpss7OCai1UKGiNYyC99n66r7yD4nQmMHEPA/oBFMhMCQEdjHB97v1RyeL9bJj6WYNkPGlWSrQ8gRjsNDoMYdZlxE63YOp583qBx0bdSJAjzw0i1I1gd4vf7yvv7aZKLKLKvy9dnEgXVIBNIQxH8HWM2f4WLN0is43lTbOcxh3YRUCHlOrDy3nCB7d/LNgg57FQRaiOQwDhhOILzLfIQCff5coh8ly2z2Dsc3Rh5DRsowj2Um++cxvC8WoDyIffklliCJ2QwOl0+Gp1Uk1YN1KAbmFcJQ2Vse3whR4nhqB3Vi6ChMpjjeB5bs30kbacJ+I/aTw83WtZwjJ8smGdu8BDg3PCaQeLv4pO3CyKPs2nkW0/BOgtVz4wmCmhfT0T943LyJfNTTKUxPbuF1fQZK35rYT+laymzul6jx9VxTNm4iksbhCO55KHtuLmKvaDwgA+uyZB/F2AKmTTPPIRGtkqh1SXfLShFtUGcd9hDl47Hvi0budDOVALafTtoNmGhldvUP4EHmea8x/ap6rSFQiz6IaG0B2p4eGYO97Qm64Q87mD18+FCRhANBoIMokfTMvmG1+oLr61TVGEybgeBHYkQRoLNunMZRQ6+jIVpznp41TAAFuPvSbZG/fpgNJ+0AQDi6yhfR7xWs7j9gsTGIycBLl0Um5X5vAEgX/8gSRMGDyiTO9IHiE5L2HP2wyHA/3ANsDrBmpJzy5LMIugQBpPLweaGykdyJzoutS9ixkZLz4r/7ZDWeaJXpLzxS+hQ+OdksevJ0P9Fks2hhEsyCSPT+opeOlI20wM0bJxbGgyhME5A5a7MhnQTsogqmEmSMTJY+kPOK6zaj75Cu2T7zdQ38DrgXotXIq80/hCg7deaC2NvQ+yjSFjz9RfeR9h6tQcd6aRSW53QJkRvK8eou/H0QrSo/q5JlMC/pwyVat3N7z+/tDlNjoA77IKK1Q3Ard527M9eOevCjSexoC3yUh3Qc+BI1F3LRUMvlOyySUTNuZI0GWu312EgYdpfLzbO5I6pDBhlBZM/DjmSxTSPszYrTpzjnc3NIR918wfGdEa0WiP7S8uYjXZjfBt42TCTyBQtjkVzB+Rv2lox64g4yNwYGqUhBO9opjmv7uYj3Ijuaz0RJ2XjNaMFsBFcjgDkvzHnvFCbla0c7Bbj53JN2/L2C+fMFrI/udeQZV4eRzxjRpmRvqLyFU3dIBHJnHbIbajYwBGrodTREq0VAvOUPjDa6RAFuvhSDmy82QrReXMLHRFc+3q5WMDn6gIlJtqmXY09wGfqf+715bkeiNUDI6Eudndw7SUgW9MNF9+YX1rFFkMiXeZ4uwPBMFFAEcEBiiCNazVLhWtboZcQigl0i0i6S4l2i+Xxil0mwvIh5U6MIDPtfPxy+kGjN4RbyaAsuwMS4CZkxpCbGLvzUCQWYOvPB6TmtizhhHyaqhfxOgv2UrlFEa8qObc/3kErzukHMJWdfzccPxD7qEq2RPQJjL818S4jQ2N6jOts1dQCCRG320lAxLikH6qzDHqIBUpXj+3hlkOvYzmq3w7x41R4T0Z96+aqVnLULvSKm0UUTIlq7QLWbPjH7SM2oh1SElJcvO/tx0fQ0S0f8sKgwkbrKPBP9j5/uXHP/39z1CiPK2kcQheYRsI2EZ2D+zM9Hs+nXFSNK0dNXPvqruYdZZ10oYjAfAZSLZAutoLgehEOKjZXr2ZiQiROy2hHHdgjZz1zE1Saur1xUksAjFgWZn1P6ea0d7N1D2Y75IcQtqJWLyuRRl08Am412MnL7RbUJOvAgnGm62dap1wACmLOOgDs8BGrodWREK9/pq+c1U6aBAly9dM9Ytk23KFeMaF0Dz+3JXzyP4Hk1gWv+BczwaM15AOV+1zcXnr4gmB8w4o1pHuIir6RP3pV6forDBteP9raTOU2bfI52KgLz4sK/zMscgCHZokSr63kVvGO6lwE7LNa9aJqpFUQO13RqBnVhUfpnzwQPeHX5DpEzCF2K6t+uJ6xaQzEbiRDUCdzihKELbphozXmaYi72qk3KLqxxCjANHR0YmdrMS4wVJifdC2S+/3RqD+8lgOdDFuRzyI7b4YCYC2JvUxf07D5qrIuULWDspZnvkIhW+QFpkyh25V30u740Uo7WwtulSeoUPpppjrrD1B2yem9EtFaHtLMOMfaWPytDhEIg6sErHBeLkJLTzUSRsNzw4Url4XuKN49AFET4bujWSUjcDzERZTtGEKHuaxFHCfMObqaK8e8ibpG/iK4yH4NDkThmJEBJpIu1CIK2kb73e4sIoQcT67i9xe01dR+07yc23jlnkTZzEVfTSJQU+GlwSt8Zc/oRw+d1hLJvOZh6d5vNAN6PWfo/IzYQsxaD7xHO3oVpg4zE6mwjp46zCGDOumwn1GBwCNTQ60iJ1lyFv3a6RAGuLldBb6E40XrNDiJGes2WcHxzDdfOF0vhhRioQKwqFed+b6a8o0ernB8YRZ5Y1+6Xveyhh+7HJGKc1AFNGgEzXYEIXzHDO9BEKxLD3GHuHeTGpRRNtDZk2gxmG/AqVoZItLdQMSTTa8z1LK1FtOZwi4zzvd0CnJ0ZaQ1iXsZuygmbHM6/qOmwppRdtMI0spVkZULoosyj1SEss/07ZE7Wu8dOL9At0erMJWdf5gU7t48aIW4pW1BkZH4faZ86oJtiWNrWw4XbIl5Ajh2jzjr0Mcr0yXOyWKlPni6N8Dl0X7UbDs+jtYuUAQq1unqtrQtcf0S04nAaQiuMvWXPysiHRSuCoyRCKhsdI6M4oh7/CKI1GSmho0TSYciGBtWHM8w8d4wgarxAm+ED0WOJMbL6xMxBjZ0jWj3bsKO/xF0dF+miiEL2Hqbr0eozKnfv99YbQg8W1jF7y9prIGpNkp59ziVJtKqUCB5IBVGQmTll3znV2Ai9aDETXqMYO8Y4bGDaICOxhrDn/1YZMGfdb8XmkOddQ6+jI1rZwSUKTwWzUu6kbxTgkU3TPMRNktI8vH2PukDxKCs0WOUuFUSjHzps/y4mvyPR2oxjXL4sIkTnbrp84olVgUkX8mA1PT25ukKEinWYOV+9MeSQm8+0sYCE92QQY0Hyftz+QG5eKa8F9tUa5dEqFMrz+riX8UbXyUJNPqnvfv2Pe7YVpg7I2p4K1TIuVcHQ2BjRqtdBSObsxR7j3RuwE3+sAKaRHSUrk2O72HmJ4QKXP3ctZPpn41neOoF9K+zRKnQYsuMQFFkcMHPJ2pftyZDbR/MyhfMshz/Y6HUaJDZDH5RSH+NCa77wTNFngZsWRO6f4KSXCCgOddYVnKYccxlhIPb5D7g1i2MV9FW36bCIVm9dsvWRLaaBR6S2XvEj12tJRGs9LLvuCWNv+f04H/WAjbTKR3mo+9klPEUjv9JEKyZSQnl7unfgHBaYeYo2+bQ+sXeB8P3VIVt38GjFzEG9vaHC9R1HBvNeUxLpkreNhLekPKP1eprB/718h/8roweNddjecjLF7oO55/Jp3cwM8ri58JtpLPSfEa07Rgvm5hQe3ynC2bxXBf49uBmqO5Ofrzj0Tuu9m8WcTMw1immDjMTqej+n/uMIYM46wu/wEKih18MnWp0DLkRK1VJtGnAngTYbNJmAfgZm4nn+kg4swfma/5cn4Jd/5gu8uJg1v9iVnBtCIvK782UUnBdu+0s2u1jJUH31eTc6H/vFXckodAGigFXzEd++sMXnY+DJv/QCT3nQTJ3LcgHPqu/ZC3wd33FvVvGXkD+DQ0wmzLyEp5+Z11LJosKtEfI1mg+lwQglascVF2gIOinCdLmEk8WCY9qsmxQ2LXGzLoMBW+K/R/u25+vK/AD/Angb192XH5k7LYX7DFiij01ANn9NmMU11CUsVYggZoeG7XL8bV3Y83I9ShTROoXp25v0voi0Ceg6tx+y/Ubkm8Pa8S3PMb1x8gTj9hOJA6TmIiSOrUtznNw+as8rrJuXq0c4x+wjiiS20tjqol62vGwGM5jNNjxfl/5TegucHwyT6Ru8FfRvhmv6ea1TxU1sq6hxuXDtTOORJ3pzNlrnd/0SxftL5KytM166F9+TTLQPeya3k6gLvbaTpP1TRLS2x67vJzH2liMX/wY9WkNRDzwXleVkYUVaZaM87A9s4mNiyFswRbSmo6m8uTof4rJYYCLBdokgCn2UDpGqsSgTzEdtzBzEpRBW82e4WMsimVFyV9mCH/3VEH+5SBeUbeTD0q31hdCDqW/P3hAy6VcFI2cr9x7NRYHVn0tSXxz/RESmnEiUAEZigfE65pij8sMzu7qHo9c1nIU+dqPsOJwSw/5oj2mDi8rre3+n8TQCmLOO8Do8BGro9fCJ1h71VgPwHsWloQ4egZBH8sFPqr8J9OY5t4UVy6vcgRd9GKywhw8OWO1xzirtun/sAtg+pLsNDrvMBTdjalWOAJ115ZgdwhNj0CsRrYdgaUJGjL1lycWiqIdYpJWd+oYd1fkokliOV0TqAKkiNwrCnasrQx4L9cExMc/mA2CLCKIAUepHykkS9HQCj1c2sc1/QURtYaLZMFE3NtHoR3+hIwajEUBfcHyHi2TzV2U+ksvGKh2xZ9rK5dMpfN7YqXiaQqh7nEsqSioecYmIFnRS6dnrBh9FyXTE5Lg79u3W1p+f7ijkwYq1Y+a00HwwDXyk8PaiaBtEfY/DOR5GJSnmrBvVhH/JZGrolYjWAmOpAXjBcNT0lyPgh5H+ckBaTH871+krWjyOesT6io56YtdGu5CTmUI7Zk60QjHb4bDLXAoFpOZoBOisQ0N1UA3HoFdNtP4wJg9+fv4b/sfJf8DVf/3nQekCI+yh6ysnf19RDwLrkugYSWQ2uSXl/0vPSB1kYKbSSUcr2ZESWvsqmgiHhfDuzEW2uXM1o+sEFKImRHoeSsZAjlbBWHnh4HXmEIrusFeL7+XvR3+VRLqsz+K20aCAiNDz13RhBJplb3ZEoR319AJXj+eRSMG+54LXV/towRQWX3D7MeGRnvkoStNOwhFpwrRl5KiVG7ldlKlYbmaEWHg9pdqUrCvMuUJt6iOQO+vqj0g99oFADb0S0VqgqRqAFwxHTX81At1Vnv7VsFad/L7yOw6NnNwFh6HNpaqBHGxndNYdrOqSgo9Br0S0Ho5t1rE3OiOGqfFdzv3UjNpE3VD01/5spI2+9iNt2Ju1TSTWfuSnUYeLQJ2zbrjz+62S1dArEa0F1lMD8ILhqCkhQAgQAoQAIdA7AnTW9Q55LwOOQa9EtPZiKlUGqWNvRLRWUUYnnaSL67YbsjzqhqK/2iFd56lyfdUZt6wXK1+z8Wi7SKyysan1+BGoc9aNH6dDm2ENvRLRWqD1GoAXDEdNCQFCgBAgBAiB3hGgs653yHsZcAx6JaK1F1OpMkgdeyOitYoyOuxkt9zuuwpG0V+7Ijj258NEfFce2WNHk+YXQqDOWUfYDg2BGnolorVAqzUALxiOmhIChAAhQAgQAr0jQGdd75D3MuAY9EpEay+mUmWQMdhbFSCoE0KAECAECIHRIkBn3ThVW0OvRLQW2EYNwAuGG1dTXglzoysvjmt2v3Q2lBfrlyqepj1yBOisG6eCx6BXIloPxzbHYG+HgzZJSggQAoQAIbAPBOis2wfq3Y9ZQ69EtBboqQbgBcONp6kkWdmE/Gqh45nmr5vJdg5zWMP67NfNnCZMCIwaATrrxqneMej1txGt47REmhUhQAgQAoQAIUAIEALDRuDn52cnAYloLYBvDC8pBdOt2/R7BaeTBZy8/BAxVxfZvfW2nc8B1msgnnVvKqCBCYFOEKCzrhNY997pGPT624jWXS/5+zS6MdjbPvGjsQkBQoAQIASGjwCddcPXURsJa+iViNYC5GsAXjDcuJoS0ToufcIWVqsJXF//Hdm8aDqEACFAZ904bWAMeiWi9XBscwz2djhok6SEACFACBAC+0CAzrp9oN79mDX0SkRrgZ5ygLPKhpPFm+xxCsuvB4B/E9D/tISv12twqSn7OVsgEWpvVF29fOK5Tvnf7AV+eNy2/F0N3fz7FuZ/zoG1ni6/4AH+GfLpcfzf0rKzCqNKBC1DCEg9PkynMH17A/bfN/ZfmMHLj+0N6eP3CprHy2EAoJ9n8pvPmr+J9AU3n6auBD6vcrC0HGKeqTYldhDDEtPHy9UjnFv29grXXyIXLkyX4P+etkfMmMp+v1dzeL5Yc/1gnwNrfZj2IvR18Vy4fr5XsPq6ALhTa0zbVFA/BjZqHhb+U70+U2uSS260ja+HtM1az1nLZwbL5TsscnvJ7Qfcww0cN/PXdu/KX2rfBdsiNR0hArmzboRT/hVTGoNeiWg9HFMdg70dDtokKSFACBAChMA+EKCzbh+odz9mDb0S0VqgJwzgguA4MUhESbZAmGRtht/O4fTzRpB9PKfpuyQLHbLy5BZe12cNuaUJFNnOIIB436yvp0tJyCpSzJFv/gwX62sQRFhadkYO3R1LUlJ6qYJBUppwciLpXc5b5mlV8lq/cTH/wDko4lj+/0YRR1gMDNKvIZs5LQqrU0bG2QSsrystfeq3tKwmEWtiKeek8JBzTmEZksHFzW7zDavVF1xf62D+UnvEtf+GlbQZ9dEA9xzTjyZobTuP4ZZYP9z+HuFKkuqCuHTJVqUDHxtbj9LGDLvB4B9fD1/NRw7+kcFbty9w9fHJ191fEGO/q3Ukc9+KjwGJ9WjtE759tbXvgi2Rmo4UAcxZN9Kpj3paY9ArEa2VTNTInQ/gf5yuMUra3hwHgeyA/sf57CPUgBAgBAgBNALOXZwiMdHI/faGXdytUs5j+8PbWSP7E0SRBjwtpfAzrH+PqaFXIloLjAQDuEduyI36zSVA3XG5d941cI7MIVAaotAiawMElPcc6+oUPm+0d2cR+eLKzv7/H8CD4ZXrEn96WmIxgsrJ6h5YpqxgE2aiD5f4ChFu/r9xIg8AFgs2tPSYZdjef8Bio8jrOBmq5I/i5JB7YVlDhLZDhCGwxBB9ZpvJ6hTuj16tHLil9ohq/72CjxstWAAAIABJREFU+fMFrI20AajnuCewS7Qaemo8hQ1yMbV+zDVj2IwiLJPYeHo0vE9lda8s/lkd4mxW2XpDtEojxGIqrVl8TDjRHyuK1nrBPkhNx48A5qwbPwrjm+EY9EpEaw279D+W1ujV7QNlb5LwDRdKHdhLXRcgUZ+EACEwGAS8aDbLaWcwYpIgA0MAddaVyMzOxbtjEQXN31c/4NaJAi7prkpb9T4uo6RVFHCVvlt1soX56SfcSE7KdbZq1aXzUA29EtFaoAkM4Ba5IRfK8mQBC8OTMTgkhmg1SBRORToefA0h27SzjZA9gyZfQrJbHhDmLAKeBi6R5RKt5v+D6cGr+7Xn5xNhIQwEkXcJHxPtIbhdrWBy9AGTxktYUlNeKLsbem17pPKnAmR2WA7XG9EhWhFYRsPXYyHugQtBqT1i2ltkqVQX5jlhfwVEK3b9uFhKHCz8XGz4MzbJ667LLNGa1SHOZlFEawILISck02WIuSHsu2A/pKbjRQBz1o139uOd2Rj0SkRrBfuUURPym2KFDsNdoOwt6TXmfLDvTFLqmBAgBAgBQoAQaIcA6qxDdy3eHT9udfFwK3oS3U8XDYVsj1c63WIXo6D63G5he3amC3IHHeFQPUUb1dArEa0FOsAArsgZnmPx45aH7Me9PvXg6ZDqMGHDx3q8svO+GkQgy3mZ9XA05p+V3fzCksOtgGgVIdI+UWTjhsNA4cjzfXJsjuCZFW06ujfSMQjhvbB7I72AyBfqE60xUisd0i/G81IpqK9VESyzRJ81h0t4MsPPZZ9ZnTpj59uHPWHyzynMcURr6fqRvVtenRo/H5vUBwcFSRb/7HrA2WyOaMVhEfLuNm3YTp8Rs+/csqbffwcCmLPudyAxrlmOQa9EtO5ukzo/eLfh+Ch7a0G02h+h0zn5XbSU52z0QzYvf2C/4IZrEhTUDeAfekGnE2JC8Q/mF/DM752h2gHhWgl27n09O1PmnFdeLK98Km+8WVPBxz9XjyKPlb6Tq2ITZh0K4eQwR+akV6iEdX1IuNp1Fxp7Yc40wXod2h5w9R8Ce0mwvkP7+g/Ymh6xeglKwvx88rU51IelUF8Ym8bUvXDXJ6Y+Ahaj5j1Slmkxa0XE9jM7UsBIw2eonst4dB9cX8W1M3Y/ng6yB9RZh51ZwIOV61dySthuumk3IKLVmyCz7zs4dmr07IJDDb0S0VqgAQzgarMzN9c80eqQV7HUAZZHa5jE0V6tM5htAC6DBacCnppGgaeo7LGvBe5XBUErFqYO4ExrU5CqOVCavK2h+YbCvSWRx9MRLOBktoTjm2tZJCqTOsAhqUNEK0Ty0rp5W7MkHQLLbB8OWcxSB7iEdak9ZtsH0gaYF+Sc3eM8Wt+s4mT59dNcxaxcpyZ+HjaRl7vv7Rbg7IwXrMvin9UhzmbTRGsBFs6+4cmPse+C/ZCajhcBzFk33tmPd2Zj0CsRrbva5zd8f/+Fv7wcgChsGg7b33UcAJS9FRKtmBz54goaq3tgzCvTpn0OdnGXVWfwbPYOxzyFl3MnYOTh5zG8LxZwIsld/96R+4jq3lWcu3cgl3u4NgAYuffDeeNND2iMnAJpbI2FtNxuNFnOucGVDyNv+pl94GrWFsDiKNb1EOo/5OSwSNTmXc+vl5DrpyEZEbU5Un21sZHmXdWIWk05cri/5eZm7sKldSXssZSzhfy4lkrnp84GOSdM/ZbdT4vD7gF11mGnGIq4zDr2YDvftd2AidZAOr9dZ1tDr0S0FmgBA3iWnAmMx56xPE+9nFW4fKxN107hKXPIkgMgdID46Qq2MJ8DrAMxaNah4Gzq2ctyLIemmac2EMZvEnmeB2kwdYBRLIl7FohDSBBzYUJaYGB8PQ0Qbhg7yGGJ6cNu066gU84+TBzBDP03HkzLKrw2WBjE5RM3Fu7qL56xPZkxczYvZ0+X2vMEc0neNBcx59Ih2GIr9yxGlrQOses2nIcuN/6Xk3/ZlSV1yUrZd8GWSE1HigDmrBvp1Ec9rTHolYjWyiaKSKPTdkSUvZUQrcgc+VzeZDouOaNUm2o52CXZyK8+EyPqZuIVFRViO3fPQJ76EFljFgK19GVixhwQUHUW8rlxMXJqObD56q1LpVXs1LbBfE799H1I2AcvouKl4tL3fv9+F5GvI1z9ugsIHLN2i3AiCDhxZKMjXTwRcqh1aha19VLgIfpB1+bI9OURiggbCb0no9+zEXNrLC72Tpyoy2Dbr/N+mNx37fVVttbbnhaH/RzqrMNOMUSqEtGaRc+tSZR9ANGghl6JaEUArZrkAG++qvEHwuEpPLGx3jnFpcuIlHHFEZ4G6nCdwvTtDVFdLew+7cvnFslSgqRlt8OLUqFniswKgew/l+43j4E5P44bsFCjNf/vnyb2KxSipeQT5KkfKqFxUi1Tsto4+3OPhqWBxgRjS34YixHeA1OYzQA2G5xO9QU/1X4Gs5NjuFmbNqwubelxeJ7iDYuWY54e4Nh9DPdcOJr2yBFLjoXiCdmCtv6l7ECR5I59Jp+PyxK3hbzNNpf9xkxMoj+nOx12KB53c7C6Gwvevgu2RWo6QgRyZ90Ip/wrpjQGvSqi9efnR3hM/vd/w//4n/8BV//1n6PTYT/6YucUZ9/AqG9ZBUuU/CVEKzJHPhd+V6K1Wg52CaXXX7hCskVqRHKzu3dMM5JIv15IIlH+g7oTm3dhrWT3Pl5ItGbz6WPz1RsEqCk3+zIv/0If6P37q7prGm9bJoE9eFzl3c2ru4DAMWu3JURrTA6nj11qeuQ+9KDmg6zNkenLckBA2khjmNH3h9DdXJL5iLk1/edw8t57YmtAOreoqE8jTYpeRwkHmOxar3J0HFwnqLMOO6sAqcr3PTdVJLa/qu0G6tEaibbddeo19EpEa4EWagBuDycM1kx4bP7OCBzhsRdLExATPu5lWjDduk2Tl2nMUKUYYPrcQ5tA7pU9SEFD9oLASGy2F6xokCEhUP+sG9Lsfq8sY9ArEa317bcLTxAmJcreCojWGMkWSi+UrnsgMEy2yXoQhc/34AtxQxDLD7ZNjk07nZUmOk4glZs97NGqiVsLDxNf5nSQqQ0gkMETrUU55J2Cvi5WUbkNolVqTnysNyLccpio3w8F15efUN0FhM1l7baEaGWEYMv6Dwg5THs3cwBbOxyiH3RtjkxfbWyErxYW5RhNHaAcOkxHB4NoRa3HdCFrhVduDchNT3hyy4fCaWNsz2nl6Ytb6/XPp0PoEXXWYSdCOVqxSMl24doxhZ0Em9fQKxGtBZqoAbg9XMY4mi/yZYQN22zdMI+CaXbTlIjWBtetyLWgK+V1gzj1uncEytbt3sUlAQgBiUD9s46gHQICY9ArEa21LYmdU/dw9Fr/ToKytwKiFZsjn4cfz5/hQkXfBD1hM22q5WA37wFO6gBGFobIx0U6N3sslJfXOeCFX4GnwOL8pInvhHm5PsKVWyzEq7OAJVqxOeRDdyHn31yPvdw7g6PTJCZNvtxDwVUQcX7dBQSOWbstJVpDcuiosZ1rekT03NRLQM0HWZsj05fAu9BGskSryBf9R6auswrRIubW7PY5nBJpR3T9E4NA5d98dG5o71TxZMau9drn02H0hzrr0FPxo0y04x26k44aDs+jtasPxQzAGnolorXAFGsAXjCc0bSEsOmO2W8nu/rgIItTOWEK+D5LMMD3Si0Jge4QIJvtDlvquUsE9nfWdTkr6nsMeiWita4dd/lhHmVvMnw26FklyQWzUCo2R3667oEginJtquRgtwhBJ09igADO5WYPFepUqQR0egDtKWv9dqbSLZmpAkIRcFii1a5jEPIsFtYayC3qzj1InL41hdrcl+lcDlZ33oeJq1t3AYGjIv42cR2XY9Gu/kOuDoVlG7I+hvo4MH++gLXMZZLrp6Q2R6qvclzEDHAereH6H7m56d1eecYaes3UlUiuAYe4Ta2vUE2H+Fqvez4dSm+os65gMlx3H7fww+rfDCoSdlhEq39/MQsIFgAeaVpDr0S0FuihBuAFw1FTQoAQIAQIAUKgdwTorOsd8l4GHINeiWjd1VSM6uU8tTnLm65zWe7au/l82t6cHOnsQSPPoZ37nP2oCYZsXvRk3YMvOL7D1EYwSJSNmpVJXuVysBvz47k2AeZ/zqHpis/VyLM+e4Gv4zvuUSf+wrUS7Nz8Gm2tRxvX6XIJJ4sFH1e1SdZDUAWAmq79egqYGgLBehSQqjORkzuc25+ZbqwugpovRt5h4mrXXVh+ydQTSRzTdluOhUxJYdQ4KKn/gKvp4ewFxj6gzDDWjzmfXG0OVbM51JfyZsWvvZL1ma6PgMOISRbHKb0GvuTe4+pSzrZy7YyaZ8ih9NXF3UrbRaoWTp8I2XcH8HJI9ylLfN8Pp8NoJ1sNvRLRWoB9DcALhqOmhAAhQAgQAoRA7wjQWdc75L0MOAa9EtHai6lUGaR/e8PUPRBEa742Qg4CiljJIaR/J6zwWKVaEo51cKReCIG6CPR/1tWVn3oLI1BDr70TraRMQoAQIAQIAUKAECAECIH+Efj5+el/0IojEtFaEcyOu6rxklImIqbuwQXAk5G/1R2gqY2QG5lIrxxCRLTiEcK1JJvD4UStCIF+Eej/rOt3fr91tBp67Z1oPeRLfg3Af6ux0rwJAUKAECAEDgMBOusOQ0+lUo5Br0S0lmp9f+3HYG9x9Ij0wlsWYYXHKtWScKyDI/VCCNRFYNxnXV2sDqm3GnolorVA4zUALxiOmhIChAAhQAgQAr0jQGdd75D3MuAY9EpEay+mUmWQMdhbFSCoE0KAECAECIHRIkBn3ThVW0OvRLQW2EYNwAuGo6aEACFACBAChEDvCNBZ1zvkvQw4Br0S0dqLqVQZZAz2VgUI6oQQIAQIAUJgtAjQWTdO1dbQKxGtBbZRA/CC4agpIUAI/BIEWHXJp8sfUFVRf8m0f/k0tzCfA6wHqHQ668ZpmmPQ628jWsdpiTQrQoAQIAQIAUKAECAEho3ArilPR0e0MsLi7vgLXq//Vtdc9iXlewXz5wtYH93Dn/NNM/502Y081SdIHRIChEDPCGxh/ucc4IVI1p6BDwwndPGu9uvvFZxOFnDSlW62c5jDepDkevasa6Gs79UpTBZvADCF5dcrdHBEt5DK0XmLHqo+Im2OodQFTl3oter8EZ39NqJ110s+AlJqQggQAoQAIUAIEAItERjD3arl1Ef9WA29jotolS8p0BGxmQVcvSTNXuBHeSlt55x0JbJ11GuRJkcItEBAFDb4uCWStQV4nTyiyUDZvbmXVx5xK9xZ4axyvzW6y551pYOwc/DuGL5er+EvPyc/4PZnz3M3SM1hnM9bmJ9+wg3DCADYR+PzzQxeKuJUXa+ldlChPRGtFUCkLggBQoAQIAQIAUKgCgJjuFtVAWJkndTQ64iI1m9Yze/h430D71fdeJBmAVcerZarjvCY2XT4wj4yu6bpEAK/AwGTfPodM6ZZNghsYbWawPUw3Do9vWTPuiJN+h8Uuow8KRINhGyPHd0ZimTZbmF7dqaJd04EP8JVRe/funotml21xkS0VoOSOiIECIFWCAw37U+r6dBDhAAhsBMCY7hb7QTASB+uodfREK3fqzk8X9wA/OvupakN4MIrxQ6VTHlN2b+x5x74nHjEJfubLuHl6hHO9T8E2yxPFrDQ2QuMJaA9ZIRs8ieLCBYvn4uTF/i5fNJpEAJkcbwP0a/1+3QpPJoMafz5ipBSD6NGTO39F8MRg2FaDi3grEXYcHBOX8KzmemPjQ1NGG07/N25xzyydtFxCY4xPbLZpUKGzefyWOPtMiWP0m7MNq1/tw4PzNrBnjZhb1aM3XvrqnDtpua3XL7DIrO3+PvPK1wX2Xd8fatw6YtnFWautj374xnGNm052dLTfbjPz2YAm02zyQb3VHfPcDWNkUn1Ic6rdWCvC+/5wT2jEUCcLzZm8X4wSXXanHVRyw94sHKsPm515Ad22VRvNyCi1Zsb+0h7B8dEtFrIENFafREkO/z+3sLz/R08bt7gLXCHCz8sPiRdHD3Dv7sFvPGtdQrT2S08rM+sO2C/s6HRxouATAMze4FXHlHIIgTOYcPeY3bNg86caP4toLkiDCr9zXg1SjMjBA4FgdSdOfZeJ99uYDq7goe1zY0cyrzHLmeNd6FxEK2NJynjrwZAtMp0AcwAffLIycnI275bOevEojwxQgYlwQSaqPTbSFLznbW5gOf5M1zwhevkoJN5AS+fjFy2VsqFL+GBy+/FU5ie3PJLi9ooTLLC8koKpG3ghA6oS47v2Wv/rkhZTUq7c7T/P41jGp/whpYer2w7sfv6htXqC66vVZBwSnaJEwL/0BxNKeP6wesYg2NOjxbZGiIF3zA5G/G4YOSJ2+YEVq3XDobCkhpKeKvl7HA3vUJ2fjefpftPiX1rCzXJRkDtg/YaxNhmao3kcAbp7bgw9t3cLoDZu3m/jY2JHnHPsXaaoMVh5p8duTmw32tcLppxuG5ZGmIjVcBgvLkHTLSyPeIfwIPzcRKjv1ibqnrdRZAdniWidQfwih5l+9Q/WDB2aTqD5e0NXJ9hzzh2Xj/B8Zf8mLSdw0R91aforiItUGM8At/bOfw734D6ZMreYZa3r9BcvfFdmRcVnqu96ZP7u3QTNdlGPHqGECAE9o9A9m7FeKrJgnMrav/43q7g37ncW9AfMfc/198kQVavCDBGQbTqXHfdvjQVA97kgEvkWQsQLt5Lt+rHWIgYkkHoP1DsI/ACx4knTtIyEjL0cu78W64Pb16GNyL7uhwkmmwy1p1jMmed0x8eH/M+ZRNMu+TIM8efrE7h/ug1XvQmhpVF8ODI9mY2Of1gdBwkgExCX+VbdMNbfVKdE0QAsFgYhMv3Clb3H7DY2B8a4vsW0i69cFtHnpxtaobILo4kGDGP/LDXDmLX5cvS/8CinkzafXZ8BEap+YV0ntl/yu1bCOCThjYZl/uQgFnjOxGtgXnntIvZu5kN8aKJRtoA1HNtMGsxBzbH4rMuBUyIVCWiNWdKsJ2fwudN3aJhVfWanUE3DYho7QZXu1d5jrwxZ4EvWKMJVtWLmxpF9wdQN+9wH2jQGL8XAbYP3x3fwsM1eWL/XiugmRMCaQTydyvtLBSLrstHdZIW+kYgr9e8RIdPtFqVmwdGtDaEyobdVu3wFau6sO35ar10yxdSngqgIUITobfeV5EA0Wp43Nomoi7ADikqG1nEY66PkBeTOViEaDLHYASOqFIt/oJfkSM4Rl31E1+N3Gd2+Wpt9RXz4IjaAAJ/KyS/QUh7Ruf0o4hWJ6zKJZezOCL0yPx4Bal2CR8TXdV9u1rB5OgDJo5Hd3zbQuCCkSdnm40AbdZOftPlLRIyJO2wkl6FlOGK68X7T7F9i9FxRKvlRxLw/Dd/bzaKJkWJb79Ij/nIvpvTLg47wytVdoh5Do+ZjIZoOQc2To3LhV5GRiEsc76PV14qmRy+9X/v9s7QWt5gvvfWvTUPVtXr7uK06oGI1lawFT3U7JvVvE/NiBQ3Miuwh1tk7Dds5//gXMVtM+/aB+EpK/ZE4544m8HsfSNDvN1ImXQ/4kwO5Nsyx3PbJPBh59u/hfCunM5ewikTnP6myxe4ejzXqcKipLSYyx1L58BRmMLsxfiYH5NzO4dT7vE5heXLKxw9GenDPAuZwcsLwLmBSVS+Ftih+3IxDs3NTHHG3xXKcIzZFr8jzQFujp8aXXLv7h3sL6oz533A06l1V3jjNvW6nog0b80Sku9wUs8wW8LDJbtja7uOYpMaH2un2HZFuxE1JgSGj0D+bhUmWnUqNzfFpD4/xF7wYH3wjJ4v0XdEk2fKnIX89VCeFdMZvLzuuXDtHtWf12teuIMnWqP5Bjtww24HuFxchjyWB5w83E6MXKDqpZvnS5R57FyvOYw3l1B/hCxSFaCDNhImtPiY6uU445GE80YDizgRa1t71oo8pjqFgpvvNoUjHh8NQNiTEBPW7oOo+7qEpz+aXFQt0zaAwD/geWjhw3Jm7qpjhEer0FFaj+x9SJFqPI8kt6EjeGbFgI7uvdQZ8W0rjwtGHteu4uO1WTv5TVcsy1KPVmmHlfQa3RsMneP2nzb2rV6Q3TD4tEeru/4xa9xuo7yqzJymen/B7Ls57eb78NMGaLLgBFKYi3Y4zHL95ObR7qyL9Eo5WnNwO7+HbaSwk2DzqnqtIVCLPohobQFa0SPGC+F0Cm88weoUZssHywu/pEu2b01Y0QD20vawBu0ga9i6QfSYnj3qji88a0V6sIWVbsjxlv1iL4WskBwLydT3t3w/Rk0BlUtfpTzwoskYJnHPXEX+8nlMZMhohJRt3mHUGBEcTLy9ux4n0mx5GgK6kX0LqznAxfEdd2BgeF4+3QPcMH1onSvsVaQgqFoOGfncebA7Dif43HcfETsrPrJF5qrJ8zDGod/b46i8tgO2xT543X/AZrORnt272p9xj3N1xoiNzxt4vf4LLAWCIEf9+W9Xp3DO3otejuETruF6omxdESnCm/zoY8KjFF9YTQiMDjPjY/HFtivZP6gtITB0BPJ3K3+P1alO7PPVPT/4Wcbq87xe82KpufPF3/vFMyqyFnMWEtEqLC6v17xlHjzRak+xW++UHODWS7ASTF0k1CXL9WSLEq1vlgdnVaI1lh+yqXocIrQwof+MQJKVkwPz4kTBdgtwdtZcsMDJdWTmzoyF0/JnOEFnh6GzzUgR1hgSxl0eyfEKq4ObfQnPXIOMzNoAAv8QCWqSd/xFI1CxukTHCKJVXZRTerQIIvkCdDJbwvHNtSyiVJg6wPLCDdklB5tfWNWflZM1Z5v6qXDqgCSu+U2Xt4itwUToPp/TxXMVvQopUx6t+P2n3L7F6FjSsMnt6ZDTmDXutTH6EMWjXKI1Pe+cdtUFx81l3aRliXgqZp+TA+Mw220OtS4XGiu2Rnmy0cYLja3Hp0td2DCHa3e/d3tnaCN3FykDlBy5O0wbeft+hojWjhFvPGJmsGQ5VhvSsjw3peltOp3O4MrL82rk925IN+PjdvNvmnDyvW0NorUhM/W/8b2Yn5uMeE31Y3jHNkVLJUFskKShl1hbI+qF2okQe8uQhop8NDySYqGkbI9gXpicfAZ2F+bsZTjig/d7AV/ze/i80Z7AYZn9uhLefCPyue0Yq8vJ9SR2Pvkg7gbSSzniMBMjEngEHBZHjG0Za0HdQ1rZ3/Vfngomp7PmtVESrcJrVdV28N5YZK73I7iXdTWYvdx8xiJm8NgootccP0Tcq3oepp1i7aXjXYy6JwR6RSB/tzKiOizJWHTBA1yc/RVFIgP7Uun5ktw/Mfter8gNe7C8XvPyE9Gax6hpkQfcfaE081zJl8ogWcAuTPqlsxWB4HiDGhSTTxapthvz4idCZNb8UA/keQx44Pk5TAN9mJdLh2RwPdRc8snFwfqKA7ZHoPUbTwHrFvRxcosG9J4cL3bXidiP3ZeTIzRrAzj8XXldfaD0Y+aBDegYg2NOjy6pZn00SHh2+tDicMnLo9alYf9BAixMRKZxxW4ocYInZ4c19CqkRKQOkNNJf+gpsW8x74/bH7h84huO8YXW9ozO2TfGNu02tt4FQex7tJpFm9x557Sbk4m9fD5f+C+76ecu4LklZlzLVv7t3AzE7/mzDtdP8+LIsJbRGWKf/4BbszhWWXcVWw+LaGV2YOfzdgvN7Tb12nrdTZp2TxPR2g437FOaHNXno+elhu1MttMeeoY3I/8tQ7SmiK6GhAsRrYZ3KiP6mtDyANEa9FY1Juh44ZrksWplkcjR0M1wdJT1UvwAcC+T2XN/RuO9IAQ5w/X+LpwqwZOTeUQ9XBvexGaPYcJT3N0M0jMhXwgX14M52EaKESTrTDUYRH2WaMXgiLEtTBv1vsSdnHWKuGbNOJ7MKZ2ZeE9nS7i9ielLrB0rpUZjjEv4eriGv0bdOqwOU+MX646tK4weCvcSak4IDBGB/N0q81FJfShjUYsRb3Y+b8T5kiRaUXvaEBHej0x5veblIqI1j1HTAge4GcbEHvXzRJk5dabLJZwsdCW6B/hn5CVlzz4A/DNy8LDL0tUjnDdJecJt3LAcMQn7i3pzEfB+U4TWFKZvOgfU8ssvzBHvQ16izfxBga/Tsedjh7r2FLNxNnG0VZrAx2iYHw9vKHZfbqiQL49rAyzSh9sIxPEPy+tf5HfRsT8P3xZF8TTjpSZgZ2Y//DINc5jDmv/XzImWe6nQHwB2tUuEbXr5qrBrB28n/MB00jtg7XAXvXIJI/Oz8yJj959X6ZmsvGpsO3Ht+5aFtPGIQuZ1rELxmrcE7pUjvE3d3H1uflX1O0bOVP9TmM0ANioHIN+z47Ye03B+vcxgdnIMN2uxZtRf/rkl8BzdRZi1m4OSCXfWFdi6tUcMpRiO42FQLR9lGS5hO9B95PdF/Hhd6BU/ep2WRLTWwTHaS0cvYuaZpW3aKJoV8mhFydIB0dqkDtBVoZXM7ktsEyKviNHmXoNLO6X7U+eD7aEYdmjcwvz0HDbsQ/mtysEZ92jV7wwxmTBEa1o+H5c8dn/lx16XVM5hfPPpe7wW44ixLUwbNNGa11lzFiRSB4g2si+eQuOW1z4QGPKkurCJejfjbCyUusAnb3LeyLixOt7NqHtCoBcE8neryB5rvotZHwUje3WzJ8XPFyJa66k8r9f8WCMjWvMT3qVFDcB3Gb+/Z8O5MPsb/7eP1Af+fYxRW4+HKHMKgy686caGUW0bov4wCPyesw6DxnjajEGvRLR2bI8BwrN5cdvhY0SQaN3OYTWRHv4DTB3w1yDR1Ed+/yU2lqYg75HKNKk/tKkX5zjpKTTvjMfTaOVSB1zDl8rTGcwtiyBaG/IuR7CpYmeOnCz3qJcSoF1fjUNK0BsZiSMmhBbTJki0unPXH5S5HUV0pld22gbs9chSsCqiVTgycHvYBZsWQiDXAAAgAElEQVQAAV6su4y9dLyLUfeEQK8I5O9WkTVteqiy8/XmU6a5iZwfiBzeSaIVtaf1Ct2gB8vrNS8+Ea15jJoWNQAvGG6PTYms2SP4+iJt5SKtLdEh6vgQZc7pLRy+n3sq/vsYMWqPBj3ZDoHfc9a1w+dQnxqDXolo7d76FClqRx2EcqfGw+H/fdzCw/qMe+9bqQMaoo+lmvrUHv4hotXwhN9rMSwjjD/nbck8UDWpPIMXVpzr7zdsV88wubajGZgmy4sH2dWrdRRcxKPVxFsScizE/UvqRlhTnNjDyue28zx9TVywxbDcomRSD41Hq0EaY+U0Vw+mKIxuw9K7KQLVxNqMrpP69oqx5XXG8q9/XYhCcT75bkjtEiUe8eKnrMNgkxsf00c7e+5+P6MRCIGuEcjerVh6uomIXm4iOr63MJfe6Lzg5MsrL/gYOj9W83s4kqnWcueL3j/C0WOYfY+KYQmLyeoVYVhEtCJAUk1qAF4w3B6bElmzR/CJaI2CP167ZAdfneJA48Vov2vyd43+e8460uuhIUBEax8aY8TgPdwtNsATtExnsHwwcktHSFFTMl5R+W4Db00GmClMZ1cy72SsMIjqwXxBdHJRurJYHoVLWMIjLFgamEA7K6el+3ss9910CrOrB1iz4pqpNrcPsGYsGf/7htX8n5CDw7eEBydlDP/B6W+6fIGrx3PQWXNiL8qisJLIgXoJT//OQfyvLJ7kymkV42Wv+mY+0US6M6x8LbCLzjWHcVP8S0JthduKf8Pi6OU59WxG6DJpN0j7U8WwojrLjsMNpvFeDadekvZirs/lCSxY3iH5F8cmMc+WdoDXQx97Go1BCHSHQOrOnMpvzAhWfS4q+ey16J8fifMltvdbU8/taeJsOj3fwBs7Y15FLY3f+FfjXYiI1gLLqQF4wXDUlBAgBAgBQoAQ6B0BOut6h7yXAcegVyJaezGVjgdhhNEdHL88wHVDToohv7cst2dJsbxwjtaOJ0DdEwISAbI/MgVC4LcjMIa71W/XYWj+NfRKRGuBZdUAvGA4akoIEAKEACFACPSOAJ11vUPey4Bj0CsRrb2YSseDsLQBAOtwpSfYih+RXjREdHWsLOo+iQDZHxkIIfDbERjD3eq365CI1gFYAC2kASiBRCAECAFCgBDoFAE66zqFd2+dj0GvRLTuzXwGOjARXQNVzC8Ri+zvlyiapkkIRBEYw92K1OsjUEOv5NFaYFk1AC8YjpoOCAGWY+X+SCSqpj9CgBAgBMaMAJ1149TuGPRKROs4bZNmRQgQAoQAIUAIHCICY7hbHSLuXctcQ69EtBZoqQbgBcNR014RcKq/y2TyJy+s0igThIoM9aoOGowQIAT2hgCddXuDvtOBx6BXIlo7NRHqnBAgBAgBQoAQIAQKEBjD3apgur+maQ29EtFaYC41AC8Yjpr2jIBXGVBVajXkYNXh746/4JVVoKU/QoAQIARGiACddSNUKgCMQa+/jWgdpyXSrAgBQoAQIAQIAUKAEBg2Aj8/PzsJSERrAXxjeEkpmC41DSHAPV0f4errFYhrJRMhBAiBMSJAZ90YtUpE66Fp9dDX4aHLf2j2QvISAoQAIUAI9I8AnXX9Y97HiDX0SkRrgaZygHsekbLv6VJ7QNptprC0CDsjPP3yCf6cb0QPhmel//wDwL8JLN6aweDr9gPu4QaO79S/u+MApOTAjLE8WcBCimdDOIOXnzVMVqcwaYSy58Dax7ACELJePNvPpzH0MXi5eoRzY/zU87MZwGbTAAjLrwCmr9cgfFiFjh6vyKu1YOlQU0KAEDggBHJn3QFNhUQ1EBiDXn+bR+uu3hT7XABjsLd94kdjEwKEACFACAwfATrrhq+jNhLW0CsRrQXIYwAXBOIJJxtF3aRvWM2f4WJ9DV/zP3AOL/AjKyqxMPTzjSJBRY5Qzl1OpzA9uYXX9VlDSPpEoTPG6QQWsIQvRghu5/Dn/L0hcfk47/I3AOD/H5VDAOLPQz7H+7mAZzmnv+DkNt3OYQ6XAOfnACq/qSOPgvx7NYfni7XwDA20Ccmgn3VxNuUTpGjJ80G9mZgadsLbPl4JrAvsh5oSAoQAIXAICGDOukOYB8loIzAGvRLRejhW3Z29GfflBg7xkZ/qlR6OfZCkhAAhQAiMAYHuzroxoHO4c6ihVyJaC/SPATxK7gVDzuVlsfFYlR6tijBVRK1D+HljyMJNb1NNpuppOUWcUHLkiFaTYHSI1hCekXB7n2hl3Ky+KJcQpWxYl1Aueb4E01S/BeZETQkBQoAQGCQCmLNukIKTUEkExqBXIlprGTni7rbjUEX2pu6xxpimg4H+Zyb3E1wSqbqjdvp6PFdoti85aBxCgBAgBLpBoOisQ4qgI3/9qGRkFx006/7eUCS0dW+oj1MNvRLRWqBRDOBREi7i1Sm8WtWX+HBle7uNQ4Kyfu+OgYfyG16rbFpCFrDTE6DkSIT2e2RuYtE5F+eZ8nCVmOOIVhXSzx7SiyiaesCQz2/jPq+9gi29JTDlonMMbVK4wIyoKSFACBACg0YAc9YNegIkXBCBMeiViNYKxm3czcJkZoUxCoqv2dFdamzltWp7qlr3xjpiUi8dI4ApNNuxCNQ9IUAIEAKdIVD9biV5CB45y8/rD7jd98fFnu4NeCVtYX76CTcyutjlyvD9xFvW0CsRrQWawAAeI1qDpKfnhRkmWt1QdTXGcvkOi49bnorA9ebU07K9ZCFEviK9QcNjhIlWq61cnCetiFZNhpqXcZHD1UyfkPNolTi8mTlgfaIVhSkRrQWrhpoSAoTAoSGAOesObU4k75iKYf1vYLlLuZ3+9w/8j//5H3D1X/85OhV3uw67zzePkV+RcO6HeKFMSbY2H9C/YbX6gutrShAwOmOnCREChAAhcKAIYM46/NTE2fxx+wMy0yTneO6Oh1Abpvt7Axqn7Ra2Z2c6XVAHxcpr6JWIVrRGcS8p6dQB3L0UXo1y9Xa+1BDR6v+bupianghxotXJfwrsy0hOjh1TB7hEZCWi1czjWk602ji4z5dgSjlaCxYNNSUECIGDQ6DG5eLgJv0LBB6DXoVHKxGtu5tr9y9MeXtziVR/VhYRO1nB/PkC1kf3ulgsr7WqX0hVwdLFyQv8RIrKslGSXpa81kCtgrJ6TqacqfGFU0FIw9q712oTLZhr9jH0QrO7W7SvVzuUNIerV8TXEInp7uYTW6TXmQv/UHAE97IOR1de5PEiw1IeLscFPLN0dJn1wT9zmHZo2Fhw/ThYmQRRY8tGxGGxLhA2nlxfjXymTYRyPQMo/cTmn5O9xmcgW5dS5i8WTblhAvIaIcJxyoj6TBbOfoVr5/naNUZq218QAym0/1u8iHXKjj07D6RgtJ4PpmjE8UPoHS7gwcrnKx3r0P100rD7e0N7sdl6voNjq8h8+97Yk/k7TL5/IlrzGDUtMICn8nd64VEe+x7I0YosEmUSrV/zU/i8eRVFpprD0r2gGYdN4CtAaB5oj1ZHZttjQX+puXyaA6xFTtaQx68rg+kWLi5EbTxaBQ7u8/j5isvHML4sFRgvNSUECAFCAIkA5qxDdkXNBoTAGPRKRGstg+r+hSlrb/yuuGFMaVMk1pud2ebyCeZPAJuNTt1k3y+xRWVFu2jB1g4Kytp3zNT4uoBuuNjsGi6fjDuodGQwnTgOtdDsrpadLvSbx5WTg9s5nH7eCIcY5PuXktt9j3C9tdn/3x+9Nl5qu8439Hz6XUaTvbmiy9Z7TsDG5MtlEitbH2ZNkklTJLptQeUw1vY7YXodqChH+W7sOATF5w8Z2dfV9GvP0fXmz+xhXkHofqIBatrfbkW7RS2ZnB3HbVTQ5bnf1RrMnnUliz0UNWumEijpq3rb7u8NrUVma/gfwEPFQuU19EpEa4FGc4Cnvr6oYewvYW6VVEW0TmH69gbiO5X9RRb3FUd+sWw+dPkJglNy4MZQeUMWUk4mq5NrVo4/XS7hZLEA9oGefSm8/Zjwr/XiqyH7KDcB/VEu/NVd4Bf6jf2b/yXr5eoRzs0vfYnnZzN2cVdghfvjeVLEtlv9i0mBCVJTQoAQIAQ6RyB31nUuAA3QCQJj0CsRrbVMo/sXpqy9SRI16eHnEK2MmA16sDZFZHFFZS0UkyGHdQrKJvPHRccPpOYKvEy6ThC4+gc2KaXwwDgdpBxKsgRYsnjvDraNLPQrRkjXllh9XQPPTrEj0cpH4l6hU2DvGe/HD1ZE4w6zjT6a1x9ifSBsjAvwvYIoVjFHIuZJq9xdc7rQRgmnk0e4MjzVUo44yqM0vQ6cYtQm0TrxCRu0o1FFpZpzZM5BSZI+4zCVfb6S3NXsz9F3k0bG89pNOFzl7Dhno7nfDcyyZ10JviFSlYjWLIJbx8kw+wCiQQ29EtGKAFo1qQF4erhwjtYCEalpxwiQN2vHAFP3hAAhsHcEuj/r9j7FXynAGPRKRGst0x0O0Vri0eoTrW6qK1xRWUUUsVRa6jO7X7C1XkHZIJmcKRgbJAQV8eyZgXbcwBGtAyw0u4tpIwv9iiF2JVpT2LkEdojY3GWimbfIbLQfYn0gbEytnyjRiq5l0a6gshumHlpfuHUgC0bLtHq8lghIT/vEGsvaUQUVW3OMef0n9hDU8xXkNLtAE60O4W59iEKu5exYOTvO2Wjud2PiVe9WAVKVz/XxiqeMqJ3yocwEur83lMkjW3/LtEJGas5W/TgP1dArEa0FmqgBeOaIFN6d3he/AiGpaWcIuGFJnQ1EHRMChAAhsEcEuj/r9ji5Xzz0GPRKRGstA+7+hSlvb+U5Whkx6hdWNVNJ4YrKWh5qkToCAuk6BWXd1GG48QMkFMKzCUcwDbDQ7A6mHUo/xror9UQsS7uQLrJrknEqos+s0bHDdKOPZsknZc/Oe6ZF5CBsjK+M1RyeL9YiTV0wZVzYa9oWvl1B5bBHqxsB6sqnU440MoSISka03h0jSK0ESVxBuXqOl/D05xzeQzVe3kW+VlGZ3t4bc89XENHroob9VSvanbHjlGe+sG8/RWEMs/xZV4A25WgtAEue0fNnuFjXJ6Fr6JWI1gJ11gA8PRx5tBaoo9emfeRW6nVCNBghQAgQAhEEuj/rCPp9IDAGvRLRWstyhkC06qJUrjepRVI1BUiccF8JhU2mIYrKIgu2NkibJFLbgrJmnktezMsgfaJEbyR1gBdWy4guXYG5lGgdSqHZnSw7kkc07CARI8jMPK7I1AGGbfhFepkt3sPR6xrOpHdd2M53mrn1cDuiC5Mew7Yx/gHCJDdcL8RYEeTtFuDszPDKi3xMyKwPb56oXMUu0Wp8ROEZ6CRRyVIHZNaYuT+5BGgtbbqpA0Qda1l/BbGHJZ+vJaTTTz37q1C0O5aSRe2VORvN/W7Mve7ditklTzZq1dp5ujSLPnakwGy33d8bsiI4DbpIGaCGqKFXIloLNFoD8ILhqCkhQAgQAoQAIdA7AnTW9Q55LwOOQa9EtNYyle5fmLD2pmoG2CSUKmxl1zJQ4bBN2zZFZZMFW5lzXv2CspbcPDT5vSFNvDlphpcX7Qp6sm1MXLYwn3/C8fsCPm5/4FALze5q2fmCw2qEMNHqOVQEyFGbSLILKtlFdn2yJOZ1u+u8zefRRFeT0zhMKPs5hZmNsfrFIgNqHiun2JR4CObPF7C2wntjRGt6fbjz1GvoC47vJuXrIFAM69xbY3r+fROtZzLdxUalEMjsYUpHumh0+CNVTdvzx5QosTzFyvPWiRDgYfCBVAGYtZy3dZUj2d0rlR5zNpr7XaOHPeuwePO5fdyKfMYBD1dsP/XbdX9vKJHZd4KrW/Sthl6JaC3QaA3AC4ajpoQAIUAIEAKEQO8I0FnXO+S9DDgGvRLRWsNUFIkp+4rl/9txqCJ7C+TTixXJsnIPOgVjdah/vKhs0yZSsDVWpNXkh/AFZTWIej7qBV785haM5eHlTkizLjZrkBcsHp3/CSIBeOGlQy00u6OxycfTBYcF2Wfm5RXY3cCnVZTXl4UR+zefLJTYzM/KtccJc+HNqovqTqdv8Mb+V3ljO/bdhWervy78QsFfr7JYMqTWR9zGzhRR5sJgQKbnZtt5g4VqG7Xx9Pp4gH8BPSi7/ysLkKXWwS18TM5ho/aOLzsnq1qnSVvKrM9drTm4xzVy+kWb3T3ExkimVLCe196Su8qq1WmvgVCh6t3tT4xm4xNer6rmGqoIebN0ZSqGpsuMDct2RWcdEnAtt1s4HdlB9Wb93BuwYsdsoObeWkOvvROtWACpHSFACBAChAAhQAgQAoRAPQR+fn7qdbaHnoho3QPoLYes8ZJSPjSl4CrH7Lc/IWyGeQMrcsZEhBEewwjbraGnXdfHb8KqBt7Uh43ArvaHwHMPHqD7OesQWFCTnRCoodfeidZDvuTXAHwnjdPDhAAhQAgQAoRAxwjQWdcxwHvqfgx6JaJ1T8bTYtj92FsPL/ItsKBHhoyAk2/UFfV7Bauva7gWUfMH/rfr+vhNWB24qgcp/q72h5vUVuS5gL6W7H7OOhwW1Ko9AjX0SkRrAf41AC8YjpoSAoQAIUAIEAK9I0BnXe+Q9zLgGPRKRGsvplJlkP3YWz8v8lUAok4Igd4RoPXRO+Q0oIHAOO1vP2cdGVbXCNTQKxGtBVqqAXjBcNSUECAECAFCgBDoHQE663qHvJcBx6BXIlp7MZUqg4zB3qoAQZ0QAoQAIUAIjBYBOuvGqdoaeiWitcA2agBeMBw1JQQIAQ8BJxk3/30oicJJXW0QGFf+szYIDO8ZOuuGp5MaEo1Br0S01rCEfvoYg731gxSNQggQAoQAIXCoCNBZd6iaS8tdQ6/jIVqtio6ywt7fuopPA+5UpmNDq2qTAE0VRC0RkUN1tUO9jR8BRrI+weVPf3l3xo/pPmcoSHN4CReg2Kdkv33sGpcLF0NdIbSb87mdzoQNvi+/gFf63vefVcm4Pk5d6LVvyIho7Rvx9uONwd7az56eJAQIAUKAEPgNCNBZN04t19DrSIjWTHLuSvpHAS4J31mIPJAvUTCUl7pKuFA3hEAfCHyv5vB8sYYh8CF9zHfcY6Qr14577sOfHeqsK5kGOxfvjuHr9Rr+7qEibFBUg9ScDuJM3sL89BNuGEbNx9m6H2Sr67XEBiq1JaK1EpA9dDMGe+sBJhqCECAECAFC4IARoLPugJWXEL2GXsdBtG7nMIc1rDsuL4cCXL68nQSIVuXREyRhx2mjNCtCoBIC37BafcH1OMq+VsLkgLsxibcDnsZYRUeddejJ+6Q6SxdxdzwEL1Ih2+PVAGTZbmF7dqar5PK7xCNcfb1W+7hUV69oA6jakIjWqnB22tne7C3l8NDpjKnzcgQoHVQ5ZvQEIUAIDAmBvZ11QwJhhLLU0OsoiFb20na+YRqu6/3h2gwK8AjRykjWf3AFJ4tFEyqbCqXUvwGYxKyeK5vuC/xwdtlJW5BIWRDty5qsxtEaz+hXNA9dkFjGhP5eWk2cXH2Zc7XbhUMyY3O1/t3Babl8h8XiTf4r6/cB4N8E9D8t4eXqEc7ZP3B9AQ9V5ebK/jimF/B8Kp7J6xrAn0tiTDFIUC7uXTYAHSookjr6XsH8+QLWR/fwRyx2/qfxctZAsza0jU6XL3D1eB7WjdOfZ1c7rjVvbssTWCz0PDzZLDsL6W8GM9jApjE9ZkdHcC9ty12D8XW8jzUc9mZNrWVvrZy8wM/lk7aFRj8auPBeKX7P7Rs3n6cw4YvY3yvK9uZQ2pjGeqFo/2i2DL2/xtZMau7uPhn6f9RZh+lIgA2nkw+4NVJ+cLk/buX5he2oi3YDIlq96bG1eQfHRLRayBDR2sU66KbPqvsIVkQjjRg5NWBB21c7Sge1L+RpXEKAEKiHwF7OunriU08RBGrodQRE6zd8f/+Fv3/1C21XlysU4AGiVZCsD/B6/eXlJGxelC2iQJFG9ku+5QUUSEPAX67fGeFihB4a/2971JrpFpw8ddJD+PLpD5yDInMlIeMRTpKUTXjydr6Ct3M4/bwROfb4JfsdlsbLKcelmYeyEx/b8FwnsJo/w8Vak5JNPj+JkyBlTuClIRKk/kDoAhipsDiB2ewdjm+Yd5L8nZFFjChn/Xwew/tiAcoTOqdroUtzTDkvT99xuf42BP3+dZjVEcPoCWCzYd8pRI5W30Nc2qj7QYDZxNNlQ+q468S3GSd3aMym0GvNJPcMfXhr2LYLX8e2XbHwYhcD9v/3R6+Wd7+NrbmOJ9ybb/HWs/4Tnnppu9ZEMkynMD25hdf1WYOBSS7n1g/XSGbfqLM3Q4v9A7OW9a7qYoaae2ZTRp112I2drx+9bhX2TSoBbD+dtBsw0crWyT+AB3me15h+Vb3WEKhFH0S0tgBtT4/szd72eR/dE9aHOCylgzpErZHMhAAh4CKwt7OOVNEpAjX0OgKi1cE49FJXSQ0owN0LnvkyL70HzeIv/KIBAMLRVRb5+V7B6v4DFhuDMAy8dCWJ1eBF0ydqBDSBgiAeGeKQg8oTUhGv+7zYMry+roFHlbukWJDUcUjj7FyVAYULp3jkkMr9F/IAngOs15Lg4kSrSeTKcRC6bkW0enKFcNBkb6Vlk+8Go6NgKGDAnoOk6Cl8coJbWrvzQSJEzltCB+Sz1h5yrfk6c4tBZYjWiF0J78UpzGYA78fsg45R1Cdp29K7uu81HNCRwjtv16E9zPk3xPrh46X2Df5zvb05us82ZHnpRxNtoRZm2LlnViXqrMuvbLXgdH7WZis1crZi++mk3XCJ1u3c3rdqTL+qXmsI1KIPIlpbgLanR/Zmb/u8j+4J68MbltJBHZ7OSGJCgBAIIbC3s47U0SkCNfQ6PqKVe+lxN5Bqec2UFlGAmxc8sD3pFKHpEa0Xl/Ax0ZWPt6sVTI4+YGJ6ZhrhULZVRcL8eaNY2CtYHp9BohVBWIsXfNkXsPDQPZB0OcIkQuoIckpih5grmiiRuSeXJwtYGB6Pjc48PQbSGCB0HQ19Nshdi4CJyDUIHaJ1tLFSKwjVR7yJlbcw+yBgFJhhz9gfKMLe41xfRrEc9r/ptBv5tbYT0Zq0q9gHFPXhwfEmNDaQveg/sd7QRGujX8XluetZp2XQ03VSy2CI1kp7c37/UDkgDOV4a9lso+3NW+dGao3o3DNXE9RZh73eBPLxcpkfr5roC2xX9dsNlGhVqVIqV/6rqtf6ykD1yIjW/+///d/w8/MDfD7//QP/x//6D7j6r/9EPX9IjQ5dXzn5/dQnldIgsYiHtzdgkQ9v7L+BtGKxtCvCPoyPnpEUNfp5XHoZ787mpLuJ3unkPf7iWaWzERKaERwYHFWkW2reMRnSY8XftZIYZ9NBlepBrmyFK484u4HjO5XKK60n830phkM8HZmZym286b0Oae8kWQmBPhHInXV9ykJj1UOghl5HSLQyIqW+JwhTGwpwRbTOWAZFHa5svmj7ROsa+CWKv3gewfNqAtc8F6Xh0YooHmMRSJFiACEiI0S0htsFjDdBRtUz9XRPVviRQ9pZRJLh6GdipUL7deh/bLy0RyvPtyjzDnrh6azLRjb5MtHkmbRTHfB2qkJ3RJQ8IaVJyKxce9YhRkeiUrlP5Aft1LABtq7cUHrv8s/zpQbSTSiiPDB2m7XWlmjN6s/Is+vmZkWt4771X8Oj1SFaLeIOsX74KxzzWL1Yiw9yAZnU7zX2ZnP/b1KPyLVdspbFHmV/HBAv4NIjFjn33N6MOutynajfuX1RjlYsXJzkadLV4J/CtKyqV8yAHbQhorUDUDvqEmNv0Y+lMvWSTpGT9voPncnqPAxGf0XTSRl5yzMpapq7RDb1Vz4dEe5M8lNG6W02n04qm6Ip9vFa7kdfiDRcSp7sWNl0UBg9OOnYzHP8y04jVmYD/kd8207z+iw/17kFiHROje2rs77n9E4d7QfULSEwVgQwZ91Y5z7medXQ6wiJVnYw3cPRqwzDr2gBKMAVaREozhL3aF3DtfIInS3h+OYarp1LgvCuC1QgNioVh8KZ30JfzT1PoljqgACxtd0CnJ2B4CyNSwHnDvfh0eq8lAZTB3C3Wyuk2roExkg8a66cKeU5dsNEyZvlYeATrWZYuJM6gF2sTOIIoWv8JQ4pF7vY7UuHEv+kjtxUFXJdBwntxhtlBrMNwKVRhCe4Hbg243pc5ojWyJp3vfbaEa0Y/cn9LvRxJWvbe1jDMftGhdG7KUyMfUitIcT68cisBNFaY2+uS7TaxLBFtKLmnj8UUWddvhtFJXtRJmzdPl3+WLmE0d1VbTg8j9auPhQz2Orqtaoi0J0R0YqGau8NMfbmnYuBFDn5+45DfLnnnrm/87u2e5eO1CAwyF6fBCtIL+NqIrJP+x//7GiU1IfTLEaYFE2RM1hc9zG4qS0f0RaVDgqRKsjENnq3cO4NiLm4eFpRcAh9ZvURwtqz/YGk99r7TkICEALDRgBz1g17BiRdCIEaeh0d0coON9eDrZb5oACPeJLqi4pN+pkXK/+LfMDLToW78w63MOc5P1ly0lgBlTcj5NnNCamQCRGIzpdUedHild9lOKN1kdhTTixP3wH8VQ7LpkCWd8nKz3VXosT2mHMuTwGSx7/U2bpudYmL2oj0FNmTDhvb3RihXYGLsPIeacK3EoSdwHtjkd/RfSBItOq1543bcq21I1pTXjx+mhTfOzht2/tZw3FyK2/X2Ly8RiqBwF6J2Tdq7s277h82LrZOJ076jNzegTkPUWcdpqPmvfsUJtLbX7yw2x6uBV1VbjosotW/v9TNY1hbr5WVgeqOiFYUTINohLE3a29LpjhKpFdx7wLuXcb8f5bSyymYqu8gKr1M6IOeKqSqU9CIMwKR+ktpIxM9giNaUylkEhhhUjSliFbk8/JlJI8xKuoOp4dUmif/ThSOYHFtQJyrGk83Wsh8p1OtkqkFlA0cYnqvQewmJAQhMFwEMGfdcKUnyWII1NDrCAlizBIAACAASURBVIhWI7zEyVtU23TSgKuXX2NU40AVL7+mRDPgIcHyIOcHNLCcQmv+X0YSqb94bkjnUqhO+2huv0A+UOfiZ+eycubU9Kswl/1x71stb/BCUlsZTfhsvOM8buazsbk2TAEPXdfXLoG9fRljeLg5xmbAkkhseJowVvxKFiCyLl0X8Myrv9t5nmybMS/35gUwNOYSXq4e4by5JIbaiBxmbyqP7150aOsuNl9LS9blN2DPTWNmo3dw/JXO1dyE/snnhM3YtjBdLuFksQBm4dPlC1w9ngtdsT/kWnPHSS6HKUZ/S+B5gIVQItelfHHx942QbR/B/Z9z2OxL/7G8nUmbZfOUawWU/XIlODmnBQJhewrs044ymA3cfOo1ttvevOv+4dpCs3HwOdt5+zQO8bXk7N1GOhUThhqXC9fGtUxOrtzqZwO2Q/vuIPZn8dFyH3+xPcI8x3aVqwu97ipT6fNEtJYitr/2GHtTRGsqRU72A1wB0Sr2drdOQSR3eypFjZF+Jptexv04G4s08dLZpD1aTScCK7JBqtxPkZWbdyjvvegsSFgGPjqj20YxMFMghIlWM1qIpzNIpHmS0lsh+SJdWBoLN6WY67CRK4iatVmD1M6mh8oQ9Ptb4TQyIUAIMAQwZx0hdXgI1NDrCIjW/hRXA/D+pB37SOIC9nEbDj8dTmjq2PUw1PnZHsBDlTIoV6U8m8Oec1tPwvCLF36utG8IrLawYrnAI8WW6KzDW9QhtRyDXoloPRyLw9ib+sBgfqB3UwLlSavS1AGZdFJmMazm44t/9jQeqLnUX4h0RIKgdPOGZ1IHOPnom1zdAaJV5blPp2iKE63KazT3vGRluWPC7umgMqmCeKEyA6NUVJaXPiItXyylBZ8Tr6GRHjdvs7poVsr2h5Gi7XD2HJKUENgHApizbh9y0Zi7IVBDr0S0FuigBuAFw1HTJAKZgiFmRXFC8tch0GUKke7B7K4YTveyl4wQznmc7qEC0ZoqNPRL9g3rhT4AOJ11JXZ8OG3HoFciWsdlb3hCClEMSxW4cgi3bGGmWDopM0drKo/3X8cjtigdkf74d/nEc4EB86sPeZCm8oa6KWT45zTT27OJ8sCkaLKxVhaXT8OlbRPTNp8OKpMqyKllYfZ3+WQXRXZT6uTkc7G2ZHXST4TSS9Wy6/2kdzqcPYYkJQSGgMAY7lZDwHFoMtTQKxGtBVqtAXjBcNSUECAEWiHwW4jKVuAM7qEy7/NdidbBTb9ngXCexHTW9ayWnoYbg16JaO3JWCoMk7M3O11G2zRIMnVOMp2Un64knapIEXzxFDWm7Pn0Mql0RF9w+zHhqcWEZyOIMPcmT5UgRu00MUo5od/COPL0QtGUOqI/Xx9+6iVMiiebmFX/F04Zkx4zp4eCNE+BFEO49Fx6IWjP07Q+H+Cfkd+1rV0PL71XhS2BuiAERolA7qwb5aR/waRq6JWI1gJDqQF4wXDUlBAgBAgBQoAQ6B0BOut6h7yXAcegVyJaezGVKoPszd52LuxJH/SqGMDOnZAedoaQOiAECIHOEdjbWdf5zH73ADX0SkRrgQ3VALxgOGpKCBAChAAhQAj0jgCddb1D3suAY9ArEa29mEqVQfZmb0S0VtHf/jshonX/OiAJCAFCIIfA3s66nGD0+04I1NArEa0FKqgBeMFw1JQQIAQIAUKAEOgdATrreoe8lwHHoFciWnsxlSqD7M3eiGitor/9d0JE6/51QBIQAoRADoG9nXU5wej3nRCooVciWgtUUAPwguGoKSFACEgEDru4FamREDgsBOisOyx9YaUdg16JaMVqe//txmBv+0eRJCAECAFCgBAYMgJ01g1ZO+1lq6FXIloL8K8BeMFw1JQQIAQaBMizgYyBEOgLATrr+kK633HGoFciWvu1mV1GG4O97TJ/epYQIAQIAUJg/AjQWTdOHdfQKxGtBbZRA/CC4agpIUAIOAiwKrF3x6wyL6ufS3+EACHQBQJ01nWB6v77HINefxvRun+rIQkIAUKAECAECAFCgBD4fQj8/PzsNGkiWgvgG8NLSsF0qSkhMDwEeO61R7j6egXiWoenHpJoHAjQWTcOPbqzGINefxvRuuslf5+WPAZ72yd+NDYhQAgQAoTA8BGgs274OmojYQ29EtFagHwOcJZHcrJ4A4ApLB0iSP8GMHv5gfWZGJh56J1vpBCzF/iRP1j/bsk4g5efNUyasfxnzbGC05su4ev1Ap5PJ7A4eYGfyyf4o4QwZFDPxmRkv6fGYvO8+ayDSQqP5fIdFhx39sewfwD4NwH9T0t4uXqE8+YfAKZL7RVpz0HrLjXvlNnEMRF9XzwrTGLyzmAGG9g0U/Llt7GNz/vr9RqY72dsjkEdc/u4hi/TNh0b3B/mIoXA4xV5tRZsXdSUEChCIHfWFXVGjQeDwBj0SkTrYMwpK8gY7C07SWpACBAChAAh8KsRoLNunOqvoVciWgtsAwN4Q2hZhKXML/lmE7BWGLSskgqcAARYzZ/hYs1Isi3M/5zDuyIGt3OYwyXA+TmAImy3c/hz/m6Ru0KOE07KSk5XkLrvjEQ7gvs/58D53ekUpie38Lo+a8g4k4SMy2iEbm/ncPp5I8K5o7K8MYa5IZIBSjB5gauPzwQea0noxuZrko12G6V+Fy/UvBO2872aw/PFWnhdovQj8QBBcorHlL7E/+P68Z/j/YBL4juEcvO7sLfNbAlLgEFiznX1eNXgVLCEqSkhQAggEMCcdYhuqMnAEBiDXoloHZhRJcQZg70dDtokKSFACBAChMA+EKCzbh+odz9mDb0S0VqgJwzgnGADgMWC8aCS5Pxewer+AxYbgwxlxOo/gAdJqgkezSHWuGwO0RqSNxBOnSZaGXHnE3sN+anIPqyMbH5f13DNGN0gqVgTkzAe+fkqr04E0YqddxHRathD42FqyCKJ9jfpTVqNaA2G2isy9QV+bj6dUPxQ0alhYR7SdcEypqaEACGQQQBz1hGIh4fAGPRKRGsFu1P3Dd6VH4FVYQTeRZG9WTJpuS6ejY/WtQSjfgiBvSLg3Kml7Z8Y0Y57FY8GJwQ8BOR7o/p3412VwCo865CApaKkkV100AzBSXUwarTLju8yRXeYiJBEtBYYBAZw4cl4CR8T7YW6Xa1gcvQBE9PrlBOSKmeAKYRIDaC8UJNEq3MxNVMS5InHcBV3ES4vZcDKiCFaq2GSIv1UrL2Bp3EY+CH9+gXDwgs774Tt+B6tCaKVjXd3DMuTBSy4x3HIozXsARxNU6DmHSC+mdiNnl+Uc7Rpc+7EBoY5n5ONZ8EypqaEACGQQQBz1hGIh4fAGPRKROuudreF+ekn3Jj3DHXn27Vr53msvak0TeYdVkc92em2KotI3RECe0HAu7sH0rbtRTAalBDwEGDvn/dw9Kqdx04nCzAdg347aNizDo2T5AU4H8C5ng+4tbghdE/1Ghqckxn5XG+A0p66v8vU0CsRrQV6xQCuCDaeh5OHNx/B82oC10f3dni/uYiSMoRJLsv7NfA1tC3RaoVlI2XMh8kLj4Q6mNTyrrSJS5E3VXqYIuedUhuWaOW5Tj9ueUoF16PZy6u6PIHFoiRFBMtBweYFXs5gNZbIXRv28tXzGxjmRLQW7FrUlBAoRwBz1pX3Sk/sG4Ex6JWI1h2taLuF7dmZ/pjfYYFJjL2pe45Nshq3j/kfeLrUdQ12nD09TggQAoQAIVCCwHYFq8m1VYCYIgttADFnHR5ywU983Nr1fO6Oh1CbZEB1Unq4y9TQKxGteMtHhUE1BBuwLxALOJkt4fjmGq6/nDyqscutazih1AEu0VSNaHW8XFEyfhv5ZBOpA1i+0iqY1CL9bFktohU177Th4IjWN6soVzh1hDEOKterk4LCyv2r8+o2eVt56oAFuCFL39stwNmZyA0bSV+RJ/MD6RqMObTFnHK0Fmxa1JQQaIFAjctFi2HpkY4RGINeiWitbSTsTnUHx04B1xqj5O1NhqOmwlBlxNTRk1E41hKORWDdwOeOxV1LitnqIq9MkHABVh6hFApaAx21ZhVc9TBwQnXlnGOeRMGCp/y9Y8Oqv2Zz2uML29qWoQhyf/x8UVrVk5pTysszVyBYZC4LFxdm45QVqbUL5vrPh3WOKT6LwUn1YyKdwian+5Qttilsq+Qq0T0GG9VvbF3sWhQ5hGupbkuLJJfsK7ki2SW2k5Mz93t2/0c5vCiHpmbzsmrExL0iDS4iUaw76RXO69ncwPGdKoydT5ET2yNiHwFNjPJnXRZR3SDgwcplk05ZBT110HRARKs3u/p3mRp6JaK1wAwxgJsEm0WcBUgyK0xfEVpzgLXabWMkl9NXyCMgT4IFcrS2kJGNc3/0Co3IMuzeTmOgc2ztjkktolUdAOLSO3GKh+F04xqP/gp1+cQVyb1GhC5sr9K8fgKG2YZobS6fxiFjEck2DjxlxfcK5s8XsOaVvNjfsDC3CpUVrF9qSggQAjgEMGcdridqNSQExqBXIlorW1QgJ32tEbL2ptI0ZcOmzQ/69n3Eejnesbhr0xeicKt/hzPv1BfwnCxou4ZLRhx7RUhV0VLnXobM4WnL9A2r1Rdc8+IJyD9UYVsdAeVikMYkVpRW6VYU6Q0X+Y3rn9WFmIPAs/H4ijgY5KPv/CLCJnKYe3uu+Ky4YrvjhGpmmCMLm8cXQDZ1n8dOfDgwI9t8eXK6roWNjZ9RT2I9yRSJDhVFzuFqclupAtI6nVvOxkIrrWRfyRVixuKckjM3Bma3KHkPczkKjzewBjQ+MCX388yacN6Xs45MUoacncewyZ51GFBVmxCJXSHStkSEeNsBE60d3GVq6JWI1gLLywFuXvg40QjiAsD+a+ZjNUlI+wudk5/VKw6gfre/Ek2XSzhZLIB9PGdfiB7gH0wWKl9p7MvrBTwzDwCYwvTtDUTr8BefsIzOl6oAjmye5pf/nTGJ4CFI0vR8RYi8m8NVzFd4VprPv/IQibhu1EHg46WeEV/qWOS++pqm8fXH87/8u19e3S9tLrYxrwor32vjXeHmAQ59dRQXC0a68lw8jX5NYrpPzJsTqDPvm4KtgJoSAqNGIHfWjXryI57cGPRKRGtdA93OT+HzRtx5av9l7U0SrWX53kIffusUd0UXs0UWNBV4BuT1oqbcmgkmwXTW3MNyxZJMkoDdiy0nCIxys/UWbDLKdUjwSKBAkdcQURQULZrSIoInorgwLtIsnkorS3Llis9KjxQMTkl1ZQogx3WPdJpA6C2re7fAMwab7Low3wN0HRT1r7vgitItwsZCekPvKwGiKJxSzrZRL5VgSk7EGPmtws6NmW+v3qenMJsBvB8/wGvywEHs5+6gyRQ44Zo0YV2l97jYXLNnHQakxrxF3RaLByCiNYtgF3eZGnolojWrOt2gBuAFw3XcFL/xhAXxc4iY7djGP/68WltYsfy7XbyhdKz9Q+2+5Cvqoc6R5CYE9o3AuM66faM5nPHHoFciWivakxe9UrFvQFRirk20niiPUDEPiwxCFDlFF7N1idZIQVMpBfdGfOcf3yWbjQi7tSKhVNqtTFV664N81ks4oGsU0ao/u7sEuUVWRTDJEq2JIr9pPPPFhXFEq+mQYTtTuA4PDYLY4rOymA0Gp+BKzBZAlrJHdY8gWpN6y+k+UZA4V5iXYYNYF1EbKFqTPro43eZtLEze1SuSvbOciH0wdwq0I7Tw3sVNIcTUfq6EzOwX1j6K+Jjo4ov9CFj1bhUgVblcvO6PdILKKamz3wfq0drRXaaGXoloLTDGGoAXDNdx0wpEaxMalbmwdTyTfXVvXdr2JcQvGtcNyfpFU6epEgK9IjCus65X6AY92Bj0SkRrLRNz8uvX6tboJ2tvAc+5vBgJj1bnxdx6OUV4BKGL2RqkTqqgaYwUypKNSBLBxUr3ewlPLrmbBxZKQ+sFka3JSDV+vshr2GvU88wL1A8IeggjdMumjyNatWyx+bF0Yyohgylzrvisnaf0BPK2o5WWwwan+zTRWqK3LrAR+OWK8zJM2s8jtgyyHq1IG4sTrXUKQu8s5w7zEGso4invEbhu5KROCZAnL8P8hEs25taE1gWe5HXxde08Zj/Zsw6x/zZNKEdrCVrMKu1aQYVPp5rX0CsRrQUKqQF4wXAdN92VaO1YvEF3P9AvOoPGbDfh0jl9duubniYECAEbgXGddaRdhcAY9EpEax17bueVVDY2xt5UuqVowRH20nl/BK+6EIDvIcpetFQxrKZdeXFXdDFbo7iSSRqE8wDGUgfkipAa5ADPLuW3jxOtqu6AXRsgrT1MYVuHCHNyoSpvsBQmUZIZUeRXyI9JxSBn6hQXLiVaWf7XP+fvPMUYc0bOkly54rNW6oCCYrgIbNy0EW5diCh2SFuOheWD9NSugk0kF7FdnDdiA8h5xNYATv5HuHKLBnoFrP0R0PsKohDzznIixojuE2YO56KjgO1l93D0qryWN5AuMIXYzxFrwhIx4lGd2kNVzRKWPk/ZeWzamLMODxmbP8//0KT0GU6U8PD4jy7vMjX0SkQr3vKhBuAFw1FTQoAQIAQIAUKgdwTorOsd8l4GHINeiWjd3VT8D5ctCichxMDZm84R73k6Bb2vkDlaWxV3xRduzRIeDT4Jed8Mry8n9NHqv1UxLCfPa0Zfnk0EC9vaRKsiVu3q84n8kcFCUIoUDZGabwFCJuzNGC9gO+Ek/MftD5QWqS3OQ5otPivmircdPDZ2nzHdI1IHNEP+gfP3ZROq7MrcRveed2AsJ2tiXeQJ47T9tSZa3VQkvKMtzL0C1gmiVdX+ULi22qNwRbvON6ZHqS1nfK0kCucxWZ8u4cct1p2dv08a5sP5Ax6oLlbBjyB6v3DJN3/OYUvI2Xk/RKvcIz5uBd4BD1fE8dtRk2ERrV3fZXB3mDTURLQWmGINwAuGo6aEACFACBAChEDvCNBZ1zvkvQw4Br0S0bqbqSiCxO0l7WHUbswSewvK5eaazBWIbV3cVZFfIsdkrnCrWeQ1WYg0Ki+n2+xiqSrPp/TY3KjitF92Md1Y2K2Nnwznb54NF7qVtJ9TtNXXtV98VbdR8vjj+0Ve7aK0rkzpIr88v20Sz3gB2/IitWp+blqEXJFhXZ3+PFJ8FoOTn4extADyK1y7upd5fusVthXFl5leSuaULADNYU8U5+U/ty/QG8tvWVd+e/2Yfef2FcVhxjCqKWdeD3oesTMjVkDbRKAZx8pjrHPdhs8dRbSminXn9otwMepUSZXYPPOpDhD5yFscoVpHbhqGFp1VeUSnf5AHpUO8VxkE3Ukfd5mSO0xM8N6JVjSC1JAQIAQIAUKAECAECAFCoBoCPz8/1fraR0eCaP1/gE3jzx+An//+gf/jf/2fcPVf/7kPcTods8Ylv1MBM533Jz+lwmqvZyps2x47epIQIATqI3B4+3l/Z119tKnHOAI19No70Xrol3wySEKAECAECAFCYMwI1LhcjBmfQ53bGPRKROvhWF9/9nZ4L+bD0WKmkMj3ClZf13CdiCoezlxIEkKAEDh8BA5vP+/vrDt87R7SDGrolYjWQ9I4yUoIEAKEACFACHSMQI3LRcciUvctEBiDXolobaH4PT3Sn70d3ov5nlRCwxIChAAhMHAEDm8/7++sG7jqRiZeDb0S0Toyo6DpdIEALuF5FyNTn4QAIUAI9I1AjctF3zLTeHkExqBXIlrzeh5KizHY21CwJDkIAUKAECAEhokAnXXD1MuuUtXQ6y8hWr9hO/8H5xuRBnw6W8LDWiQtb/NnJ5FWPbCk6U7y96bzoSQybjPbX/gMq/76bwHSXJjFwPLrFVJJtH8hSjRlQoAQGCkCqctFvDACP11hOrva6XwdKaSDmFaNS+O+J0JE6741gB9/DPaGny21JAQIAUKAEPiNCNBZN06t19DrLyBanQqGDS+6hFgFQpS5mJUPncqo36s5TBaiqt5s+QVrYuhQkA6ikVfRUlfWHIR8JAQhQAgQAh0jkL1csI9RkwWwU66pPLxdwb/zBfDPmU0F7Y4Fpe6LEMjqtai3/TQmonU/uLcZdQz21mbe9AwhQAgQAoTA70GAzrpx6rqGXsdPtG7ncPp5CQ/XZ/AXTNJ1Ry/FBNEK2zn8OZdE68sPrCmJ/MGswO38FO6Ob6W9HIzYJCghQAgQAtUQyF8utjD/c24RrWxw09t1RmdfNX3U6iiv11ojddcPEa3dYVu75zHYW21MqD9CgBAgBAiBcSFAZ9249KlmU0Ov4ydaXd03JOiO4fwtiVbm7fpvseFeP9PZCzysGQEMYJKzYXMV8k5WpzBZiBQIMJvB7H0jQ9x94jg2lhX6GevDIIvFWC/wYzLGod8vnxqC2ZrDdAbLh7UIvXeemy5f4OrxHNSUAEy92CkfwOzHGCCKqQdkrj+Ri/Xm+KnRkTsmCjs+rhjrbvMmPLxgCrOXV026e56zzu/yeZXuwpLDxV7N08MnIwNGFy8A5/KjAZ9FUl+MaInYt5IRM+bPGkLfJsy+BZ4PsD5TCUAK5up421k6tX6L20svdoDRMwLP2WwDG/HdJ/A3g5faOh7nefurZpW/XISJVp1Wxz6P0ms3sW/E1gA/ktRHzNy+Ls6d0/MNvE1n8PIa3l9+g4Lzeh0+CkS0Dl9HNV9SDme2JCkhQAgQAoTAb0RgDHer36i33Jxr6PX3Eq0ucZhD2/29BdGqyBn+gjiRoZeGHM1LakP26JdZ86VydTqRxOQMXr7YS+MKTicsZFO/3KbHMj17833Y5KcGQpNNmhx158BecCeMqDMILG+eBpamF5RqN3v54gSlmLf7Ai+I5ximptqy/bFw2PsP2Gw2EB8Th50YS8r6pTycDRKZe1rfwOv1X/hWGBkkc05WPM4JGTj/wOQ0Qn0DusC04dSy/AiQ0wW2P1N3bt/c3qdLeHm95qRsFm8p37/HN3izbCju5Z7WQb92oNZPm/V0+cS+Hqzh7K+/n2zZl4X1GgBhByU6Lt1Oqf2wEMhfLnxbYvvYP0Zmso8gy4cmZU5u7eb2jeacMc4Q9m/3R+LDVW6v5MgS0cphyOt1WHYYkoaI1uHriIjWw9ERSUoIEAKEACGwGwJjuFvthsA4n66h119HtIqXNti9uFEgl2fIzDRxqF5MFdmmiBpNvvkvlBmitSFpNekj8uV9ybDO2FgGSRTt468OA43k24u9AHOPW/kMqHy1BqGMmmeDbwCfpq88po1OMP0FvJ0bWQM4aS9fF/+/wFIQMG9UTtjCvfT0DaerUEQr83B+ZcwBQlYXwxDOGBkwuvDaBFNj4HWB689YTQE83LWGm+sKnuERFou3Jq8kbFew+vyABc+pbBDhWR1MJPFventXtgMzFLtkPUVTl4T2E4EkTid4HY/zyP09s8pfLrQt2ahMYfnyABdnf0WkRnbt5m0qdM4U7eu/R23Zmeb1mu1i7w2IaN27CtACjMHe0JOlhoQAIUAIEAK/EgE668ap9hp6/WVEq3ipgxq540o9WqMhkL4Xqvb+xBKthmciIwRjIfyNx2uIaHX6WJ9Z+fbUEppOZ3B1ewPXZ2EiNliRmoVrPjCPOofUCazLhphOkZ6K+EVg2gxR1F+K/MZhp8ZlJOr9XSq9g/DInc6WcHtzLTBCyApmColGOTbOGBlSFcSVLiyi4wHg/hkAFqIQjq8vV6mhlBYy/QXTY6w/s5uCdB8pvL9XK/i6ALjj3t9Cx7BaweToQ3hdm0RrVgcX8Kw8y0Ne6W6BvDZ24OS8bCCJracsnkiitYKOx3nk/p5Z5S8XYVvS+0nak97fl+P7RpJoza7Ta0H40h9HIK/X4QNFROvwdaQkHIO9HQ7aJCkhQAgQAoTAPhCgs24fqHc/Zg29/iKilRFk/+Dj1szruIOSWhOt8SJcGO9ClvuzSR0QI3gaojU2FqIPk2hV3nRNiLsg2G4+DcLsVbzQep6WRiXqIHHHnwu8tGNeoJs2iMJmRf3VIFq3MD9lxWKW8HWriLy0R2tD9CFkbYjWRje64rflRZ2RAWNzus0MZifHcLM+gntZCMcnWvO6QPUXJFpTfefx5kTr9XUTJj9bLuEYLuD6SHkc26kdREG7mC1gida8XCYh7hK+ZespoR8+CIZoraPjHXZWenQACOQvFxFbcs/F3FmE2MOJaK1nEHm91hurq56IaO0K2fr95uzN/tDLzvcHgH8qNZaR0shMc8TEdD9khj48y+mE0lHxn9B9FMhl5Y6ujyf1SAgQAoQAITA8BHJn3fAkJokwCNTQ668hWllo8dOlQbJ+b2H1PIFrXqGpxV8p0RrJQ2qOjCG9wkSrE7J88SxztpoFQ6yRUGHPvjz2OA/wTxTmcnLn2f/mh1Oj5pkN3TZD7GPzNOZc1F8qXQEm7YLKJ8ug+YLXhsiLEYUOaTFROXfjcuR083qNkwGjC89LLZDrU4cI53WB6s9eGGh7TuGtiNYzl8gOecxm7QWTOgCnAz3VQN5L9QLZrLHEemo81mOE6v/P3vsrRfIz26I57zKMwSHONs65Ts8D7ACMjYU7Hm3SDh4m3jiNCd64WDjQTwBPQGAA9jlxbsS9j3C5IalUpf9Kdauqq6sXzvf9plVSamVWSbUqc4lBtKb6YDzD1niS4pIRIpDfXERiyawyEETG1Uf63mXEFKQD6gVI3q/1xuqrJxCtfSFbv19OvKn7+0hWmOhDMKXu8tuSPpsP+OK/bw6FLNbPVo6EpEyWsX83dO9VVdCbJRHG6UMc2vd0ah7c6vfh2mX+t35WmeRufVTRIxAAAkAACIwJAc5aNyZ7YQsPgRp+3QuiNVYe3W6G2pe9fDZe65oE0So2awdS85HoYvnZHgrSncjcHED184tWt090cKmyQXmHBJUcwiMtUAdmWWPx+vCz6ZqDrZqv9m1Ga+AQJ+/wHuNLP2+evENOcpiatxLn0JSujTjRWuNkxgUHO/tE7paQtg4rm9PnqZJT8InHzR2UJgAAIABJREFU/Nyjh2G1OOdtENhwfMFpY/UVjDmDTmQevBTynRnPt/O/9OtOvJzx5tq9RDXtdUZLJKtu88Ow8nYJmzhxUON+SmW01vYxbwlDq7EikN1ciIMDDxz5kK8VzQ9EFr/4m9HFs31YVfjeNZ5BkedG93w0Ms4N4DjPdRyGpQDL+nWsAWnYBaJ1B5zUmMiJtyzRKvbaf4j+NaRru9cwiFg53Nct3X5e0qU6HdMmWpl9+ESrUBqLEMDNO8CRJUXW7A9FJZNh7+54DJYCASAABIBAKQKcta60T7TfPgI1/Dp9opWj41lItHbknhkEgfKi9mfjUKr5H1rcv6pX0Ysl/btrNOQcO2fLZzp/OCGRMKr+3IOtJItLS3G4j+hvdkHLf82XeLXrpNvYWJb8QKSPGG6zGV0I+YX2gCdtXkIbVlxz3pxCzZ6nmsNq/kceKtUA5swxN0/3JuX1lx7TzGiN468PZxJ+ef53Ro9/Tki5qTnwKju3hK0p32ic5buGOpAragPHF89EJ7KEvnFBNC6ZvuCMabzYdB608bDunZK5todK/aan0xe6NLJzVYyZL0ipeBkgDjh+ZuNpfiCQE+2yfdh9MH28/bURFmyIQGpzkdJ1FnE1uzjv9Kabtch8prr3bnKtcu8Bp9xXTZPxXBfZbif39Cqexy8dcbIhTDt3eY1N47YnDaJ12x7gj8+Jt+jzJKvF73x4SRGt0fcAuw8W0dpth+x1tIFFzafCgbt8mNESCAABIAAEtogAZ63bonkYek0Eavh1+kTrmuCO97KwvmqZvTX6KBtxOq2B3XR8uclMEAeboIdrx41Ajc3FuGe4n9ZNwa8gWncndjnxls1oFSTpzWE2QzRZ9r92H4mM1oa8dWUCQvPZHY/BUiAABIAAEChFgLPWlfaJ9ttHoIZfQbRu34+FFtQgeGr0UWj2ZJoDu8m4cqOJIA42gg8XjxqBGpuLUU9wT42bgl9BtO5O8HLiLUu0yoqzBzr/FBUoxtxXK1odHze6rqKC64lOrQoxQ1+V1YdQH3A1WvPSAa+hQ7UezrPE8O54EZYCASAABIBACgHOWgcEdw+BGn4F0bpzfq9B8NToY+eAq2QwsKsE5I53gzjYcQfC/AQCNTYXAHh8CEzBryBaxxdXMYs48ZYlWlstebPMf0XzOdHdnTo+S/Tx95fShJZ/gWxTJfkV6kMdbPl+/U1nj7JTSd6GJADcQ7r8w6+ULjtZuq274y9YCgSAABAAAuUIcNa68l5xxbYRqOFXEK3b9iLGBwJAAAgAASAwIgRqbC5GNB2Y0iAwBb+CaN2dcM7Fm63PGjjnwNBMt89GCJxZEIHFLO0P99EdyDdbftLLJUnitTsfIW2XPwcn83Z33AVLgQAQAAJAYA0EcmvdGl3ikhEgUMOvIFpH4EiYAASAABAAAkBgLAjU2FyMZS6wo0NgCn4F0bo7Ed1/vKnKEpGN2mazGvAIYvXxLPzb7qAIS4EAEAACQGDMCPS/1o159tO1rYZfBydap+sOzAwIAAEgAASAABAAAuNF4Pv7e7zGMSwD0coAaSRNarykpKfiaLO6jb9u6fbzki61pMBIcIEZQAAIAAEgMB0E+l/rpoPVLs2khl8HJ1p3eZNfA/BdCjDYCgSAABAAAvuHANa6afp8Cn4F0bo7sTmFeNsdtGEpEAACQAAIbAMBrHXbQL3/MWv4FURrgZ9qAF4wHJoCASAABIAAEBgcAax1g0M+yIBT8CuI1kFCpcogU4i3KkCgEyAABIAAEJgsAljrpunaGn4F0VoQGzUALxgOTYEAEAACQAAIDI4A1rrBIR9kwCn4FUTrIKFSZZApxFsVINAJEAACQAAITBYBrHXTdG0Nv4JoLYiNGoAXDIemQAAIAAEgsAECOAzFBk+ckP3310vw4BizJda6DYJuxJdOwa+CaP1//+//3aIs5KgO//v/oPP/+s8RI7+eacJf+AMCQAAIAAEgAASAABAYHoFNJU8nRLSuaP7jhN6Wn/Ry+bMXT6RfUtTpp4vX0NAX9Px9R9Dj78Ut6BQIAAEg4CCg1gN6xonTDtWq1qmjZ/oOHdPdNO6DkBMk74FcIGe0/Hyhnpbpwjuh/31DkUFft/T7YEFqG1Efpz78WjS/Co33jWjddJNfAfK1u5hCvK09eVwIBIAAEAACe4EA1rppurmGX6dBtBovJ7OtEa1NkDW2HLUv+OpF7r6Hl6ZphjVmBQSAABDYBAH10ev9GiRrDEWR6XtzGP8oWWNzYY29mtOPm0P6fLmkn3KNfKfrbX98HGjfwI/kFc1/f9CVwIiIhI9O7ut+pK3uV/7kqrUE0VoNyt47mkK89Q4SBgACQAAIAIGdRgBr3U67L2p8Db9Og2iVEKmX64fzbWW0xohW+cZEP07uiS7SWUTTDFPMCggAASAwIAImqTfgsDs1lCQZH+g8kllaY3PR4eET3zmidzgs+983sOeyWtHq+LirfMn4iN2v0bCuX9exYPNrQLRujuFQPUwh3obCCuP0gYBOdDH7rvvxqg+r0ScQ4CEw0fhuOJOLHapIw1rHi9hda1XDryBaC7zOAtzLaBUDNA/D2VJl9LTZKs3gDgHblVgyf2/noEoNT590iab4QfzbP6I/hqyBsOP6nf7SFR3e6H/XZYqOBEJrW/dAN7OGVdaNb6f17xbG/W9ybPzC838+f6CTVuchgtHLJVFb7uoHilgErj7yWNtjdf3oRYRjr4ibtC2fhi/JIPV9v9WNLyI3izw7H2vPqz8+mHY+0/nDSSfDEbtv5DSHy1r0cHNDQtp5Sk+6NPvsUX1gEX+Bjyw+Tl05dWwshbUIhab8OzFGys+pMm7zOjvG/VJmuy0/Bgseu4VNw9msJfMVFfXpe6R5Rory+wj+nm+XR7RY6AeluGdCMZ6LHd6z+fr9oHsmR5+9aYKRtdZxPRPIYJX4vF8n5Qu43W/WbkREqzcR8Uy8ocOKMgtV/boZ8GtfDaJ1bei6Cy2Jiv72ZOVyW6YtzvPO2AdUQABdTB4B8fx8pLNtV05MHmdMcDsITDS+dWLawO93m/qwj70V5LYYXtkBuS0QrQw/6iasGylEtOpAaMgWK5un+Y1ayQNHW1A+dN48Tbuv2zk9nd4pnbtAG3WDHhnasM2mlRqy17lGEqNvmgj2iWGJgbjm8ax9OY7Pg+h2/kSnd4JUdjTwVnOa0132MJYCtwSbZucvcqA9jJpyzRaHpuvVnH5/XCnt33WwDozljs2xV/sgbgvHb33Fl+2GNLa/6K+Q03BfnALx1cWk7xu9CA1Ptpr3lWlXMy8BxWxGs6Nrerk7bkk77wMFdRnu6sOETWQGY2L+hx7uX5WGY3KMvJ/bRdwigfXLbciWV4cwDrXlxOCmd3fi+kQWIH++KeyMDIKMjz3/ec96g7C9o0ZihufX+L1zwH72SvseztuPfyaqrLWO60b5zBRyuYZO+WiyjkdMtIp4+UP0r/k4y4U71a6qX2sYtEYfIFrXAM26xJSoMJ9B9U8RYMVbpuJrPNnvm+KO64dEwHpHGnJgjAUEBkBg0vEdTFgbANQNhmCtdSX9Q26LgdZuyG2BaGW4cjOitfsqLwmhA//lySY5HYMixIFPtNovsrGX/NdgVkBgsx0gFFfz3/Rx1WTdBV4Cw/PYzmEjnPmzidavW7r9vKRL8R7CIVo1sW5g7Y7l6u9x7JWRkbElZJ/lNzfea8WXF7Yu0e8Qpbn40lnfmvQOLrzOx4OCe3ndpvmYCdnk/FsQ84bAM0jP0FjKbsYYDD/LZwgRLRbGs0PE1993WtzbH3dK2hbH4LrOCF0X+TClbh3+fK2uPX/x8Pf95x7Q5T53ef3y8U0/e+PxRVR10xgiVUG0ZqM++dzOXh1uUNWva9qw6WUgWjdE8OuLvn7+lJVV8s/5wLlh79bl3HhTzyLyD8nr4WNDzfmhr7Ei8EW3t590KTft+AMCU0Ng4vG990Qr5LZYd+yOyG2BaGV5UzVibRqtNOau8zbrzkiLt4d2yrecftysvSKitXmpXR4taOFka0Y3uJrMaU+ntr8ctLqzHn5uGdoIiNbI/L3yYD0Xl4wuIVqZY4XL7ZtMyYS/skRrzm96jlXiS52Nrf4iGZBufLTYuiSTE1+uvEZgDPFP8fgtuLELmrKJVudUd4tYj5CBWfK9tTOchRQ8PCfhZ/UMOaP3gxN6azLqV7e3dPDrnQ6cLPqSti0RHHt2FOBd3DSUPdl0UjYH9VGjOwHelKng4b820ZqKHTmX/L2jppx59iawYq11XOcESNVUNi232zrtRprR+nVL86dTupMlK/X+qvq1nllFPYFoLYIr21jci39/vfRSZcSPt3AlhLDtD/1T1UTtei/2HTkZm05SKCZvpYHpS/7K3l/a9uaktQ6KJKts+abovlZu00TVWld5Y+5DveuMj74pe5fLN1q0Mly+lFQuAOP2xiW9PPk1t8xYPz9//e3km5w2vn98iTX5ztQp/hhTicttcPrVEnJl2LgxXyph1I2m/Z7yOWceLAm2EcrUpe6RsKSb6SnTDyGNVP49YN1XgSSo6LOLEd/mHtAN4dyh4cFn12dz1oyXQKTfA2PvgNxntVMt9voqq/Zexf+Sf7+lnq/WHjki75V7Bpd+ouGvdbm7Xr972AfGyvlCbisD3jjltkC0MmJeN2HdSLkvMYxMHiszNNIfl2iVm6Dm5oxnzkYyAw1CSOi+WptxxjxYL/sF+Jc01SRHav550kyNyJVpKBnLLRXn2MuxRRqc8hsrUzQ053TGdGw+ZrmwF38ldjYfKPwPDn7mbEmclLbNx0yYhDOJJaW162fvuPhkM1odQs4lr3LPER3XUtNZlpD/oqfbA7qULyeBjNbTO6X/nGnLicFS3NntcxmtzDmkscv7WLwI1iJag6Rk5t5hPXuHIlqh0coO32bFMeQfCi/NNGftYeoOWb03EK0VITVlkSp2W7Rn1o2bNb4jAcIahO0LNkPyJi3Tpapsbg6bA3QtaZfN5K/k+hGVBvriybsUS1Z1DnTXHo2ZSSLZ5HpKLidvrzqrwJZUKgmn3B7b3RuF90qvnWa/kCh7JLq/7/atLgZqP52SWDulpzUl0NL9qnM6cn/pGNpAwkh8qJXzUoQ76XMOONV67vtDFsNL+un0OxqZusz9lX/f0tWqDQmYe/d3HG77169oSz67WPG9mX12DPsZtOn41O/OzRkmzGd1KxXnrAXB+z/6fOXcG5s930P3btW9VWhvzuZcck+WTX8faXKCumFHKbcForUg5lg3Uu5hG9MQ1CnQ7g22EdH6ah1UlJQoCBIUmlC4oIt7skXlc/Nocd1mRmt6/nnSTN659ktvdDNSOJaj16g3gZ6Op5WBnLelfVGXhyUF/FY1voyNtYMLG9uYnRFC+DV0cFxEZ7Lg1mY3zc8rRMI5/+ZpdTa0mPNyVka0OmMw/Ny+3JDK3Dy6WNLh1SVdyi/XYaL1ktE2G4NstNdomNRobXStc3PIYsfwcTWiNaahmHg2M5+9QQK3uZa11rHdI2yVYqNKU7y5tx/PhjvILm7q+DaNfUgG6PnX9Ss7AKo2BNFaB85cpmeNUUrjzfxgKz7qmdms2h62BExO3ir3O/M56uHElAZqnoRSm1tXlFh9lVRSOUZE9yn3M7q4IHo77LKEg36OrqPh/Xx8r8KLolziSO6jsSenFPww7yeUeHYHZL+yfgpMkd9vBB9WDPGkhti+CYyZ3+8GyOoohs37lD7IVZw6qjYD3n5zEJm6nAxbMMnGTDhxyNHcu7/p6pgclU6eyD2bWPG9gX3O/lVk2FsfZljxWSLX5XzocbE0Y0Tu3x/o3Dok1CWqeffGOvd27IlWutYln4whUhVEa3Yx6WPvXMOvIFqzrusasABnPGz9Et8VzedEd2LhCRJW+kttp9tx9igvILFUqcXQzpDLLZCfpt5qW6YdKIfxsgw6PJLzWHeTWuCPVNPc/MMZZ+EDl7xM3pN767T7dcYKZRi4GQGhr/Y5WzrYVZmHVyLSU3y5scDBpNtkBeyMfjk3shaa0uj2i3yl2NksrgILfHAj6Rx+xdzkKtsYYyT93PRiHKhnxVrwY0J3+F6ubTYGe/VTnDgzX+aSc8hix8B/E6JVH1gYeQnh45v+yGVlTDg+Ya11BX6UzwNd9hTIcC3oqnLTcRGtAic706yuFlttv1Z2Bqs7EK0smJiNdNaTX97J7CDZrDze9AvzkpZvD9bHGT0QWwKm2bv6Bjb73Nzv6+5hI1UV/n5ZPuA3JFrD8k1hci1SuWYClJGUitnbZhm3fZXFE4toteqfY+XIzXtQU+acq4CycGqIjJDEWlaGxwkyfr+R24cVQ+tKGHnGRiSS9LulGWPNtbHzJxIYht5Trf3s0DJ1GxOtzru3/oCvM4RTT8ZQxqLZPvdsChKtPultYV5inyXTIjU32kOwpZms+NSVkQx5Mvf9x+VRzP+m8AHh9vOVd28oyOskg5WvdYkACZCqqcSIGms1v49x7Zlbu0cstzURotXRSXEfCvwI2mDTqDesRhfBg6eaW1ueMq7bmgSn3c9suaSjxYJEU0GaXb8fyOsUgUZ0K74Otuug2nzI8t72H2M6R6f0FLjWl4RLa15YWRGujoqzaQvprFRyjdWNvekLzz+vLXRBF3RP94E9Ruu1529SJVOmRo2v82SP1Zka1kkK2cuzRX8g7haPGzq0vvqJX2rHl55Pt/Hl4N9pVIXiy7mXmJpAfcSS/Q6S9/XnS3Nf0Yxmr6+kIiP80pG6d3wMu2zAjmhNjZH28z/608atfBmhOc3pTv6vIOhjMZ5ry4vBnj0V26Q092l+Dmns2uduwsf+i2dmzjLG+bGTvsd9fVn/2Zt+rlfdNDZT7+I9rm/Xc2Q43Q+zb+DOKRYzLlnA7S/Urg+/bmLPOteCaF0HtdQ19XXN9GjrxFt7H0T28WzJm1wGUO73FrKyF/EYoRSuKIv3nSunt8lUmzBX7wBuKX/3vAtpNOazRgUgvIxWMzOZIzPNIlp1dReHZIpWAtq4aAzzEmvrxMAR5fsN35e8GAqTSS4hk8pozfmckzDBx9B4/zA/Jsuw6sizoWTqcveXtNZIRlA22hJq0nvZjxO+j7NZxrlnEzO+17VPTUvfK2f06GTd8+Kzwy8rOVZAtKp37pz0Gu/e6PbRkaqCgqV2nbUu2n0gGcFKViiwq37TMRKtTrVvxUnX8OtEiNaKqCa6qgH4MJbWHMXItq3Z7ej76rKHbfKoeTTPf9Bwpa/r2LIrftsVO7kBGyv15l7PaTfEGBw7cm225du+NwJ94V/a7/r4prJZhVf3c63LxfPu/z4Fv4JorR2HYS3UGqOsF2/iOWhLjZi2sCVvcvJWud/bQctINk28UHPApO7G1TRMv+TnZaI8ssYhq2yiVWD6l3693NFxiKh0SaRoZR6PaI1lvMViKkdohQjBtIyUr3kpxo5pu6Ylu+SV8czjwKT0x4J8vxFEWPJSof2C/29RUo/hcz7Rumsydfn7S3gmF5dWdZnMsVnQESejNUaUrlZEx8f0M/ts4sX32vYFpAMscpMVnwZ+ObkutzoxKx0gmdb2kMT23m51W3n3RvoZXLYCrrfWRZ+IkNsqgL8PyQA9fA2/gmgtcGYNwAuGG0VTv5RxFGYNYETmC4lZdtK7NeW27IrfdsVOvotLyTJ+z13LIcZYxy77mu36tuzFqGy2feFf1u+6+IZf+G0E9nGtK4uB3Ww9Bb+CaK0be+I5EtJCrTHKOvGWy9xhS8AEJbHsj1N9yV95GZ1raJ7mZKLCGa2qWkBoKnZEq09cexlpWbmcli4OEo4uIReWSXAjqksgyEmhxQjSLtvf0Xg0Sp/bNkx5ptLM49B9wiEoc/dXPoYCUhBB2afIQWUMn3PmkWszRpk6b+9kfXzgx6U1d4ZsoLeHfzWqe5zS59yzSZP57Pguss+VIQgf1nVyb1TrBe8vvuSYtS91bHX3rLXujfESrQ3+kNvKPSZl5vXY5bZAtGbd2DVYZ9NY0P0Im/aXjj3CyU7IpF3x267YWRIaZWRZSc+7RbSOw7diQ1Y/87wvH5f0ux6+XHJ2/9a69e7EXbtqCn4F0bph1Dn6f6Ey8g1HaC9nx5tpU0L6S5MLYoC8BEzzGh2V6WL8voH8VVJWSwwd7PuKPixJL98TYt62ZJVuE5YOm81e6VVoGGkJJsf/iqjJyeX8jNirSV1XY8uUS9KSBb6EksYoLoXmS3Fp2SkzFmLyTKk2/m+RsQpjgN0v4yZLx5AmWuMSUmmM+PJSCt+cLNouyNTZcw65QNwPZ49K2i8el9f0fnBC91oWrNEEbu9EJ9sy7GrHloDUYO4ZEvevc88V2hfst+2ju4+58me8Z3XKN77c1Kb3hvRJ9N6OP7Nity17rWPc97oJ5LbSYNlx2rUdm9wWiNaCoO/jRioYHk2BABAAAkAACPSOANa63iHeygBT8CuI1q2EzlqDTiHe1pr42hetIxO19mADX7ii29sDuuSItg5s2W4OV/JhdhdmuL4UEn92U76/+CiMvmVh9q0/n1r3Bv+ZhbVu9FG1loE1/AqitQD6GoAXDIemQAAIAAEgAAQGRwBr3eCQDzLgFPwKonWQUKkyyBTirQoQ7E7KZaLYXW+5oaV3uWVbpjF8LTJpHGhwq202s3a699dmuIzs6pEQrSXPLKx1I4uhSubU8CuI1gJn1AC8YDg0BQJAAAgAASAwOAJY6waHfJABp+BXEK2DhEqVQaYQb1WA2OtO+j6ccl/BnRLRup4U0r56fvLz3jrRWv7Mwlo3zais4VcQrQWxUQPwbjitAWIa4OuQFJiHpgYC/WgzAuI+EBjmS3YflqNPIDBNBOquddPEaBdnNQW/gmjdncibQrztDtqwFAgAASAABLaBANa6baDe/5g1/AqitcBPNQBXwwmS9ZHOvu/ouGB8NOUgYJ4+GhDXNgTHbTFt0bdDdHtC2Voc/afBl8/ph1BNl3++2L9psS3cDFK9w2ZKX+Y5MYo2QGDcCNRb68Y9z32zbgp+BdG6O1E7hXjbHbRhKRAAAkAACGwDAax120C9/zFr+BVEa4GfagAuhivR/SgwD00pInTenLIaPImuIVPJOSVSkbAucaqzkF2S1CB0oyfmdhnMNU/Em5LTBeY3h5/0gsMSpuRWzGUHEai11u3g1Cdt8hT8CqJ1d0J0CvG2O2jDUiAABIAAENgGAljrtoF6/2PW8CuI1gI/1QCcBBl4+0mXl8hlLYCe11QQqjeH9PlySUbOqWC26ffBgo6ev+nOgV1nmZrkZ+jfOgMawtTIjBW/reZzeqR7uvfIWXWl6PPP+xHR/X3QDt4EJ95K+umBzj9fCFzrxH2N6Y0agTpr3ainuJfGTcGvIFp3J3SnEG+7gzYsBQJAAAgAgW0ggLVuG6j3P2YNv4JoLfATF3C7RNzJivy6pfnTKd39+muUnBPZWY5GKfXZY9fOyZa0xxGV78/0rZnE1ZzmdEWHNwe0eBWT9MvaU3Z6fTc4hQjJFsJmfL/ff0R/tB3ClCU9nz/QiTKssc1vowjTkJZtoIQ/ls2qWM4g0SrJTzqno8WCqCVhw0SqGSYhIlYQrXR1SDcHC3r1slqFP/8QXZ/Tw0ma8I2GY0zyIBcTRofad7G4ifl8ZmT7rhMz+vpkvCo6mm5/H9DDObJaCx5LaAoEqiPAXeuqD4wOe0VgCn4F0dpriFTtfArxVhUQdAYEgAAQAAKTQwBr3eRcKidUw68gWgtigwO4LDmnjvD0StAFAfooExvpudFotYk7g1iczWh2dE0vd8cyI/Jg8Uod6WVqkcqUSvpx8kZLnQ3o/Le0423ZZntm7WyyMA8WR46d+r/T4yt7u2sFzK4NfpuGYCZtpy7Jb0r1UycRprIhA9cpkvUfvVx+0vzHSUe0NjIDFmntxkigjSRa7+6IpOSAIy0g2j+e0ffVRzSzVvHBecys8vqI7IGIhd8fV6oE342LhrhuiWXn96BP5k90endJn7nYDs5Bnyb6i/56OBvx2mAsx38497OSC+5TNAUCQGAzBDhr3WYj4OptIDAFv4Jo3UbkrDfmFOJtvZnjKiAABIAAENgXBLDWTdPTNfwKorUgNrKAB8m+hjjVmYdBvdAIwdgSjpKGk9l+C+vfDOOTZdfOYUMcOwOkmSKNI4c4OX1ySEOvjT58qs3edLBLEa0eoehiY2SSmkRkkHi8NwjtQIAkiNbjAPkpcHs8+6a7g7iEAYtoFX3/IfpnSCO45LW09uuWbj8vSapTpHBp2prl+iG/6T79sn7HPxGyOHiLReI1On7BfYqmQAAIbIZAdq3brHtcvSUEpuBXEK1bCp41hp1CvK0xbVwCBIAAEAACe4QA1rppOruGX0G0FsRGFvAIqWURlJGDmWyCKXwKe5Do1ORkMw/3oCXVL3WZrqIdx86WNNPl/aFy/a4sX7eKlqdrnI0SeGvOjb7q8mhBCyPz1rKfEkSlnFOXJWy51SRoqckubcVaQ5m597YMgxsjKaJVZ+5qQtokR1NEMSejVY/rxaxDfnOI1kjcRInOopixM5lDvnDjpW2T8mPBvYqmQAAIrI9Adq1bv2tcuUUEpuBXEK1bDKDCoacQb4VTRnMgAASAABDYMwSw1k3T4TX8CqK1IDZygAdJTbdkPqEX2pXah4lWt6zaymZMknh2NiyFyFdGab8rg5AavySjdbl8o8X7tdSXjWVoisOsouRcgjyW7tXYXFzQPZ11OrbyR4do1ZqwzmFXZphENVrv7kietdUQokLm4fr9QGWzih9qEK2hw76cGP66ndPT6Z06UCpAkJb6TUEYIOwZMWOaxopXEK0FTyQ0BQL9IJBb6/oZFb32jcAU/Aqite8oqdd/Lt5iuvCtBbMLEru2+27z1+zfOoktvc86uQ/Z3X2EVvvXpo2hbe/pzi+PaLHoOpstn+n84aQ560CdMaAPXI31qS2xfo9dZ5l9QXJ4rI8kAAAgAElEQVQ/3J5f0P0YTmIQZy9ser5BPX+jJyAABIDAPiKQW+v2EZMpzLmGX0G0FkRCFvCIZqath+qXWytuztRQDRGtzr+5hFSGxLMItyYzlIxDjlobDH3ZWGm/vE4e5mVkkDrj84lWU3fW13G1JBPkfjJ8mJQiMSMn1uvsTe+QqhDRqknFV+eAsnbrLDVd7x0iVmu0SqJVyzzIlwMj23RTojU2x9WKVsfHiuQVYzeaqoJnDWv3lvlNdauyiYtjpnvjSMaLbgaN1oIHEpoCgZ4QyK51PY2LbvtFYAp+BdHab4zU7J0Tb/m9YuSAUq19f3dg7HlU2ze9t5WHwt7R2eMPujlsDtkM7GWSe135xdrfk+f08uP7/ry9Vx+2Xr9rX9XzDWo6HH0BASAABPYQAc5at4ew7PyUa/gVRGtBGHAA9w6/CpBjXkak1yagx5o57MrtczX/TR9XLyqr0S1nb/9bfA1v2kTtdA/DaghIUYJvHL7ljp/fPPMOf7L6YWTtBk+sj8g1ZAlEqSDQZKMqFBXJapKnTfy4eJtZrfJQKoOsPLL67AKQg5kvH7EidQ5XQ7Pe/qa/v15UBq1yPP04ue/mETz8qiOVUxqp/NgOSAdkxtUoWC8vBfcmmgIBIFAPAc5aV2809DQUAlPwqyJa/1cL2fc30eF//x90/l//ORSMg42z6/7i2M/Z94Qrc+w9brPhsYlWve/KaNv7NriVToFzDlJ9xvb0R91BuVF7GecjVD3fYLBoxkBAAAgAgWkiwFnrpjnzac+qhl9BtBbECBdwq1woQMqpvZ/4Yq3roQzCUzFyzcFXM5q9vjYl85E2TRez5ZKOFgsSBU+ilOrlklQfrcSqe32TPdpWSNk6n7GSLtW38YU/ML4Nabi06fn8gU6s+bvlT3rujd2fijDUf50dxmiNzqsu67IzS5t2yfItR+s0oInqjeu2abNmhQ/lTpwufzb+7ORu7UzXYDzEysFifguNYXtCkcZ2OzNufL91RL3+LRXbrJiOxqvUOaD5jxs61OR/wb2JpkAACNRDgLvW1RsRPQ2BwBT8CqJ1iEipMwYn3lhEq5dRuqL57w+6Mg4GjRKXDG37YqI11ydbAsnJwG1gd/ff7r7TsnfT8w3quBq9AAEgAAT2FgHOWre34OzwxGv4FURrQQDUAJw3XFijlXftPrdSuAWzWicPi5r7+7WZgdtNWhCkrVbsSLFANutIHQOz9g6B4da6vYN2qxOegl9BtG41hIoG58Qbj2i1ZZBOn5zKndaqAHHpfYD3p7AW0ZrQy09VBtmjp4jWrjLIrSbS/Vc536DIo2gMBIAAEAACLgKctQ6o7R4CNfwKorXA7zUA5w0HopWHU6hVeOO6fn+7cqWjzeqa/XVLt5+XdKklBUY2LVvPbGTGwRwgsGcIDLfW7RmwW57uFPwKonXLQVQwPCfe2ERrm9V6QRf3RGffzeGjlj2B/R9D276YaM31GTv0drUiOj6mRkyqlaNqNWWbueQ0Y3XGq5np6h8ka0iQpc43KPAnmgIBIAAEgICPAGetA267h0ANv4JoLfB7DcB5w4Fo5eEUb7ULGZybznEq14uXBktXdioTwzyAwI4iMNxat6MA7ajZU/AriNbdCT5OvPGJ1k5zPigdJWEJf2jnaNsfLExt+YxGa+DcAzl2q5evJZrsw1DnT6d0pzX7E/aGD79Ka+m7RCv/fIPdiSdYCgSAABAYIwKctW6MdsOmNAI1/AqitSDKagBeMByaAgEgAASAABAYHAGsdYNDPsiAU/AriNZBQqXKILl483Xd49r0yqCEjnuTRdpJ4dua+zF9+dh5BFEAojr/jsa/zsBtj2JYUnd+gBTmp98Hi+YMBjGauv7AOr+hs0KTy3nM1jjfoIq30QkQAAJAYD8RyK11+4nK7s+6hl9BtBbEQQ3AC4ZDUyAABIAAEAACgyOAtW5wyAcZcAp+BdE6SKhUGaR+vJlZo1VMRCdAAAgAASAABDZCoP5at5E5uLgSAjX8OjjRWmnu6AYIAAEgAASAABAAAkCgAIHv7++C1uNrCqJ1fD6JWVTjJcXsGzJDu+N7WAoEgAAQ2BcEaq91+4Lb2OdZw6+DE627vMmvAfjYgwr2AQEgAASAwH4jgLVumv6fgl9BtO5ObNaNt8yBn7sDCywFAkAACACBCSFQd62bEDA7PpUafgXRWhAENQAvGA5NgQAQAAJAAAgMjgDWusEhH2TAKfgVROsgoVJlkCnEWxUg0AkQAAJAAAhMFgGsddN0bQ2/gmgtiI0agBcMh6ZAAAgAASAABAZHAGvd4JAPMuAU/LpvROsggYFBgAAQAAJAAAgAASAABCwENq3EB9FaEFD9vaSIk1RP6N6yxT3BlGNorX44Y6ENEAACQAAITBGB/ta6KaK1O3Oagl/3jWjddJO/zeicQrxtEz+MDQSAABAAAuNHAGvd+H20joU1/DoNovXrln4fLOhVojij5ecLXf5cB9L0NUWAWzapfmfLT3rxDBPk6COdfd/R8UYm1+pnIyNwMRCYCALqo8Wbvmeb+/no+ZvuNrtRJ4LPlKYBX7veLFrrmKEgDrI5WIhVur81mmmK0czxfXkHda/oeS/Th1/rApDvDURrHqOxtJhCvI0FS9gBBIAAEAAC40QAa904/bKpVTX8OgGidUXz3x909XJJgltdzX/Qyf062aB5d3ABVza4L5M629S27et2Tk+ndxsTw7X6yaOAFkBgPxDoiKFmvhfP9A2WdZLOh69tt3LXOnYwrOb04+aQPsU6LcnEd7re+OMie/RwQ4PUDH8E3bD/4sv738tU92vxHDe/AETr5hgO1cMU4m0orDAOEAACQAAI7CYCWOt20285q2v4dfeJ1tWKVsfHXTaofHl6oPMeslo5gOsX9otg5ltDts6W6oWTvuj29pMuLzdNkavVTy7k8DsQAAJAAAhMHQHOWsfH4Itufx/Q+3WXDS4+Rt4chio8+L3WaalsezgfgS0D7GXq+rWOB0p7AdFaili6fZ/3Yjre1L0nk9xZf/0kULCGRiMgAASAABAAAhEE+thboQqMEW47UAW2+0Sr5wdBZt7Q4VaIVpdI9YPEImIPbmn+dEp3v/7Sj5NOoTVE0toZV0627Fe+H+/65REtFt2Ys+UznT+cdJvehgymttyzmUsgq09l8Pq/W/9uQeFvmP35/SP6Y2zCW3I6jmn0lpTXntKT2NQfPdP32WOHd8F8RP9e5psxqOk3a+6G7TlMDhJ4x8Y2x43bZ8ZMSMvXlrYI+TRnu/u5IGfL6ZMuJRYgCvtcn1/QBd3TvX4Rmy3p+fyBTow3MzH3q49cP/51ZgabG3sXF0T33aABu/SHklDENS+Pm8TZak5zuqLDGx3/2nfOi2kbu50/9bzKsE/4PnDfpmI0FSPL5RstWt+F/O37SQ+vY5zznHBjpC9fp57JqeeEnFMgllN2zmav9BokJNLkA+eZEYriqpvGQAartOv9egQZ4iMiWgfYy1T1K2MP3EcTEK0VUW1eUigoa7X5OKx4E9nuJ/eUSk5oJXw2Nwk9AAEgAASAABCoigBrrSsZEVVgDLR2owpsekSr2Dj+IfrXSAkwPMVukr2Rmg0jpUqMzTZnjzR/FKQO0XNTRhnKiJXkBXVly540gSBmGP2ovo/ascjbZBskkSyRVgQO6excafubpYFrZUNY/RHdzp/o9E5k7jo6eJJIuvO0Lj37RMavIEcpRWwp9/nXNjISb+LaX/RXHzY2m9Hs6Jpe7o5b0tQkOOLzMUR/V3P6/XGl9HYjmHT+akgwGRMHGUzOiE7SeLvzDM3bkpHw7NNkXUPQBLRHwxg80/n7R5E/lV8MaYwAVhyfy3iXflTyICHM0/5X14Xa6Js/jysnFg0Ce5M4c3Cy5x/5mCOueTyziKty7KXHNojR3LV3DSluPIMC93jOF2PwdfaZnH0mlcTkFX0UPkvNRS2HZ+9Eq4znbo2T45mbSPYK3EfDEROtPexlsnuYPiCu3CeI1lqAiuf1X3p/u6e3njK6WfGW1D939qC1po5+gAAQAAJAAAhUQoC11rHHQhUYC6odqQKbHNG6mv+mj6stHYbVkKhJvTeHaPW/5DuETlAKwSTvjhviyc0I8Ikhn6BwN7Eu0eqEumtL4EXQI8XUW7V9sFDkDooRwa+JbNYYUabe5U2CLkSUBbB2SPrgfL5u6fbzkqTig0seev6KYcrAJOB7F6OQJrFPsJkkhxM77ksOy6cM2xvHpG0JkJ+6DMDNAt420RqwKxzGFeNMDhCInyC57z/3irH3JsTwc1SqJXwt5x7PxXjvRGvO15xnclWi1TwokeET77Ftf2Dj6JhX3TSGSFUQrdl9ZB97map+zc6gnwYgWuvgqtaHK1k51Jd0Bive1iBaU9UEctV0K4MMyMLVETam0eokK4kiX73S2iGvI7kPbuvIzEqrV5IZvetU52jLk5VNTvLHxlVo0aobZQ0Hf7+dWXWVx9be+7dlT20iCLeaIxdLMazMiCmvYAlX9CyPFmQUGppRKxNk+BVvnIqhcBud0FA+73R/ubiQkzX2/Tm/xDG3Kz6D80jErz+uX11ZUjWlD+cuxzPwnGdWZ64zB/c54uIbr7hy7AxVa81m9NqWZDX++VSVDH51Vz6O6qyAdXthrXXcIVEFxkXKaVe/or2GX6dFtOoSepFp2MNfFvA1MlpDJVMWkRAgVcTUrJflSOlVPpOJSbRaGhhqQ6gSXpsHpYe1W87KIwe8ed8cktx4mCRbxK958iVMeIZw9Idw5pMiWkPZW0GbE5jE8A5sYEOkPo9gI7UhJaFpvKCjIp/y/Kk2Vm5Gq53ZxvF5kDB/tTdT0U1XdOMmd3XOprzLtOTYFQ7FenGmbGj8ZD3SApnnxoGA3QsIB3uzHj18gF+wbDMRo2p8BtHakG3uPZ7a4CU360P5mvNMLiJawz4IZ2Dz773wi6gtExFbJrNrXcn6GiBV5dwezrss9ZL+qrYdaUZrT3uZqn6t6gd+ZyBa+VhFW7bxRb1qFLPirZBo5VQTqCUoXXnEaROvcPrsSNNE9Yp+hl9cvNGhTABx1m5B+Hwc0tui24P5z/180oR9TboSrUoVWrLqpom6osov/U4j9iDX9H7QENKMyqBUtV/uHSgXS6wKt2a6+XeQUFWV6dtTekpWrpRXvLXvisY7FCe+Npt3uvqLg1POL/E9LrPiUsr1dW3dhBqOjeH9mbLM/W0zPNerzuT4OXd/lM4xVXlo9+WfK8Oxt8LK11sXrLWOOzqqwLhI2e1GWgU2IaLVLFtdz0e5q/I3UrlGq0VyBRZs9QXTJ1ushSGyUc09RD1pgED2XHIcdlYSjxzQ9kotx0a/L5wh63sqvzCGCTDrhZ85n1RJdmphsq0OY5Lza2gBP7l3Scc0wdbsBCTBqikeizzXp4NHbwieP9WGg0P2HVHK5zbxNqOl1Be2N1R5/7ubHy2hoLBTerE+0Voei/XirNmyheUzjBcdYfvfXy8BKQ4e9lq2RH108LV8XaI1F6PK7jTRmvd35wvXrm37OkaAb75ZT8dkCtfU2sV5ZrjX59e63Gpp/I6v8wVgyaemId9ReGmmeVW/1jWN3RuIVjZU8RV8Pie6E5ny/X5oYMVbCdHKrCbQe5xo5ZFGJledlKxwYlSvtB5YkYL8QK3nQsPdkpLqXOWtb4EKi/AzPaLXbWImPqxzqraYVWjWHkXOyVDqz2HrHVrsyGx5smHl1X5JnHKxdPXBxKpBwZVm86rqeBVc7HWeUfEmd2KO9FY2vlhVbWXxaj6Isvu3nF+MGEu+X7Dn4e/ZszaWSJGx7eDGEe+5k/VzhBA+ue+eI30RrYLXcN9ZOPZuvvL11wNrreMOjyowLlJWu7FWgU2GaO0D4HVePjUplBL2v28zr5wy7mbAEJHhHlZgf/Fj9BNcGDIZre5XlVCZubdZEiv7ilbHx9RtuXjEnMbO1Uy1vpJFbr/8whgiwJx/i5VBW/NxXoKD0gFGhmhj79dqRXR8rDRG5V8AkxzeIR82PjHjI0dutuXoQvtWVsUY9rIw4PlTzDJny1o+Z2m9MjaYDlnpE62vVB6LteLMCPRgBqUe54Iu7onOGo1ne0NbRrT62rfrxWjqRYHj79iGS8d4/l4PvNDU9HXgnmtfaAwt7dp2sl/AnGdkDs/QI7XqplGSOfLtnnSxiVi/Hs+ayoi1tlS1LuqXaFrHyj73MnX9us7sNr8GROuGGFoa+f3GPyveSohWZjWBRChF9GkIs9VJ3YGxHeqaiGBUr5iu8irA3AoS1dh6Xq9Z9aHn731Mpz6q0EJVNxn8s368oo+WkDbeJOTH4Ab/bB9+qb1VAZa7/lkcmZDyv30fFq/3Ed9m1/mCirfWQq/ap/mQHbKBXanIj1d7X+qcFeKSwTm/GHvd5PsFYx6xj+Z2codh/TpVUww7ivAJyYm5Va6VniM+DvEqwFzlodVX4BwbznNvw5Wv18tZax3XAlSBcZHq2o24CmwSRKu4Qe2vI35aernX/Cu4N5LWYrHJ1oYMJfurs0fMBoguL9Ms+iXztSvrZ33t5BCtXeZgiES2Su8lZPrLvXkGPY+Y42xUYn7MXxv4ChhY0HPz8WKtWUQ7X+usNMPPwQdAjMRK4+3Os/PJpzyl/v36m84edbaK3rTbG2Grj8BLTg6DvOauwqDYlsa52SzmKkSr7SeVOR6RDuDapd5u/AzUwjhziRbfH61BUuPIlo9YH/ug33+ckJXR6swl/mGJIR0QwTUe44qYy9/rsexldU/W8DX/mWwe/JUj/9MxmX0Bizwcc3iGLuOuddx1VdrQVCmoQxjf6TrwcYDbX712/RJNpXb2vZep7dfS+dVoD6J1MxT1/tTrhaGFXzoyK94KiNYYMRLaM+QOg5SrdeqwzmyFE6N6RQPWrpuN3qPI/jx79A6XVTapvcgmVR/RqhNBtGYrlpp9vLv2R50fLhXPV36lKvVO6SlAtEpsGskZYlT7qTbh6hhVxZSw4fqdDlhYKWBK9iX5Sqk6FW/Sk5GM1qgN2bi3A4ETr+YVOZw4ftUJK1mileW/vDRHCkdVEZaoRloTT11p5o/Ne+5w/OL6Il09xqkCNLSSncrDbqwzegw8Wzj2lq4/Q7ZnrXVcg1AFxkWqaTfuKrCdJ1pjX57CGaWFvnOaF91Iga9YsUOy7DmEv3Lbm+NwiVCqn+gXuhAk7YZbP1hVo9lySUeLhRTz9zL92g+/vp6p+VWdHKJZD+/b7guQt6fOOzbzrm02bjSj2etrUzJfgrWNRQg2n2xtWrkvMM4X6Q6TNN7/6A8dLEw9R+2XT3q5/Nno9mrfKO21rrmpfeWIkbdmqn7ahT3k06jtNiI6XlWchGzR5frmIQZ5n7txvNkBEqZsQGfHxQXR/X2ZXd3s9aZt3TiTW/aA70IH/IWFv8ux19Yb98OaMSrjJ3KtfZAD57CGDlX9vOHc6+5BBc1dYkhE1PF16plc205TT7l7AkRKRY1bMfbcTx7YSERFax1zWe3wytvN7HLDZvrjZ9NNIMtiwwGKLh9iL9OHX4smWaExiNYKILZd9PuhgRVvBUSrXlvSFV7NGtrqXQYOLZXz51QnPdC50LI3NdLbCidG9Yoex5QLCP7/LjFBPwdS1TQeWWVWWUj9SUML38T3QHzkSs1JBwYvOaINI+9jMgdbyXK2e8523ymrQkyJBY1NqAIt1cexT36aOJ0+SfmsqA1COoCFlUIhRyCKEOL4VvW2XjVRFRtYVW3Gjrc5eI5b/ZW1kVkxpDBPVG2VzCOYQFDykdx+xlhSZCV2sOKI99zhxFryOXL504/pRGWYtyolMA1JInLsrbny1e6LtdaxB0UVGBsqeev5h0GXXJ9qW8OvO0+01gKT008NwDnjbL1N4Re4rdvLMiD8FZB1qbFZFlmapgxVuy0dTSksf0Zo2QcCm8ZZiU2h7PGS69EWCIQR2Ju1bs8CYAp+BdFaM2hHQLR6VUHG/AKkC7eawKpyC4zhZY8H2qSre3jVK7YkjyPzVaU6pyPw5Md+KQ8Qr4zKVyxFiD7DLbmqGz627sddTQLzsM3FgkskaTJHJ0XkrudhpYDJEojMNqq3OhVvsqecRmugTe15m08sDk5pv/CrtmLzOKMb+pCH0zVom5IUTD/Z80hXI9XFk3dvcHDO3R8lc/RWpSR57csdcuytufLV7qv23krigSqwrJu8tUZ8QL39pMtLs6o62020QQ2/gmgtwL8G4AXDbbFpf2nY25vUpgRYBhNT62t7k8TIW0dg0zjjT8BfYPjXoiUQSCGwP2vdfsXBFPwKorVmzG6TaA1UCRnVP77EQZcJH68m4FQeKZmlQHFQC6xZEZcdK1olZdgis+WJ5j9OZEWY/JNzbSqtRJnCxTN9Ht4YVUvrVX24FTGhSrRkhRyrailWdcPBv0tWWB/b7h6I9cGt5shVC+Z+F5aUV7CEfSur9tasJrIr3jixk7Ch1fzUOHOrKNNVaRycdOViCndO1ZZNorrziFeNcWwsqZqS1Ug/G8I7VvnZmMcZu31mJKozOf2E59BVq4bvn3AVoJ6jRtm9djab0eurWSX4QpefWi96RptVEdZcD9fvq4+9FarA0v7YlSowEK0F91UfN1LB8Gi6EQLDEWAbmYmLdxyBoeJsih9Ddtz1EzIfa92EnGlMZQp+BdG6O7E5fLx12W7xyqNOz36z6qSh1vrd8bcmeTev/AK2u+R12DokArg3hkSbO9bwax3XMrTbBIEafgXRWuCBGoAXDIemQAAIAAEgAAQGRwBr3eCQDzLgFPwKonWQUKkyyPDxxqk8OiV6fKLTu0sypVfbCbOrk0B4+EHCwf+S8lWdwLbKDYhOJogA7o0xOnX4tW6MKEzPphp+BdFaEBc1AC8YDk2BABAAAkAACAyOANa6wSEfZMAp+BVE6yChUmWQKcRbHAgQHlWCJNgJsO0PW/S82wjg3hij/6a91o0R8WFsquFXEK0FvqoBeMFwaAoEgAAQAAJAYHAEsNYNDvkgA07Br5Jo/T//q8Xr+5vo8D/+B53/138OguGQg+y6v3bd/iF9jbGAABAAAkBgNxHAWrebfstZXcOvIFpzKBu/1wC8YLiypqmTW8t6QmsgAASAABDYYwRGvdbtsV82nfoU/AqiddMoGO76KcTbcGhhJCAABIAAENhFBLDW7aLX8jbX8CuI1jzObYsagBcMx2/akKziAvO0VH4HaFkXgZU8XfZt+Ukv4rjJ5hTRo+futNW646E3IAAEgEA9BEa71tWb4l72NAW/7hvRupeBikkDASAABIAAEAACQGDLCHyLsqkN/kC0FoA36pcUkHkFnuy/6dftbzpYvHYDXTzTd+iI2/5NwQhAAAgAgSIERr3WFc0EjU0EpuDXfSNaN93kb/MOmEK8bRM/jA0EgAAQAALjRwBr3fh9tI6FNfwKorUA+RqAFwxX1hREaxleaA0EgAAQAAJBBEa91sFnayMwBb+CaF3b/YNfOIV4Gxw0DAgEgAAQAAI7hQDWup1yF9vYGn4F0cqGmygHuJfF6PY9W9Lnyyk9/T6gxdEzfZ890o+Te9UqkPFo9zej5ecLiUr07k+VqMseZjOavb7K/30V/0sX9Px9R8dm6/kP0sOFxluZv0tbL8kcLva7b+c/oj8H1CZ0Gn3F5sTtgzKZonEfzOjiguj+vssynenS/gaj9Wyw/cLtw3IjEcWxN06YTMSLdb0TS6m41FITqesLbhE0BQJAYAII5Na6CUxxL6cwBb+CaN2d0J1CvO0O2rAUCAABIAAEtoEA1rptoN7/mDX8CqK1wE8cwBWpdWSRnJLEehPE5S/6axKjR9f0cndMmggziT95DXXl5ooIs0m9rt9L+tnotOo+rN8aIu/m0NYMJYNotMdrCFyDsMv97s+7IQipI2xzc0pjJ0hfZRdprVM55zePgP66ndPT6Z0ipZ02oTHMEMjZ8MnwCwcLiy63+jSxJ5tIj8SLwDXlWznWak6/P66UZqyDCev6gvsETYEAENhtBDhr3W7PcD+tn4JfQbTuTuxOId52B21YCgSAABAAAttAAGvdNlDvf8wafgXRWuAnDuA5ou4n+QQkuf8mZQAe6NzKYHXJT4d0dKUDTDKNbun3H6J/RoaqRcR64xlZlEJXNPc7iSYOwdzY86qzWRlzymPnOCvYp7DFJVoFN6uyezciWmWibs4vDCxsZtfxtYN9Ll6ETSnf6rG+bun285IuBQglsVFwf6ApEAAC00CAs9ZNY6b7NYsp+BVEa6WYNQ5RJQpVTG0+TlG86T1jO6yy6fTJ2M9tbhJ6AAJAAAgAASBQFYGitY45cleN2s/6zDTDaeYc9r1eJ/WusvYN9XGq4VcQrQXu5gCeJwtdIk0ZoDJWm3L/SKam1cYlGV2i1fxvEpmfjUSBNV9zvI6M9CCR9iR+dwlM0f7mkJZHC1rITF6dcetnn5pzOnBlAbQhroyBsyHX5e8dp5gjWo1DqpwXjGiZvbDh+p0OAhm0ll84WJgAZ7HNxMsz0UnKtx0oYaL1MxMbBfcHmgIBIDANBDhr3TRmul+zmIJfQbTWiNkvup0/0emdLQ9Vo2ezD268aekiey/X7H1ehbLWN+Es0dreQX9AAAgAASBQAwHuWsceq+FRJH8iOY93unbkINl91WpocC+u9GKtIcr6WdH89wddNUmELhdT1le4dQ2/gmgt8AQH8HWJVnndw7kkJZUOKXkl8cks1BzRenPoaa52HJwvd2DCkssCFW11m+XyjRbv1/R9d6zI44Zo5cxJtYnJLqgXAh+DBR05m/CSjFZXkiHlv+fzBzrJ+YWBhanPmsc2TLS28SLI34Rv4+RzQ3oLopVxfcFtgqZAAAjsOAKctW7Hp7iX5k/BryBaK4Tuak5zuuudvOTEm/64HSNTxR7t8QxEawWvowsgAASAABDoAQHOWscfVr33v193654l8cfvqIeWyraH8yU8MvMAACAASURBVEaKsocR2F2uVrQ6Pu7OIopUObP7CzSs4VcQrQUe4AC+HtEaKtWXjJ7S1Gz+QjqprV5pTjrAK3kXrGUTpO61zXhfqxXR8XHzNSVAaOrfW3LxlTydWZ3R2oyRmlMWOzf7M2Z3iXQAQ8O1JXeldEDOL5p0TmBhs9j0+yCFbYhoNf7t6iMgM2H4Vo7lZK+40gGp2Ci4P9AUCACBaSDAWeumMdP9msUU/AqidfOY7Q6/9A9N3bz3rod8vDWSWIHDV9teTNkjY6+pfjdLBbsMWPWTfS5CtzflHTDqVTcZZxbwDz01Dqw1gPX2ybrgzD0XIVSIFjjodhOf8eeyySjxa1OHtXZ+VIkWvq32AcGcg185bcS48QNi8/HTjiH9aZy10MZlcyhyk6199SGSTHSlnYhp/0BhlehhVuMpTM0PFKmYjc3Jmqflpn6eDSX+Xv8A5gu6oHtqzz6OPAvyse/34/rBxD93qDB/Pi90qasNGYdJa7flxq9yB8uPdFd0eKMPvE4dCG2PGI9Vt+Q7f4/pnlPPhFisaTvc32NZmhxc82tdAfqBDFZpa5PEVtBTD01HRLR6sxPr7Q0degfHrw9DDb+CaC3AnwN4liwMaW4GpAK8w68CTL1FvDqkY/jgKXPhXNF8TnQn67H0BtX4/euW5k+ndCeJ3tzvYe3T0IFc1oFezpyy2AVJ0ddmo9F9ATp7lBMzNFm77GB3jGTZfxMb5jzkYVjmoWQBv2TnYcVcDtuApm/gMKtWdkL2bfpW+ebvr5cue6XRZtOLjZ9ub19fcIugKRAAAhNAgLPWTWCaezeFKfgVROumYftFX18/6ac8F1PsZ/orzc/Gm9aJNQjG1OzC+9rwi775Mt3tfwziczajWfRA2vzBq/l9nrO3CyQGWFlKVjICGdIOjiZeD9nI/lxCZ0lsGnfx6/NYNrGaOSBYbX/jB7+2FmTaxP3yyTqgVs/n4uKNDq8EGewkTAgffhzS26JLsuD4wG1j/3c6ZsNzeqbz949GQqT/OLPJMUb1Yutv/4BmPl76HTHwLhQ8tyNykLNOGmpizD2IOR4zKlkqlCh173280Zh80e3tJ13KQzXUX+7Zlxu/2t0bev80sWHcg+m5cJ/ReUyEKel7Jn9uCxfX7FpX4oCQpKApJVDSV/W2IyZaxRrqnFmz6fRr+BVEa4EXcoDnv46JL+zNl0ya0ez1ldT3ybCAr/2lMfR10fmCb83Fb5/uL5QNYOp3xX/nzdso/W+/0nc28vrovgJL1JZLOlosSHQnvkRdvx/Ilwb1VUooMOgvbgrjiwui+/YTpwarw55nwyUpslVfb+PM7cOUD+iI7KZPK7tDL/rpeAn7NhUfaiybbA3PqeAWQVMgAAQmgEBurZvAFPdyClPwK4jWyqGb1Ylff7xsvDVEK0vvjXGgqrZUJyqIPd/b4T+rMsw7fFZelCEW1/qg7pBDIXkvzkGm4sP5jxN6cyrc1veKf6VHWrmH2dYcLNBXlmgt8L04vDd48Kut2RVvE3hZt5NGQrESix+dtHCg3keORIbrQVAfmeODXKKIBa2JWe5AZHlh/3Gm7Sv3t1/Zx8FLzqpJjgk/C3iHF7tJQ9aBwirVerMDpx1CUJxXYiXH5OJfVDayniW1b+SwtF3yHszNxUz+ouaMl9AzmtWP719OclWLUs6vBpzZta4E+hCpCqI1i+Bq/ps+5IetbFN2gxp+BdHKhpuoBuDthk4uuN3XqgIzwk0jZfQb94sOtoxAZCFjWeXrvJiXiQUH2mcsINEICOwVAnXWur2CbCcmOwW/gmitHWpinyDf0qu+oAgrs/FWQrRyDont3pAVsWW9qLc0j0F6ORlj+kDajhGS0k66YDtZpq2v8Up9m4oqQXaZMlE6m9dzp5sk0T8BZpFWocNsa4ec01+WeCvx/aZEa9Yv4T25XxnWTNLrL5xYw/EBq9Q5dFhw7kBkaWr/cdbdVpnzOBgffzh4qfHSH1E4/QSJ9lfDj7mYYc+nedK4Gf65+OceilzxPla4+WfJKMgTHztyc5EHPjHuMVY/rtyITsTqmDj3nrIS33J+NfDMrnUl2AdIVWlnc45PRR6xxKqm7UgzWq0q7DWmFbmkhl9BtBb4owbgIFoLAEfTbpOwFjGfOVnY0T4D3EAACAABFkECmHYSgTp7mO1OHURrffz7yARhPUcKMidjL/ZetplBGulqJ/Osg9ge3H2RtfoNJDJkycGOVQqTtewMpf4JMD2X2GG2fb/Y57DkHKarbfQPw20OfjUmkWyT9UuYBAoSIS0Z1Giuin382SO5ZeeKm1LkY8oH4YzWjvCLxqwgWrOH3vYfZ1yiNXQwsvvU4+ClrulK0UOZ85x+vErF5REtFkZcZWImFN+x+Tx/n9Gjk8GeffYxD0Wuv3KESezU/ZWdizxBPn+PcZ8JuXsm+XvBYdFV91bQaC0M1QzXUdib2byGX0G0FjigBuAgWgsAR9MNiVYACASAABAoR6DOWlc+Lq7oF4Ep+BVEa+0YES+1f+nXi9K1r/nHibesTqx46fz7i17kwZ/5w0jVHruZj6NHr+YWeon3NTR/nBA9y+yqpjTYObQ0Rw4qXs8gIprDVI+em5OkYyckuycpD5BpqImk6GG2NYMi0FcWS8Zhuq1v50+N5qjSa/VJzcThsLoMPHlALCN+vDhzpANaGYHujuP4IFYuLw8Z/vWXojF7ILKpH+jcPSTGirXxEK0/cwc0cw5gbn2QehYUHl6sY9eNq9y9zJ6P0mgV0gFWtmgu/lmHIvd0E3v3GOf+yj3HGfdYDpOmYjh5z1z+9DRcrWeGrELI3TcKV85ax/eAX2UyngrU8WW09vWhuJZfQbTyI7/yjVQwMJoCASAABIAAEBgIgbqbxoGMxjBZBKbgVxCtWTcXNRAvopYeYNHV6ca8eOu05L2MMydTTOstLjVh5BEc/guqn0EVyMJyyQLnvzUJ5ksHpA/0sV7yI4dhpQ4yVej2T4Blic6KMRHqijN+3vf5g1/F2F68B8j49AGxjPiRbjNJXkevN0AAczBw21hxKeUBuixLN2bzh972H2fa9/m56mdC7IBmzgHMnGcBp59AxAb8x4qZV+58/MO/cvGf92+dm9gltUKap6nDl9WtkTtUmneP5fuJHYZlH5AmMsn1RzV3PlxceWsd3wfyHnm/VhKTgQxXfk+1W46LaPX3L/5BcpsgUMOvIFoLPFAD8ILh0BQIAAEgAASAwOAIYK0bHPJBBpyCX0G0bhoqxqnOzUGidmn9pv1315fEm12e2/ThahW2L+l6DFvPtD0UVOukOhp7iijVL/GpA0Y78leM5B68+o/+0MFCK7eK0u2mNLz9J913U9YtSlC7E1SbA1uN08gjh6uqF+xOI5YodCjuZv7yyqK9uZgH0mw2VpxkTWHZjR8/0Nf2V2ici+dPOrwxD8j1W5lEenas6IHGhi0yfkkeZta6WMamcbDvxTN9Ht5k4mlJz+cPdNLGXGd793EiHbPiHo/OaYA4s0lWjr8dn3rax+k+lkcLWijtEPoU5eiBZ8HVh8gc5djS4e0+p3gxI64vmc8LXbbPDEcaIvasyDwb69257r2m7ePcg002f9ZWzjNazSh1yHdwTTHWvPDvvoZy+iBxZUfJWsf1RTdu/ec+1wa7nb13oMD6vF6/610V8695T67X83p7mNhYgxOtm04a1wMBIAAEgAAQAAJAAAiUI/D9/V1+0YiuANE6ImdkTOnj5XPz2Yf1/zbvFz1sDwHl0/frjsgxbVFlt4poTbcJX2/PC/GzPT9j5PEiwLkHOfeXmOHu3WPjXOvGGy27YlkNvw5OtO7yJr8G4LsSXLATCAABIAAE9hMBrHXT9PsU/AqidXdic5zxtnsv8bvj8W1Zyjn49ZTo0dBvdU1lHw6L+NmWlzHumBHg3IOXdMkSAt+9e2yca92Y42U3bKvhVxCtBb6uAXjBcGgKBIAAEAACQGBwBLDWDQ75IANOwa8gWgcJlSqDjDPedu8lvooz0EklBBA/lYBEN0AggsDu3WPjXOsQYJsiUMOvIFoLvFAD8ILh0BQIAAEgAASAwOAIYK0bHPJBBpyCX0G0DhIqVQaZQrxVAQKdAAEgAASAwGQRwFo3TdfW8CuI1oLYqAF4wXBo2hcCgVNG+xoK/Y4FAUfEW5o1FoHxsWA0fjuU1hpX52n88xmrhVjrxuqZzeyagl9BtG4WA0NePYV4GxIvjAUEgAAQAAK7hwDWut3zGcfiGn6dBtFqnZjYH3mSBjx/4p7t1P7s5ATP3rYxTp6seTLd3uK5ExMXJOsjnX3fEUseaCfmtG9GKqKc5KnR+zb34edbY3PhWt2dEOqf6jr8DPWIKq7elp/U18nrRXOz9jL1cerDr0Xzq9AYRGsFEAfqYgrxNhBUGAYIAAEgAAR2FAGsdTvquIzZNfw6AaJ1RfPfH3T1ckk/ez6pjgV4MltyZC9107wv8rNqXmaPQNrksZpAi6/bOT2d3tHlzwlMZi+nkD7NdC8h6XnSrLWuxAaxLt4c0qdYp+Xz952ut/3hwyA1Z6MgWs29DJHI3j65r/tBtrpfS2KgUtuOaP0moh8kDlg9/I//Sef/9Z+VRhhPN7vur123fzyRAEuAABAAAkBgrAhgrRurZzazq4Zfd59o/fqir58/qeVQxAvd4xl995D2xAI8SeIhK2uzkK90NYjWSkDuQjdfdHv7SZe8oy53YUL7Z6NJ0u3f7LcyY9Zax7bMJ8oFiXhzOIYsUmXbw/kIbFmtaHV83GXdy3Xqgc4/X6p9JKrrV3YAVG0IorUqnL12VhpvkIbp1R3oHAisgQBkt9YAbQuXwE9bAL0dsnSt26atGJuPQA2/7j7R6uAlyhP//nrppbyUBXgR0WqcrHf2SD9O7tVsLp49orgruxQNzJJCR7JgtqTPl1/098cJid7cTJ14P2po+3cbXFFqf/Xxmw4Wr80Pwo5/RH8OqPunJS2PFrRopuL0QM9by2IyFqHZjGavr0SzGb2K/w1odaZxyvstVSZr9q3lCzzcnRiI+0XFwumT6ReO332/yWwzLwb88lWVadV4NhCr/EdYnZZJX33d0vzplO5+/e3uL3mLmSXoeX8G7w1z7qs5zemKDm/0veDjlrIz5l/TzliM+P36vn0+f6CTzH2r/T8u/4azWVPPKRlV8jmYj+cc7u7v5vPUxf3iguj+3ng2Lo9oYTwIZ8tnOn84sZ6VOcy35VvWWse9fQMZrHJe79e9fBDlmtWseOMhWj3DxZp1Q4cgWi1kQLSWRfg2W/OfI0hC2KafMDYQCCMA2a3diAz4adt+4q9127YU45cgUMOv0yJaV3P6/XHVm9YaC3A20eoQf0fX9HJ33BKd5gu9JD6oI18VEWITOfqF3CTuXMKZ048MQBNHKYXwJsk8XXqtxjoySNOGqCJBbpzS0/yJTu8EyeFIJUgy6q4XEjx348i5vzXkSyPvoDG2fpPTT+HN91tLklhkpCbGTf85LxkBzBXRZ5TAs/xio+L7rZmrxiU7d9W+zURrYp22WHabjWkRc4+CABPynkqj1b5XuP7M+MjxR1lMNZSPc1/Z/kqPz/Ft+r5VpOTY/EuJrD7OnLPx0cZD9zxz+w2No++sbFvvHjFI/abqIoc5Z561fcta63IPXf27vDe6+0+vMa2UALefXtqNKKPVnZ+InT9E/5oPBjWmX9WvNQxaow8QrWuAtqVLePEGaZgtuQfDAoEkApDd2o0AgZ+27yfeWrd9O2FBGQI1/DoZonWILCwW4GyiVVJnMptmIQlKRXR4/xYkGhpyyMkm1ASsyKx6O/xnE84F/Qhy4/bzkmS1NYfQ01p3RhaZCuWxaNI6JJXrI3OOFCrXdPFm+E0To0S0WBgkg8D27zst7m3y2rr1I+SST7Ta5EWKEFJErUuQO0RrLkauPrwXf5dQLHuEbdg6Z68gsoKaya7/eP7k+Ei1ccg0jp0B/yQ1Gp0+s74N+d+9bwPEzlb9Kx8h/oce7YfsnCvhvhHR2jwDu0O8ArHhkGku5tl59uBb1lrHvX1D0g+jkYMYL9G6mv+mj6t6sgHCXVX9yvV/5XYgWisD2mN3rHgbzbOgRyDQNRDYOQQgu7UbLoOfxuAn1lo3BkNhQxECNfw6GaLVIjhe65/Wy35JWYdoPbKlAiyCJUI0hEmYEGHUxFRJPyVEa7NJlnIBRmbkqIhWl3BxfWT+N4WJHRtvPytNcUL24SWKGD2j94PuVOvV7S0d/HqnAydLWPFzguRdkC4+tsvbQxmtIaJVXy06DGc9e08ZTZDnYuSZ6KTVDDB7qXtgC/spmLNXZLBGDqezySueP3k+EmQ2WRngMbLQj5e0/ENq/GgpvVdC32Ruhu7bBisf/y35tyVanWzIxsAsAcmJj4BcSlpuxb6vshmtOaKVgfk2fFtjc9HGUYBIkXN6ODc+MLLv+soNR0q0asmTyif4VfVrZU9wuwPRykVq++3y8davNIxYe2OSPhxZlpQM1nL5RouMHI8t2dP5IywZFZbi4kjg6J6HSDgpiSofY7cyzpQhe6HLT7H/vm+kf07pSSSiiPejoLSaI5vWJp50VUpiLf9Hf5TcmfydaN7Iqsl5yP1RM45s0klKxbDkxM3uSjUZ3mXJbgXk5gplz8QS5+1xjD44eAclmLzEn5LIrdlWxOlf+vWiKupkAlLoAO+EfGAKH/HemJdHU/NJ3Y9WvFvTV/v/A5moY7xfMmXjYmMWj2fY5MsY2nJ56T2zI634669VCS2uXUd+Mr/W1Ywp9DUUAjX8OjGitXmIVdY10w5lAV6BaDVfQkk+3BziRpN6EWIzrs3K64dboi43mo3OXjjzbSQZrQVEq9KgzeEUJuZc8kDjKPVTJanwi55uD+hS6oXaGa0WfpEYKs1odSUmcsRUNtau3+lAnxw+1FMuMY6aT8ZXUSzN7F6ePzk+arYzVqZ6FldLS7QrYXf9lxo/59tOe/eIovftGDOLNshorYV7kJRvPuYpbeS47IDO6o9mtDIw34ZvWWsd9xkAjVYuUk27L7pt5XcKL800r+rXuqaxewPRyoZq6w2z8da3NExG0ictuZKXwVL7xZiMlqkRXiZNs470UE6CZuhgKJftMTPzyiSd7l1SzTgUWfv44uKNDmWFgLPfE2T8xyG9LRZ01BCtOSxL1uTuXAo/ESY3ztA+s8bLym7p922pC6Qk4daSPctLp3HwtuMtXPW5DTxt4k7EgCxhosufZTEexZjlp5wknrnnCEn+nYksm6yfXXzjz4B/RH8ZEoPFMoadBWbMaJI4Jq0o7Hw80x9ZXGKcFzXZtY7XDVqNDIEafp0o0fpIZz0cusQCfGOiNVR2LNkkSwrAfYCpcuXmq1koiy+ipxnsx3zJi0oHvFoHbY2aaHWzyrLSATm8Q8Sc/28tMSrlCBZ0dLGkw6vL5qu9QbS6GoaViFZ305PdrORiREgHhE7Bdk/LHupBmbNX7fxUBkNIZqP9UMHwJ9NH7dQ9OYpcTAWkHcz5SXLelqCQMdVscLO+Nb5me/rPGofYS++2/CvA3ORFnBUfGdwvf/qSG4ZvNyZaGZhvw7estY59n5svF+oie2PL7qiHhuPLaO1DMkADV9evPbiD0SWIVgZII2mSjbcNPqT9ZErDGK/e6gOoUUHmPVtdOZ1uQZf7iDdnH8653m0TrmQxydpCSSexzxmb7A/TNy4ZYmeSMSWdAjEUfoauaD4nurs7MOLgwP+oxcCSvyYbft0FqSbzucGS3XIeNJH9TC5JxOol0EcWb++acPLE4I9F50N6+L09Ix/oGu3OleMn5v3Y7M6Cz7qcjzxs2WMmErJKqmu9ULQ/gunEFZa0IiMBwp1vdq0bPPgwYA0Eavh1ckSreCD/IUeftAbaXH2zSKmyNMF78Q9sJIKbBufwq+Cior+SqcmGsv3cDLkQieGlzQfmk130MpvTSu4o6sZa4BwiM/vlPbaIm9q6QUK6O7zKIqLdts5/67IH9fWtK607e5S7RONAJzubc+MNfSt/YEgOOHN3XxIkkSnNUkUxQ/9xY1qUvLRlYev4M+kj8WJk6ym6OPHtdDNfGrsdSQs7Rhj6uxyN3oD8xbb9q/VuH87tD03dMy7xgsqI51A/aWx1uaJZTrVBRisDc87zltOm5N6tsbkwnwXSvqb6Qa0773Tdw8fQ8ufPuIhWb/0VH1BvP+lSCqZv/lfbr5tbVN4DiNZyzLZ1RTbe3A+YhqHZZxpTGia2H/ae/SE5ncxe1rIxcr1eT3RXeWmapiVX0smQSPL9vCXZH6ZvLGy8UmSupJPbzizNdhDxpHoCMnNeG91Hh6Xr03aUXZdqMuGKvMuG7stNZc/ksJqIbmwwZRyyeCeeI9t69rnVTEHc3PMcGmP9vVoCH46fmPejGj5NfKbk7Sys2WNuSrSG5fJ8vBPSit4+vHxfmF3rtheIGHkDBGr4dfeJVmdRdDcxG+DrXZoG3NELElcbi66vRyIW7Sv6kIdhzWj2+tpoc4b1Ze3r7c1T+5u1MRMCAuovqjtEZj8B+x0EfF2UhKaUs2iSNVZNr3D7Ss3P34ym8O4OLIv7zdwYSPxJaIXdyf+VGlSWb2zbZsslHS0WpCUgrt8PSMlWCbKJ1Nf4dm1R8aIy68wFRwZgqxVqb1TSWmDpuWstWn/zyfVE7XY5e9UezsTHvcf0Apy6D9M+ivnFlFhM2RnbSHbPs/j4Np5h366tGbb1+7YpR3MkK2rFcw738O+he25G4kv5/b17DyaiPbo+xF7ohvNtjc2FO/Mu/rf08u+5wijdUwslfW/pg5H/jOqMdbW6N3l+9uHXTexZ51oQreugtp1rsvG2QUYrVxqmm7n/oq1fxteVweJcH/4A7u7N4h8MWfNcIwOrz4gIJXqI8dzKtw6bM3r0MoZ5kk5yHk6VSVBjsW3zj+iPqf3qHEzLwDL7EcD4sL1TUk1mUEQr6wKZglZVVFdppbvLZbRacREYN4e3ukfse6jP+Gb1bRGgev8eefdwzmmR8zU07JP4MPykSudzknh6VmHiM2qD806r3/X5Y8aJVq6MoZLnsDF2q83a6kZJzcQSN3RCTpqUDfk/u9axggaNxoZADb/uPtE6oFdqAG6bO5LyBmlUlzkZetccT6lnBYdHFiZ+z2PyG99qtIwhAH+OOzbKvy6Pez7jt67+Wjf+Oe+DhVPwK4jW3YnUbLwNIA1joRWpTInK6bQXh8kA/SEudb1HEjmVbTkSSUkkZKSHGBI0g0YNx2anysYnZhiSTu2kdNsLuringHSc2ZcjHeDISUTligwJpazPdlWqyb5Z8rJbbiZplPTrqvsUKW7IYDH6yOIdG3e1Ijo+JnFGwVb+HNI+Kh1gEa1O3GfxYcijMe9HhVHgWZe1IYAue8wY0epo1QerRh2C3fng0pHvAtOctOIDnX82h/UxPra4M86udVsJQAy6KQI1/AqitcALNQAfNdGaOoDD1EopwGyUTUG0jtIt2zMKROv2sOeOPJKD9bjm7ni7+mvdjgMyEfOn4FcQrbsTjPl4i39Ey5IrDGmYnKQPZ4wo+cCU43HH0OSseTCLm43nZn5ypIdKpGGGiCCOzTY2LmHEk1bruHBVLRasarRIGmecAIGTw5ITN5w2uXGG8FNqDDdWPRI6KanFlD1L9qGsy2NpSzpJoZ2vW5o/ndKdWVa2BUCF7V2GtbDTlPljxDgbn5Q8mq5EjMvCddDEiNYu89uLiwiunGdATKrAxk1nrd9bFbp2XNgxoD7ciCxnUTmclla0E8kMUrYgXvJrXUFnaDoaBGr4FURrgTtrAD5eorUAiF1vCqJ11z1Y2X4QrZUB7a27SWXW94bS5h3XX+s2twk9bI7AFPwKonXzOBiqB1a8BbKHaknDtDJPjtSS4F7YY0RksPRJ1gpLjqxLh7omA9k2tKSy7iMsv8KRURrK92IcvlxSQwB9amktA0+GtJqakyCIbuhQZ6XJfzMkl6Q0DKksTQ2ClO85pSctx2XIx8Rs5/isjlSTlrYJy8kN5Ud/vk3Wn4uvLMkulz27/JmW5fpHfwxZtJTsmSMPZ0gzDYVVeByXuDM1hGvIlql83bSfmjtkLs57STxDopJ/Oem0eM5w8pkUHK+RVEyocPkyhu0NHZfSi0krXlzQ2+FVe9i4R/DqA5UNKb6Qn1lr3XYDEaOvgUANv4JoLQC+BuAFw6EpEAACQAAIAIHBEcBaNzjkgww4Bb+CaB0kVKoMwos3SMNUAXtynZR+AN/uwaz9wb+i29sDutxyZmZ/89vnnktjfB+wGquMYfo+5K11++C/ac2xhl9BtBbERA3AC4ZDUyAABIAAEAACgyOAtW5wyAcZcAp+BdE6SKhUGYQfb5CGqQL4pDopI6H8TLRpgGEdCDSNKWEWLQJlMb4fwDnarO6ktyRjmLsP+WvdfnhxKrOs4VcQrQXRUAPwguHQFAgAASAABIDA4AhgrRsc8kEGnIJfQbQOEipVBimNN0jDVIF9Ip2UkFAZcmYnEUGm9066rcjokhgv6hiNqyHAuw9L17pq5qGjXhGo4VcQrQUuqgF4wXDDNZVi27bI9HCDj20krYtk2hXWwxqb5bAHCACB3UdgDJk5k13rdj88NprBFPwKonWjEBj04inE26CAYTAgAASAABDYOQSw1u2cy1gG1/AriFYW1KpRDcALhhumaUOyisH0KajDDDzGUQTJ+khn33ckT63EHxAAAkBgcAS2n+UwybVucD+Ob8Ap+BVE6/jiKmbRFOJtd9CGpUAACAABILANBLDWbQP1/ses4VcQrQV+qgF4wXDDNW1O/jt6/qa7PWYYcxoswzkEIwEBILDvCIgy2pvDz/Y01CHxmOxaNySIIxxrCn4F0TrCwIqYNIV42x20YSkQAAJAAAhsAwGsddtAvf8xa/gVRGuBn2oAXjDccE1BtBLRF93eftLl5R4zzcNFHEYCAkAgh4B8Lj/Q+ecLVYr9rgAAIABJREFUDX3g8GTXuhzmE/99Cn4F0bo7QTqFeNsdtGEpEAACQAAIbAMBrHXbQL3/MWv4FURrgZ9ygAttvYPFa9PjjJbiBflT6Z/SbEnP5w900v7eDWyW7Nt9yHp++jbSTL3f227UeKdPrg3/iP4cUGfWkj5fLuknGVqksxnNXl+JZjN6Ff9LnSapPye/P3te/rzFeGRhY89rvTE4dsTmHnD61y3Nn07p7tdf5a/mz5VTSPkn5/8cDmLInH8F4cK3IRRjRlny2WM31ybOOL7IzUNk4hkQGmCntW67sZsY+tldatqlfbIODrPlJ/2jP859Go8Tay4zde98Jud3RR+/D2hx9EzfAXz1jGK2x7Gb0Wz2SvL2FH/tc6G7j8Xc1K2WHj/3jEk9EjnXhjATrozHtn5kus9IEQch35zS05pz5MT38mhBi+4RYMAxtA94IvwFSxi7aW6tY3eEhqNCYAp+BdE6qpBKGjOFeNsdtGHpNhEYg7b6NuePsYHAPiOAtW6a3q/hVxCtBbHBAVy9yB/Rs9T59LMk7d81+aDbK9KEdAm/1E99U4StRTrN6en0Tv1boI07hszWFMQEaZJVXPaDTt6a/250WhVR89P+rSVItI2SDvT6S887Py/fZsfGtewI2xp0+WpO80ei+3sBv9Jo1aRMR7aWzsP1f/56Rbam/JvvIx5jZ/T444QkhyTI9aNrerk7buep/Z+Pn5QN5umvqt1bE1ciVud0l5SnaIkw6wNDE2+vJgFbjoOM2/kTnd5p4j8d0/IeIf2hoyE0L5a0JJJ96I8Ven4WiZfAl5qPHP59/o/or7LP7Vthd0Z0ckL3DeHbPhLE/ft4Rt93JPFO+/eT9YwJPxbzmIcx6z4WbX6f/6K/G84xbcMpPTUxMgYfSFsfzpuPYwWL1YZNOWvdhkPg8i0gMAW/gmjdQuCsOeQU4m3NqeOyvUNg+9rqewc5JgwERoIA1rqROKKyGTX8CqK1wCkcwM2X+IPb3/T314tFLLkv+Sr7K5LpFykd9Ym4jhxURJ1J9sp/oN8HC3ptCRqHMHGlAxzyNt+fPWZo3hbMgXmtRcB48+LMPeLwhmy2M1h9QrlkHuvgECZabf+W2CAIYzvGQnOy/01lHxskZADnnA3qd4doZdxrMraJaLEw5vx1S7d/32lx7390aLtkxpRun41pr7/QJjo0vzy+xjcTZU7wPo9gF/iwspr/po8r/TGmcPxNytPdaxmY1bnPN5sjx4Zk/A7og5CtjNto4yactW7jQdDB4AhMwa8gWgcPm7UHnEK8rT15XLiXCGxTW30vAcekgcAIEMBaNwIn9GBCDb+CaC1wDAdwK6vNKftXnIpZ2i8UBQKHnWhiq7HNL193Mx4TRKsgBW4OSZbD6gzWIEGyoPYwLId4tV72Q/258wrMuyOUFtRVP3eHb3HID74dDUkYsTXo8iDRGiBuW2IsNY9mhmvgoLpP+5eHpUbZjbHwV3eTjBUEcUu0pjDMxOnaROvpGb0fdJmwq9tbOvj1TgeB7O72I0LgXkmRVNlYkvGQILjleAmiVUgHGJIfwQ8qSfxiJLXrvxXNf3/QlZQDkdHTSQekxs/6LvFgjF3LwKzOfb7ZHN1ncDtTN1M4+qFgQB8wMC1YwthNOWsduzM0HA0CU/AriNbRhFPWkCnEW3aSaAAETAQ2+XgNJIEAENhJBLDW7aTbskbX8CuI1izMXQMO4B2RoMq027LppptwRmtXEm2V9EcOqcoRcXqM5fKNFu/XkvDx+zUOWXHHiRCt0f6sLNrwvHPzKiFgOHak2gRdHsXazu7kz2M9HDhEK98GJYGgSD4dY2GSyixR1hmtKQxzNiiM18xoPb1TWsOyZPoXPd0e0KXUzrUzWnM2cIjW2By9rN5g0PCJVrcEPGd7Ejsjo1LgZGfN5/0rNWatjy7GR5bM8zBlNyf7ss59vtkcOTZk43coH4BoLVih0TSHAGcPk+tj27+DaN22B/jj5+It+tFLD2F8/LLbOjruUlrnig5v9HkE3e/+db7ud1yX+4LkHsE6eyF3PkCHT1hPPqw97p7hYCZhxOZu6aFHPux31+a1768+4okgLBucj5Vx/5aeKRGOOY5v/TMk4pr8yRhrTMhjvj1tdf6diZZAAAjURCC31tUcC30Nh0ANv4JoLfAXB3DzJV5lBpKlseq95DcEH4nMVkkm2SXTouS/zTRtyVpORuurlS1rESSuRiRLOiDVny8dYM3bJQsCpCaH/NCbIHMDas+ryxhOtQm7XGtwBjIRLS3btH+S/mfgkCVaGX0kY8w8LKnNeLSJqyzODBuyRFXkvms/IpCSuzi6WNLh1WVzqJxBtDJsyBOtiZiOEe+rFdHxcZM9yiVaHWKQYXuapNb9XdDFPdFZoymsIA2RkO4BaPlnTJhXdrJ8Mx9odB9fBmZ17vPN5sixIR+/w/jAJegLlquNmnLWuo0GwMVbQWAKfgXRupXQWWtQTrxxnse29rf78dg/qyC8L4xpsud0ue9IEZAl5xT41VCceeb3LJ0NVom6+R5hHujQvjM0BGpW+z5SxWX1Y9vg69i7B/hufqZEKvh8zHJnSDSru/nBWScktJr8gRhr2twcNlWICcy3tW6vdZPiIiAABDZGgLPWbTwIOhgcgRp+BdFa4DYO4Pai75N37qZAk1ryyzfZh19Zvx2rzcP79TedPc6J7swDmzJkrt5EaMLQ3VQ4hIm7qS3fIDrzDmq+vpIpiVA+RnizxOkn5nIb74B2ZvE8SnBg+rfYBvdQr4C+ZU6T140fhg15oirsBTNb2z+wzSVau//2fBc8PK0bMx8n+gAuQz/565bmT6d0177IMDVaXU1PFn6ZbGDnADtjZt5BddaBeZ+pZ0zmYZi1O49ZHvfwi5794pyJ4cwcOTaw4ncAH2xL742z1hUsnWg6EgSm4FcQrSMJJoYZnHjLPo8TGub3wSxO/0Nc7ONzd26Bnkx43eVc77Zx5YKy8yzZswhM/hD9ayWD/MNjTfeUaN+zyV6GJruwgVuBpw+h9c+USAfaOr4RPSar/OSQzv69APMUhozbBk2AABDYMQQ4a92OTQnmElENv4JoLQilHOCa7FFdNmU68qVfnAM+o4sLcap9p52ph+6yLzVR0fSwXNLRYiFPERdtrt8PSHSl2pMiVNruSktx7LFsGDpyyZ9TrmzKn/fy075m5szrH/2hg24inkcEIWuXNHFKr8JtRCm6OrXcL6NSm0KzdMptk/aPPY9yHDj+vfxZYkMHpRdjNKPZ62ujl1tWZvf5ckpPRuy5/nwRRKSj40mkY6rZvAbwN7HXHx7mdNd8gBB3gfpTBH0JDrYfOTH9KV9gnHvELIuLzk+TgGF81QzStr+cPqnD67oZU/sS0v6bwPGGDj/1IVj6h9z4mbEvP2kevT9y1wqV2DhmHNx5ZX5N/EViOIWv/XCJPSMu6WfUv2YPfflAH5cW679g0VqzaW6tW7NbXLZlBKbgVxCtWw6iguE58ZYlIAOHDwoTQrrnqi878aDb13G0+xlEK+ecgmbPLvdCzZ+9/hkgRuURRBt3b2bMQb5XuH/hg3UV2cnTvvftTNmQ07EvJFpLzlWwcE37Nos9J8aaD6sszLck+VNwa6IpEAACFRHgrHUVh0NXAyFQw68gWgucVQPwguGGaxopkx7OgMRI0rZ3urbKo2tYtqJbof0ZKLOq0ft4+wjrWw5v71TxHwrfFc1lYrtQ4TX/ao0/Zv/UmuOmUd+vD7aVzSpQmexat6nLd/z6KfhVEK3/z//5X0Tf3yJQ6fv7m/7bf/xPOv+v/9xx7/jm77q/OPbniFall+6Tp648QIdevHQ8r92fJlo55wPoj6K2Nj6nUsNtoz9amkkUNqGoPgjn/3RWKUf73vZH3Abr0NTkFp4jdXaktHBDZ0pkpqftLfGN6NKMH1aMNSQwC3MQrfmgRAsgMCEEOGvdhKa7N1Op4VcQrQXhUgPwguGGazpmolVuiDqphFqgWOVMtTrdiX7GQVJNF/9h8BUvF/YhWDr46ow/bv/UmeOmt2ufPnDlWza1tfT6ya51pUBMrP0U/AqidXeCkhNvOaJVVxfIcwyMD+PJZ2RE5iav3Z8iWvnnFMjPn46GZ3aeIekA59DFVic2drL9akWr42N5CKr5x9a+L7YhcIaEpWPPzWhNY5uKeJ2tmj+7wdTYDUkHSDY/HmMFmEub5GGuPCJ8d+5oWAoEgEAIAc5aB+R2D4EafgXRWuD3GoAXDDdc05ETrXWBUCTNw7m9oao7xph72zZJNXX8h8D3i27nT3R6F9rEbzr+Lvhn0znWuD/780GcwK1hN6+Pya51vOlPttUU/AqidXfCkxNvHALSzQ5VJOYDnTfSOav5b/q46mR01tFHVagypAMa+HMHbmkCUJ9FwJlnOJtUyQG4GaS+dEKswsImO5Pa9x7RqjNaQzbYv2lyWenYK2mzWmdK5InWBIka0b51/ZeLMRkd4gCte1OeIYz5NqtRdufpAEuBwHQQ4Kx105nt/sykhl9BtBbESw3AC4ZDUyAABIAAEAACgyOAtW5wyAcZcAp+BdE6SKhUGSQXbxzdbp0VqEgubZarReqeOVCqOx/X5VYEp1ZM55wP0EGnsyw587T1yXUfsbMXFKmcxkT1UaJ9b5+FwLEhrsmubdv8TIn4uQrluCZ02VsiNRZj6t/zmG9PW73KTYtOgAAQKEYgt9YVd4gLRoFADb+CaC1wZQ3AC4ZDUyAABIAAEAACgyOAtW5wyAcZcAp+BdE6SKhUGWQK8VYFCHRSAYEx68Z300M2awVXowsgsGMIYK3bMYcxza3h18GJVubc0AwIAAEgAASAABAAAkCgIgLi8Khd/gPRujveq/GSsjuzhaV9IjBu3Xg1821rq/eJP/oGAkAgjgDWumlGRw2/Dk607vImvwbg0wxFzAoIAAEgAASmggDWuql40p7HFPwKonV3YnMK8bY7aE/V0l3QjVcSDeEDSqfqF8wLCAABjQDWumnGQg2/gmgtiI0agBcMh6ZAAAgAASAABAZHAGvd4JAPMuAU/AqidZBQqTLIFOKtChDoBAgAASAABCaLANa6abq2hl9BtBbERg3AC4ZDUyAABIAAEAACgyOAtW5wyAcZcAp+3TeidZDAwCBAAAgAASAABIAAEAACFgKbVuKDaC0IqCm8pBRMd/pNV3P6cXJPF8/fdHc8/elihkAACAABDgJY6zgo7V6bKfh1n4jW3YswWAwEgAAQAAJAAAgAASAgEJgc0drniY/plxSlI7R45QbWBT1/3xH4PS5elds1JKvoFURrZWzRHRAAAjuNQB+EnNCwO5AL5IyWny90+XMMEK1o/uOE3paf9DIGg75u6ffBgtQ2oj5Offh1aC+CaB0acYwHBIAAEAACQAAIAAEgUIrAtIjW5iWFenppYr2kJLMkR/ZSVxotU2vfxMsRMlqn5lnMBwgAgQ0QYK11Jf2LdfHmkD5fLumnfO6+0/W2PzQapOaspz1DCUREK5r//qArgZE+wfq+7gfZ6n4tm2CV1iBaq8CIToAAEAACQAAIAAEgAAR6RGBCROsX3c7/0vvbPb2d95OdwnpJSZJ3imglEHs9hnRB1yBaC8BCUyAABPYFAdZaxwZDVXu8X3cSLX1WnrDNkg1HdKL1akWr4+OuykWuTw90XjH7t65fy5Cu1RpEay0k0Q8QAAJAAAgAASAABIBAXwhMhmj9up3T0+kV0Z8DetgZorWRGzh6pu+zR6kXKv8ununbEQ3tyi5FA7Ok0JEsmC3p8+UX/f1xQqI3N1Mn3o8a2v7dDjtRYn/1ocs/tR3/JOatZMJsScujBS2aqTg9eHIJqfHktXI+p/QkZBk2wklboshuad5sRrPXV/m/r+J/yc8eEoSAdkvIL9bv0laVjdSOZl5v/O77wcdR95XyGaef5/MHOjE1LZz4ivtgRhcXRPf3nR5GPp7ceVzQBd1T20U7tuEHM0gMjCxsMxIPvDgyM8WaQS0s+PdjLC5K7Kh7L3Ygmj6KjeFi213d3QP8uDOubj4iBa/9VJrINMvHxBAZhsP4SjyrnXsicA/Mls90/nBiPUfd+1ZLnHh2B9aLUHxyfK49WZWQC2Swyjm8X3vrXF8bnXi/IyJaPSPFM/KGDkG0WsiAaB3+LsGIQAAIAAEgAASAABAAAmUITINo/bql+dMp3V2SzJzZDaLVIfyOrunl7rglOk2iQb4gU0e+qhdmW79Nv3ybL+N/f71Yhzxx+pHhs5rT748rpVknpRDeLE09NdaRQZo2BBU1pOj8iU7vBKnlSCWs5jSnO+/gKb8/MewPOnmzSWNJjG6IU9fvJf1sZB401tZvTenmzWGTHR2QpbDxbPxpkB6539M4GqQgy/emP3z82izqgD+Fy9WHijulm+i0CfnHfMyk/dfFwb1LRItxHs8k2RLCXvlf4eDGd+gxl7dD4RL26adNwGfiLBUXXDty9/Ta92Jz/31Gnxv/iP6m79GzR+4zp4s7d972f3/R7e0nXV5qVermfknERNlStl7rmr5K3UOyLFx84MnM170P/OevUxURuJ/DMf5M5+8f7OdyVaJV2igKOQxNclNKYD3XVbpqxESrWHP+EP1zPt5tMvGqft3EkA2uBdG6AXi4FAgAASAABIAAEAACQGAQBCZBtK7mc6I78RLX70sT6yWlSDrAJCh1JqTzb8HyQZ/UU/yoImBFFuLb4T/7cI+Cfujrlm4/L0lyIhyiVWvdeRmdPE3aPNlRCyeHpHB9Zc6V/JdciwTx8DSyIUU2cu73ljw0CFIXR6bP8vgZz5JIOapPEnXEyOZEaziOVvPf9HGlDsXxsV2QrZ0bigH7GZnFIUBc2MQWM84c8sMlx1h2eCXB4Xu6+F7UkDBjRxOA1mFAzGvdearnj5sRq+L74PY3uR9+Qs8WMyaGWAFr+ip1D2nS3P1o5c43T7Q6qLi+ysa4XCmyB0Cx1jqug0KkKojWLHp93AtV/ZqdQT8NQLT2gyt6BQJAAAgAASAABIAAEKiHwO4TrVaW5I4SraIk3pAKsAiLSAaiS2qokEiQUSX9lBCtzQuzlAswMhCVPfkXemm1lyHrEG96XpviFCIlDgxCzyReqSlz9u61hkgKZWmZbXO/u/MO4cj0WbQE2iS+rdOshTpFp5eofOBmtLpEaycf4J6GzRrf82Ho4BcTQP/EbTUORU8sz8ZRk8HsPz41OeiQ5U1D/34M6WKECcY2f7PN0NaZ1HaWuLxbHKJS3dKFHz305JixE7xHmde6fk/KSgTK29vnVXtf2zFRb5mL98SLGZ6vskRr5h5oY6B9jmpZmMDp87H7ORvjvOdyVUIuQKpK3B/OPamVIXxuj9HvnmHt+bRVOqYQzdq9tRdW9evm5qzVA4jWtWDDRUAACAABIAAEgAAQAAIDIrDzRGtUdy6gl7kprqyXlHUyWh0C0XwJpQi55GU+ycl1cgRh0sMnqUL9pEtgO2J0uXyjRaOzl7LHypYLOCFLdkSI1mKcSolWfUo202azWS4LVHFoSoIhhiPX9zn8ZAm5Jm8i8ZknWrvMW1e6Ijd+SxUYBN7pk53hGJJ08MlgV7LCoUxyhH02iy5MtFqkULaP/IcDrl9VjMQlHcwYssqy29ji3O/+x5AYoZ3L3I3HxRk9/jih4HMgERObPq851+didzNfOeXyikltpVjce6Dzp/6oMaPl8ogWC5voTWZ/M+KT8wGMtdZxAFaTot8H73RtSAdI3KHRGkFQHOyppT24IPPaVfUrb8jqrUC0VocUHQIBIAAEgAAQAAJAAAhURmDniVaHatkhjVb5BirtlYc8tRmtoRJ0mcZnSQG4equqr7/06+WOjpusJouoCmiMqvd+W4tR9mO+5EWlA16tg7aGJ1rXwalQOiB04rM+GTpGWK5WRMfH9DP3u6E76unxOqRozvdJsuj6nQ5MfcQKRCtHwzUcD9pnF3RxT3RmEC8h8ug1dGhXIgsuR5opnwRO8W5P++bej6k+8kSrjo2cX/n3oq3PK5+J7Ps9kHXOvNbD27nO/F1IB4SzkeMxUXmtC3bHixnO8zedFd4NXjhf9/nrZsq793M2xuVTf1jpALk2Sb0NpQHdrDuPZ3ZW/RD+9scYX0ZrH5IBet4gWrcTZRgVCAABIAAEgAAQAAJAYL8QANFa4G/WS0qI5NRjeARGoNQ/criJdfhVUP/TfpENZaW5GWe+jqgiiSwtxcB8suREi2n+hV5xQn6mYlY7cy2cHGLZISlc0tkv5V6RkgMWBeG6rLcrGRd4qkPZ5PFNikR/jf3OmXenu7vUJ08HiJQ80dplxOlyb0XCKxvfr7/p7FHrHGu7umzIEi3OYKm8eY818eRmXIezJV8NiQOHJA/ct/k4CpXnB3wqD3VrNJOjcWb4VRBXbVzU9es696KGhnO/x0g3zrUu3nZsuThENGgV60Y/Tu6tDzcFj+WNmvJjxijft+5B3j1kGVky3yDRGrufOxLT1MqVPjbic3iitYkFncEayHDdyIkbXTwuotVbf8U6Yh0it9FkibWH2WyI3q9GRmvvEGMAIAAEgAAQAAJAAAgAgQ0RANFaAGD6JUUTa0aHhnyBL3EgiJor+hBkHM1o9vpKqmA0oMfX6jfqvk2SR5NH4tKGIHJ0+szMVtsOs5+A/Q42op+rD0GKGqWtn/+I/ghCsWmsbXA0BIlsm3XXts6jmHuov1N6qoCTGjM1T9/GOF6Bvjy5Cmcs43fevBXZl7Ih388FXdA93Tf+mS2XdLRYkFAZFWTn9fsBndyr//9ySQ05rL2jDla71xe38dDFaH58g7SU1wvC7YYONXHs+iOJUZcR5962JXZk74EN7seqdpiyuKx70ccnGb+Ze5Qfd51xmkD3cXihy0+te+w+49yY0HFyQveR52HBYzvatI6vuvszdg+1H0laS0Lz9c207dO6yvYzxb2fX5qU0ajvmM/lPgi5zqbwWlDDp2V9dFI78rqgjnBZj5u0dv3drvaOnvYmY/Th103sWedaEK3roIZrgAAQAAJAAAgAASAABIZEYGJEa7/Q1X9JCWtC9juLWO9dZpZxLldHDcx/0PZKPXvCKamnux0vTH9UN7tuTDPuKc6Kpzjme7F4MowLUjGxotvbA7rUNeeM3sbfZMz3gEKv/lo3fq/sg4VT8CuI1n2IVMwRCAABIAAEgAAQAAK7jQCI1gL/1X9JGQuxI0DIHMBhnn5egFmdpj3hBKK1jnsKevFLYwsu7r1pT3FWbPeY78XiyWQvSMWEdRhYtqfdaDDuewBE625E0XpW1t/DrGfHJleBaN0EPVwLBIAAEAACQAAIAAEgMAQCIFoLUK7/kjIWYqcAhK007QknEK0De7O/07TrTKSnOKtj3ER7icXEuLQz64E/9nsARGs9X4+vp/p7mOHnCKJ1eMwxIhAAAkAACAABIAAEgEAZAiBaC/CawktKwXTRFAgAASAABPYQAax103T6FPzqE63/H/23//i/6Py//nOaTsOsgAAQAAJAAAgAASAABHYOARCtBS6bwktKwXTRFAgAASAABPYQAax103T6FPwKonWasYlZAQEgAASAABAAAkBgSgiAaC3w5hReUgqmi6ZAAAgAASCwhwhgrZum06fgVxCt04xNzAoIAAEgAASAABAAAlNCAERrgTen8JJSMF00BQJAAAgAgT1EAGvdNJ0+Bb+CaJ1mbGJWQAAIAAEgAASAABCYEgIgWgu8OYWXlILpoikQAAJAAAjsIQJY66bp9Cn4FUTrNGMTswICQAAIAAEgAASAwJQQANFa4M0pvKQUTBdNgQAQAAJAYA8RwFo3TadPwa8gWqcZm5gVEAACQAAIAAEgAASmhACI1gJvTuElpWC6aAoEgAAQAAJ7iADWumk6fQp+BdE6zdjErIAAEAACQAAIAAEgMCUEQLQWeHMKLykF00VTIAAEgAAQ2EMEsNZN0+lT8CuI1mnGJmYFBIAAEAACQAAIAIEpIQCitcCbnJeUr9vfdLB4DfZ68fxNd8fqJ7vdjJafL3T5M/RboKvZkj5fLkk0T/Xjj2P2pcY8fTLtFf/2j+jPAbVTmC3p+fyBTrp/CLZZHi1ocR+a9gU9f9+RmPZq/oNOdJuLZ/rWYHjzyNlJNFt+0ksDmI+BO4cLuqB7utduacde0fzHCQmTZstnOn84seatMbbsJiLTj+6MrbZRP6V9GsMpP0+er8S8yI1Twx/xGJ7RxQXRfQtkOF4+r9/pL13R4Y2Oo0x8N2PXmZ/ja8MHJX4seCygKRCYHAKctW5yk96DCU3BryBa9yBQMUUgAASAABAAAkAACOw4AiBaCxzIfklZzen3x5UiAldz+nHyZhGpkvChjmhUBFCIjDpqSUphpmz31pGsnH4U2Tqnp9M7ReQG7FEEV3osv80X3f4+oAUJe07paf5Ep3eC/FXk5ZsmQldzmtMdnT3+oJvDhhz9uqXfBwsigyxd107tvvwcGlLVIN7ktQKPx7OW9A1ibGCuycAQ2Wr7oxnPIzDzPk3hlJ+nJt/NcUxfdT4iTfwHYyIeM+lYuKSfTn82pgqX2Nh15he5V5h+LHgkoCkQmCQC7LVukrOf7qSm4FcQrdONT8wMCAABIAAEgAAQAAJTQQBEa4En2S8pX7d0+3lJlyqN0yZaJcn4QOdGBis15OR9CSnH7CdMYAqeS2WZqt/XIFobsvTVJS5dolUNQL//EP1rsnBDpPG6dvKJ1jDJvJr/po+rLpvYIgWbOR4ZmchELmnZguj4tWl31BHqWZwZOGX7CPkz6quY7SFyvosZz4Zk/z4O1i3nxHGt+a3tx4LnAZoCgakiwF7rpgrAROc1Bb+CaJ1ocGJaQAAIAAEgAASAABCYEAIgWgucyX5JSRGtgezBlni878rss4QTsx8+gRmQO/BK35ssSTH2zSFJuQAjS1BB6WS0qsnRj1YzwAS8m+96dnZZwNFyd4sIdklh+X1cAAAgAElEQVS/Fc1/f9CVSwBbEgh2prGyUxDTIiG3I2jVHG0C2w0tnk9D+gsFceESrSlfaYK0MdSWtnAzWiNEa6L/IE4dMy6zmjs1ByWrkcWIOT9XJoCI6ceC5wGaAoGpIsBe66YKwETnNQW/gmidaHBiWkAACAABIAAEgAAQmBACIFoLnMl9SUmV6sfIJ7dkPUc4KY1Nh+wLyAvwCUyedMBy+UaL92tZau/anCRabw5bXdkY5D5u6cxbU3JBac2m56B44C7DWFzz99dLq5urfjbkGRqC2JUJCPkm9G9rEa0ZnHJx0en2HlHKV7mMz5QvtA35WJDRZ0hMKF3h1Ni9zK/AjwWPAzQFApNFgLvWTRaAiU5sCn4F0TrR4MS0gAAQAAJAAAgAASAwIQRAtBY4k/eS8kW3rV5pTDrA1yd19VazhFNE59Ttpy7R+modQsUmWoMyBwKbFa2Ojw0Jg3gWpZqHQ6Y6pCmLaNXE39EFXdwTnRkSCh7RqjM+Qwd3PZzbxHFQZoDoa7UiOj42Di5LkMEMnLJxYRwsZh4Y5hPIBokdsD1PtHJiobm5zOzrTyfz1xm7yvwiZO4rx48FzwM0BQJTRYC31k119tOd1xT8CqJ1uvGJmQEBIAAEgAAQAAJAYCoIgGgt8CTnJUUQRVaWZCCbzjv8KkCwcQindD8qk/D9+pvOHudEd0qTNZRRyxmL00ZBGZAO0MSXIY0g20mzDta2U81fldUfMHRmW1c3PjGJSP1bOLP4lbqsVucwp7bTJnPz1ZBD+Lql+dMp3clTyHhl8eaclIauxkn9F8cP2TaO7ISWXbh4/qTDm3zM5Pr/DOneat9Hx15TOqDlcgMHxSUPv4r5seCBgKZAYKIIcNa6iU590tOagl9BtE46RDE5IAAEgAAQAAJAAAhMAgEQrQVuTL+kaKIt3qFZgm5rSLpapSJzU6tXCm3Jf0R/Dqj7p2WbTZnqR/+mCEVSJdytFKvSrFQl9+mxns8f6IRjj6P5SWTPK2ZruZ0aY/4cPg0dVkUG39ChdSCZ4z9Pn9bEyNBmtdxd0ke5T6M6tI0NIr6uPvL+/Hw5pScjFmbLJR0tFmSqw8Zi5uKC6P4+F5t2/7Y+qo1RaOzYHfT/s/f2Sq30Wtvu4FymCShW1fd+Vft9q8wBrAKCRURKZod2QkY4MxI7tDNSIhLsI4AjoAiws+9v1977GJZ3SWp167cltbuNW75JnmditXroGkNq+vbQUNz4RjSiJVUmVnNF52fXbE1YCtAUBLImkIMgl7WDGg4uB79CaG3ofFwGAiAAAiAAAiAAAiBwMAIQWhNQxwitLIOUHepj/jAx8e3O/VmCCWjaCgE9S7SVLn+7Ey5yf9OTUQrht81q7f65j681UOgIBPYnkIMgtz+F/HrIwa8QWvOLS4wIBEAABEAABEAABHIjAKE1waNBoVWtzWr2u53TfDOhiUOETTABTVsgYJV3aKHPY+hiLWoxlDVvj8GmNm3IfXxtskJfILAPgRwEuX3Gn+u1OfgVQmuu0YlxgQAIgAAIgAAIgEA+BCC0Jvgyh5eUhOFm2tQ4rCzTUWJYIAACINCUAJ51Tckd93U5+BVC63HHGKwDARAAARAAARAAARAggtCaEAU5vKQkDBdNQQAEQAAETpAAnnV5Oj0Hv0JozTM2MSoQAAEQAAEQAAEQyIkAhNYEb+bwkpIwXDQFARAAARA4QQJ41uXp9Bz8CqE1z9jEqEAABEAABEAABEAgJwIHF1pzgoexgAAIgAAIgAAIgEBfCOx2u76Y6rQTQmuv3QfjQQAEQAAEQAAEQOAkCBxcaO3zH/k5ZIOcRFRjkCAAAiAAAo0J4FnXGN1RX5iDXyG0HnWIwTgQAAEQAAEQAAEQAAFCjdakIMjhJSVpwGgMAiAAAiBwcgTwrMvT5Tn4FUJrnrGJUYEACIAACIAACIBATgSQ0ZrgzRxeUhKGi6YgAAIgAAInSADPujydnoNfIbTmGZsYFQiAAAiAAAiAAAjkRABCa4I3c3hJqYa7pvHZDS218Y9otVvQdQKT02kKXqfja4zUJLAen9Hb3Y4WWS8OmOPS73k96zCfc/IrhFbEMwiAAAiAAAiAAAiAwLETyEdoXY/p7EbKhkOabT5o8qdd/PUvn1uaXw1o+um657EJmExQeKM7iKqRAQJekaDQLDsCQnyk1SmIrFgTuxTktvMrGvAHZDfP52ZTT8T312xDH23/wdDEoO2crgZTEn9GtM8pBwEdQmuTwMI1IAACIAACIAACIAAChySQidC6pfn4nW4XE2pZW9V8EfWSUrwoXZbChMySav+lqWmgbOdjer9dtC5EN7Xn2K8Dr2P3EOzrhoD48uj7KXeRlQhzXI+gqGddStCxL0L/XtDmY0J/+DPym55++4s+RdQcHoXQuqbx1Q89MkZExLLIb5btfknbul9TYqClthBaWwKJbkAABEAABEAABEAABDojkIfQuh7TmBadb2uNekmxhFb+xiSybUcr2v363tstzecbmkyy3gPc4oQBrxZhoqs+EVDFsT7ZnWwr5riJLOpZF83ZFuyZiPj34hiySIVtr/dHYMt6Tevr66p0D/9b4pXuW9yd065fowOg1YZcaP2//zftdjuiszPa7f5Nl//t/6L7f/2z1fugMxAAARAAARAAARAAARBoSiALoVVkfjAE7WZ/NHr5dAmtVGS1Dmc8o4fKLZTFHVQBlovGj3TxV5YhUDNhi/IElyva3b1VpRIMAbfaounofzun8fstLc6flVILTAPWs9bq+qh4m4RGNJt90VSpn6BmCul9Dmk0Ilou7VoLqi21Yylur9lTsKiz0axDa9qllZ2I4tWCX2r9zjLu5LZbNmg9O9piVLq98qmPYwwnF1/ped+9mY2mf82sMXtML0QPSvmN4YxW9690ExlP0m919jK7/TYXo+Lz9JbeWSmQwFyz+7Mz14P3kzDLeVzVCmXMXuih2HKt+H5TfHkznNHsckpTvdiyjICk+aiXW6nPZtUYF+talYXnehyJtXlQs/Y1XVfcPrBjiWdTukwLznGjLExDPznX/tIePW5S17SUdTemrE6rgpwjg5XPie+n4/ji8ViEVis22Trwly4gtGpkILQ2/XMf14EACIAACIAACIAACByKQAZC65a22z/054/cameLhm3BjHr5dAmtcosif0EnveYhz3b9qmrKGv/mL9xfTPg5p2d5eNVwSMPLJ/pYXJeiUSViGTUVHf2P35jAycouioOvpBBUCZx1fahlGoz6dkVm8eMPEwUvnQdriXtVn9X/OzCWYntlmRlVcKbZiu6/f4pSEm4bZWIx50tVprEQOBTRg42plpdygM6eflHjoPL7hDYhG0sf+rj6OL4QPcuSG25Od29K5lnJV8/+0rZdG/Fm+teci67P1bEzYayuD/MzLVPOY28lzOkxmj7XijWnLn7kgNdjuvp5FHUgNUb6lzClEMjavN2VQpQ+TjUDs935WPqnJptOnzOF/XxtGyglXFzxdEd0o9R71TjsNw63TwuBlMQXXN6yMsE5znrf109V5NfNF34nNdszYU1LWXdDz8SoZ12oEyX2RZlf5aDFo8mWPqKMVntxpKsHope62I31QdGuVb8m3rut5hBa2yKJfkAABEAABEAABEAABLoikIHQaqDhL+/GS11L9KJeUiyhtcqGMrNGuVm12wOVTEmuDLqEg4CYYPZflDHQbUnso+TpPkgkRRhzCWXeunTmWNi/jRdRU6STAonzsBMne1U4ui7LPtTzasEvWowqfn/8cWwfNWx0iJG19f1qxq1xiuJr1Lc05t9BhdZIe8NCKxPlInwaEz/Sr9s5zTcT4hU7Al+uCLHtin4eqwP9VI4sK/T5/MNRKmX/+VhNbeMLIGUc+nZmc40q1bXwIUPetS99HE6fyi+4lIxb56Mgdk00/dbQT7bQqjyvomI4nU9oHppcop51sc9Vl6gKoTVIz1wDghdENGjVrxH366IJhNYuqKJPEAABEAABEAABEACBNgnkJ7RygYSrb60f9hT1kqKdGly5yhJZjXburftUZboKVZbXk+PbmZVar05Rzde/U1TwZA0GbPSJmPZW6SpD1J3BWpUPcB5KEhiLPSHUEhI1p0o7hBMhcimHkETxasEvxSAEH8XvMTY6tsMnceT3dnCStYUtwHqJjjrhqC4WKnHMLh9BijgWHU+R9jpFOel3nj2uCK11cy3SN2Lq1git1rzWD8WxOHlrPdcJcCpj/3wsXe37wir6i6yaedfBumL5tBDyeFmF0qeeR2fUHHetv838VCu0RsVwi372IIl61sX+JeIQVfmcfr2vzzSO7X+vdkea0SrLWbAM+BZ/WvVri3aldAWhNYUW2oIACIAACIAACIAACPwGgQyFVjsbrC2wUS8pzhqtugVa1mVtezOrzi3omS+ttf177ufMLJUChdfGmMwqmdErxJ3b9/rSAebW/dqxRGVF+QUfS9Qs3BTjH2srt0MAT/KLFiKV30WNUlNwL8RgRUByZwZXglp4TB6hVZ4UXjOJwkJrtUXf9G966YCaeIqKBzGQ8H3Dc03UWg77RtxvTO+3C/Hlj0ugVX7H5oiZsVrZe0dvZzfkzNB2ieXWWOvnY+lmj4gcnxnpnnfhOGQWxKwr8gsRWzTm9UqL+p92hrsjkCPXRH5lC34KCq3BORfDJ9LPnnkd9ayLfbCiRmssqaKdWkYj8dJA81b92q5p0b1BaI1GhYYgAAIgAAIgAAIgAAK/RCBDoZW9YD7T+YdSD64luFEvKSGh1cwIi2ova7i6xB/jd8H+7W3nQj+QtWAn9CfYhwQa88JvixN1NVpFKQWuXtEHP7DL2FY7mNKlPLjLt/VYO705nFnH76VkDvlrULJ93+JHF3Da8IsRpFLQWd3Tq1Baa2x0CIcpHMWI7K3eUXwTSwcYAl5Y8HSMzRC7yniKtJeNNnzfCJ+qjL3xw++m1C71CK1lVuuIRkuiO7WepWGvOFDKFnhjBUpTLHTWU/ax9ImS6zXR9bVSB9WXIV0zn6vZ5Sw7YPnMGUufpGZzRwmtsv6qkSnsvlbGRXM/BUsHuE6aj1jT6viYX3CFHolRz7pQJ+Xn9i4TxvbtTj+AMbq7VhseX0ZrFyUDJLJ2/dqqI6I7g9AajQoNQQAEQAAEQAAEQAAEfolAdkIre9l01y/cn3DUS0qScGofRGW+ZOllARx1IwP1HuW2a7U0gfU7U1TxCBh2jdkYoVVmVqmnjocOw/okfi/S60S6xmKXTVjTeEy0KEsr1AitZZkA5fArh8AU5OWq55nolzq/k3lAl9dGk2s8R59I5+c74GUsvp92dPfGgSsHq1UiYKgGb1jwNEXR+ngKx4NYB8L3jZhrCfGjrUmerepCAF1qQqFctXR73V+WxAmt9fyqVdInQOnX868enNucfUJrdfCfaz6L+8esK0aJjyif+p8B4TmuXNvIT3HzhY9eLV0ieUSsac4s+0/3uht6GkY960KdKJ9z24osY/Fl2jc9GV8mJHTXYtPjElrtv1/Ug+/2H3bbft3fovQeILSmM8MVIAACIAACIAACIAAChyWQgdBaiA4FN2dtypaY1r+kSAFCuZnzEBa93XA2o8vplJZEhcBCog5rWVJREQFLQW9Iw89PEk3Uz7nqoV1v9y9qvul1Lxv0YdWiVV/ozZqbatkA+dmQRiOi5dKuz1n5MG4sQpiQ3JX6oR4bq7xUcY33elMoKJ3i4UX7+KXO7/U22jVMheHRHG/feRZx5Qm9BquPj/y9uI9tv9u/5lbvKh5mmxeiByX2hzMSpRPi4omVpmCJpSF/2rFv33fzcUvvbB7W+jQUP441wViL9C8v2Fr2ly6Kccimzrm6EaJsOf9JZIKbPhTZr2n8ShO9pRiMcZnrnHfeRcznBusK83mcT8/p+eyGltaaKUZcvyaqjmvmp+Hwkz4/Y9b5mhhuwEdks6rz7Im+B34ObKRdCHLVvNTXl5Yezw260f92IG/t4wZdN7jEt447D9Fs0H9Xfm1oSuPLILQ2RocLQQAEQAAEQAAEQAAEDkQgA6H1QKQ6evlMs95dNzKtD7RunwD80j7T3+6xDZ+KPljWr3J2naJjmtunzWzs42Dweq+Xrfhtq/a//5rm8wFNGh80dGx+akrEz6ELobWplbiuPQI5+BVCa3vxgJ5AAARAAARAAARAAAS6IQChNYHr77+ktCH+JAwYTSMJwC+RoHrUrA2fBg612c5pvpnQpEix7rLsSXPw9aU3mvf7e1dqNVIbmHGcfkofSB2H33/WpY8HV4QJ5OBXCK1hP6MFCIAACIAACIAACIDA7xKA0JrA//dfUtoQfxIGjKaRBOCXSFA9anZon3Z30ngb0I/n8KJ9RtNGPc7j9lMcnTCH33/WxY0ErdII5OBXCK1pPkdrEAABEAABEAABEACBwxOA0JrAPIeXlIThoikIgAAIgMAJEsCzLk+n5+BXCK15xiZGBQIgAAIgAAIgAAI5EYDQmuDNHF5SEoaLpiAAAiAAAidIAM+6PJ2eg18htOYZmxgVCIAACIAACIAACOREAEJrgjdzeElJGC6aggAIgAAInCABPOvydHoOfoXQmmdsYlQgAAIgAAIgAAIgkBMBCK0J3szhJSVhuGgKAiDQIoFcDlFqEQm6OlICeNYdqWP2NCsHv0Jo3TMIcDkIgAAIgAAIgAAIgEDnBCC0JiDO4SUlYbhoCgIg0CqBQx+w1arx6OyECOBZl6ezc/ArhNY8YxOjAgEQAAEQAAEQAIGcCEBoTfBmDi8pCcNFUxAAgQ4IrMdn9PdiQx+TPx30ji5BYH8CeNbtz/AYe8jBrxBajzGyYBMIgAAIgAAIgAAIgIBKAEJrQjzk8JKSMFw0BQEQ6ILAdk5Xg1e633wQtNYuAKPPfQngWbcvweO8Pge/Qmg9ztiCVSAAAiAAAiAAAiAAAhUBCK0J0RB6SWE1GAfTT3+PwxltPm7p/WpA08sV7e7e6OxmKdqPVrRbXGvX6v0NaaYIM757DWcsU45oHnEPqw/Fhuoz/b7MQPW60WpHjz9y3CltxVCFvSKzr268JtRDspb3ZpmI0l3SX06bN2Ph1+GMZpdTmhYu1scwotnsi6ZKvDRl4bSPx9qEGFnbxheihwGVt1bausbo9o27DzLngBbXytZ5T+zH2Lq6f6WbyniabfzjSbFdzS+tiy8W84vr8Fj8C4G49vUeWa0Jyy+aHpBA6Fl3QFNwqxYJ5OBXCK0tBgS6AgEQAAEQAAEQAAEQ6IQAhNYErDEvKUKguaTVbkFSNuXi1RcTvs7p+eyGuO42HNLw8ok+FtelEKYKbfwaqsRXIYC5xFb1Xluajx/odflJXO6tvceaxmc3RFw0IqI1Ewe/3GKuSyz79Ai/0W11RtINLn4+Fx2Stbbdm2ckTokKkVi3Y0vz+YYmEwaV+eOdbhdM8BS8v6SwvB7TmBaFSL0/Cz1exL2WlnDui0shyNaNsRIs6/qoi6nCpmBcSmHYiGv2xQGZ4nF9GzVu7FgphFKlTyvO1mO6+nkUXwRo8yN+LLWx+3pfiuEJyxCagkDnBGKedZ0bgRu0TiAHv0JobT0s0CEIgAAIgAAIgAAIgEDLBCC0JgCNeUmpF/+YoOUSeIzfObcWx4lnYjgR9zDH7bjndj6mdyKaTpkeWwjH2znNn79pujRF2ZS2thjdvtDaImvG5oHopcgQZbZW4jlPHy7F9cH8ip7PP4R4rf0YQmvxWZ2wHC06W76zD10KxmVgjFVmbL1Yqw3ZZ5cmbtqxatlaCNufVpauYoujjWpLTJ/WUsBifTMhrplbX0Q0mGPKDaJ9m7A+oSkItEUg5lnX1r3Qz+EI5OBXCK2HixfcCQRAAARAAARAAARAoBkBCK0J3GJeUoKClhRBWekARY0TGasjIWg6sktLcU+2KbeEu7Ih3aeba/eolE2enSkLHoht0eJDLrTe3tH3oMrEXM/nNDj/poGV/ZrS1iyxUGXHpghQB2PN/eHa/y/8xcTVsmSEowSEoFkntKrlJhqw4PYpYrgjpoOsAmPk+bm+0hiKAFoEjiem4uJSs5XZ9fdClGDgWeFqOYQi9j1tvEJrRHs5jqDQWjeP69aWCJ8lLE1oCgKtEoh51rV6Q3R2EAI5+BVC60FCBTcBARAAARAAARAAARDYgwCE1gR4MS8pQUHLI7Ty64qtxCJDku1M1w/LUbMofRmGhURa1WhVxFz1HnKruChpMKE/RUbgpSW0Luj2Xdp2Tu/zAU3Onx1lBpjQGttWzWgtxLeiFAG/l1F6weeig7EuhDkp8pn2VHbc0ZtaHkBrGJPR2oxFjDgdZBUYoxDe68piVOUH/DHlFlrNuJT34TVsv5/4FxK+2K9r4xJaY9uL8YqY5iWEfRmthtBqjsW7vEBoTVh50fTQBGKedYe2Cffbn0AOfoXQun8coAcQAAEQAAEQAAEQAIFuCUBoTeAb85ISFqNcYpPxO6MGqDTRrNvqF9gi7mEKPTVC64RETdLL0YwuHic04Yc9OUoHMFEqqq0h2CkiVvdCawPWvlPi12taX18XGa0iu1Jkt9oieX1Gq5KV3ISFw3dcKFyvia6vlQOxarb9B8ZYZbTW9BGMqYi4VDJnrZrFVkbrp3aYminG2kJrfHu9vm6s0OoWkl1LTLQgm7A+oSkItEUg5lnX1r3Qz+EI5OBXIbT+L9rtdkRnZ7Tb/Zsu/9t/0v2//nk4kLgTCIAACIAACIAACIAACNQQgNCaEB4xLynRQqtap9JRKsA6/MpZQ9WX/emoH2new/i33BZulw4QGX2aiOU8OKvK/gu3dWW0qtvw3YdDma46JGu77MKaxmOiRXmYmbTZrqUr7E7JaE1lITNhi9ITXGWd0/j9lhY8HTMhG1UpTcFtLsYY1UcwpiLiMtLWsO/1aGnSXqu1W5RWqOZH3Fh8y4t28FjCGoSmIHAIAjHPukPYgXu0SyAHv0JobTcm0BsIgAAIgAAIgAAIgED7BCC0JjANvaToNSxZrc0XoocBTWUJTl7L8pbe+QnqQxp+fha1Uau6nKo5QtyTv1FENKtepnm9FIHq7iHFOdH/cDajy+mU2O1YJuELPZR1R7m4RGMa04L/V61Xyj57/KlqlKa0rcYq7BfZrCUsmm2eeH3YJdl8Dsla2unyh1afVdrJM345SVH+ocjyrSqxOmq7ljDSWYhLdX+SdXCUWgdWD3pVXPfFXBLv4lZmTH3wc8PqYz/mPqv7V7rR4sQ1z0QpA05Gqy3rm5eyvcHRsT4IXilzTJ+7QnT/SxdGaZCEpQhNQaBTAqFnXac3R+edEcjBrxBaOwsPdAwCIAACIAACIAACINASAQitCSDbeUmJ316cYJrR9BD3aG5d+pVrmrPasEV2Zvz1uXFgI2/KwkONZ0p/0xM7hC0ebMOWffCHsPH7qToUTh0sE6Lf7hSh1ajRGgMG2awxlNDmNwm086z7zRHg3i4COfgVQitiGwRAAARAAARAAARA4NgJQGhN8FA7LymHEJsOcY8EcHs21Q4lSuorLw5s6M1Z+MGtRX0ACK0c0Zbm43e6XVQZsRq57ZzmmwlNZEZrotBq1llOCmc0BoEDEWjnWXcgY3GbaAI5+BVCa7S70RAEQAAEQAAEQAAEQOCXCEBoTQDfzkvKIcS/Q9wjAVzjpmIcr/cb+kjOZi1EM7ZVPVEMa2xupxfuy6JT4yI7zyUum8UWK2Gg1X2NpIZmIHBoAu086w5tNe4XIpCDXyG0hryMz0EABEAABEAABEAABH6bAITWBA/k8JKSMFw0BQEQAAEQOEECeNbl6fQc/AqhNc/YxKhAAARAAARAAARAICcCEFoTvJnDS0rCcNEUBEAABEDgBAngWZen03PwK4TWPGMTowIBEAABEAABEACBnAgcXGjNCR7GAgIgAAIgAAIgAAJ9IbDb7fpiqtNOCK29dh+MBwEQAAEQAAEQAIGTIHBwobXvf+SfRFRgkCAAAiAAAidLIIfMx5N1Xs3Ac/ArhFZENgiAAAiAAAiAAAiAwLETgNB67B6CfSAAAiAAAiBwQAI5CHIHxNWbW+XgVwitvQk3GAoCIAACIAACIAACJ0sAQuvJuh4DBwEQAAEQAAGbQA6CHPyap18htCKyQQAEQAAEQAAEQAAEjp0AhNZj9xDsAwEQAAEQAIEDEoDQekDYB7xVDn6F0HrAgMGtQAAEQAAEQAAEQAAEGhE4GaF1ux7Tw82SPhmm4YhmLwua/GnEjNbjM7pZplw7otVuQdcpl6DtLxBY0/jshr5GK/pYMG+taXx1Q8vLFe34v/EDAqdKQMwNsexhPcs9CuoEue38igZT/iR1/AxpOLqnl8WEGj5ec0f7q+OD0Pqr+HFzEAABEAABEAABEACBEyFwEkKr+8VwT7FgO6erwZQLt8PZhj5U1XY9prNCibU+O5HA6uswNUGeDWI4pNnTB02gs/bVpbC7LQLlurbn2tmWPeinMwJBQW47p/FgyoV3+Yzbruf0cCOeiTSc0eYDYmtnDmrYcdCvDfs95GXIaD0kbdwLBEAABEAABEAABECgCYH8hVb2Qvh8To+La55hU4muQ5ptPhpntVKk0Dpa7QjJkE1CE9eAAAgcFQEIrUflji6NCQtyVYaz+mWi+qUmnn1deqhZ32G/Nuv3kFdBaD0kbdwLBEAABEAABEAABECgCYH8hVaVynZL6+cB3/a/d6ZpQ6F1Ox/Tw1SUMBiOVvRSCMDMTP+WTDWDbEvr8QP9XX6KzCEa0mj1UYm5SjatGRDVi6/o42ZZbP80SymE+qAqY5dbMFvR/esNVbtJhb0DY4vpaLUiupHbj/Wspzougk3FTYz5hRb0XGYO87GOii3+6zFd8TIRQ5qtPmgSYy83raoH4RtTVGKrwS/Ul2/s9SUqRiRwOmpYWKUx6v2txd1oRKOvJYnQUL6MMGNiH9asjEYso1As8goPhb+HI1p9pJfocOrpeoEAACAASURBVMbWdbXxuTX/SGZNVmp2TQ0L0aVj3vn8ydsH1gHepiif8cmSu4f0+clXLlZ9hT6Xn9YaZs5Vc43zzmUP73Kus89jYyY0rsR+vGtt4Uf/PHXMUTMGEm1xrtnBORLjZz0ow4KcW2itWOhfZDadY3UxH/08K+YOfyY0XCOaTtljuy7s12Oz2LYHQuvx+wgWggAIgAAIgAAIgMCpEzgdoVV7GS2EOuXlPjkQGgitUtDiL4iDYuul9uK9pfn4nW5ZfTulfzUzSLzIFi+xGyl46lt5S+FM2b7Jfvd8LgRZ+TI8Wm34v+dXA5p+mi/GRR2+QB/lFlGnvduib10EFWUVqvuFuJif85INwxmtPiaVmFvauab5mOj24i+vIyjG+KeqqyvbOewtRYKaNrFxEttX3djX4zHR44Ku/1SihowF/tliQSTrBRc2M2FiIL5JKLfuhv2t+ImJdRsmVsrSGLafqr6bsxbaR1HrOMA7FM/7CK11scU03H39U33Z0M52e4sZE0KL2qmq8CTmdCG+evyZEhf8i6lz+cWGGIuMPVdGo2+NS+WtznWhqYdjJjyulH7q11qxHqxJTMdrFjBlSRnpj+qLDHcMtDGmujly9yaY1a335roWFuTsuKvKrgxpNHuhRVFOJ9XnvCSB8lwMzf8Yf++zRsSu+X1oF/br8Y8CQuvx+wgWggAIgAAIgAAIgMCpEzgdoZWJJts1PT/cFNl67MVzj239yUKrfDGVL9tS3NKzVefzDU1YQdCyf10AXY+veCYqf2kuMzrDImkZ6GW/1X3LF9nAy606WayXX0XIdgo+SgakLrQGuDjs9dtxS5vxM/082gedxdgb0yZ2wbDFAZcgFhMThZBjiWnCEvM+TGUeTLmqIg7wivK3QxCn6ndlDUaZocyF0f1Yu2z/4xQN7TG2dshOILa4gMa5183ZNP/sa3tcXEX48/a9EARr1gFzDTK/2JFzXvmSo5ZXiHfoc0e8/zHXnYEUOlPXN9eXGeG11i+01n1Boa8iQZ9GjMklRhYLRNjPjkUtLMiph6OpHbBdBC90e/1HHIYV9Gl4jnnH5unf9TyLXbdzbxf26/ETgNB6/D6ChSAAAiAAAiAAAiBw6gROSmgtpCk7y7JJFKQKrd7tnapIuqWQ0CpNZdlDz38dW7xdYoQ6PkedRV/GED9Z2nOoiXbNC9HzOxFNxeEodgauzGgd0HosSjeUGa2leGM6ISaTzFFugWW6vkzITFaOsTemTWyo+MtAKHyiYiJSyNO0jhGtXlgmrLrd3CE8lb51CXNK1l8h2lpj2oO1JrQ6oKoxVCu0xDrE1S5Uc7Qj/wyHI7p/eqRJg4z6oCjHa1tE+PPurSi7URMXJp/ofzeby9U2cX/2b3COlmVC6uK9rkyL/QVc3VorRurKaHUIrQoWNQaCa0XEmEj7EkQ5hCpyvTc9FhbkXF8cOWqge3ZdlPeLmGO187/h+PZZNvp8bdivxz86CK3H7yNYCAIgAAIgAAIgAAKnTuAEhVZFfNqnZmJjobXuEK41zecDmrAtl56M1rJmIs1o8/QttomrtTQPLrSOaHR5QY+Lc3p2ZV2u53RVnEQ9HM3o6eKbbljGpbS5fBH3cClfpN2fqy/hq/tXuuH7pe22VTu/vTFtYheMKEEsMLbqXm5RQxMry9IB1cnfXKyMEGn+xAhzi2ste3Zf1i7bD57RGuIf+rxSixzb98WHVsaxLO1gfCHRalzF+LNTobXZXK6EVv8aGZyjUfHuypL2ZJxfsYxm/1qbJLSa5T2KGHj8Mcu0GLZEjOlYhFa1dALPqi/jrGFMtPQ8i51fubeD0Jq7hzE+EAABEAABEAABEACBYyCQvdAqXsyJZpsPKkrGlSLm5SFLB3hqrmpBsB7TfFBse3cKrcZ27rJm4i+WDihFTb8YaI5RKx1Q1gL1lHIIcDOFrI2s4Vhu9zYErxp7q8wyyTNyTI6ZHCW0xsQE7zteaFVFU77lP2aLuFOYC5UOmNA+rI9CaA3xD33eQGi1/FMuSnGPg6i4ivFnTFyklg4I8dr3c+3AQM8cjdhmHxd7cWttE6HVjIEXeuD1pNXax1rd3Ygx/WbpAK0Ej5qhyoTWxx+rZq0W6aGYCAmtUaVR4ubWKbSC0HoKXsYYQQAEQAAEQAAEQAAEfptA9kKrfQoyO4F5QDdU1LAUb93Fy2BdtqnhKuUFsayHWTRRt4KqB8VUthQHDv3Z0nr+ToMJ2+rJtp/+0CM7CMtrk37Sc/mC7stoNcRGOYKYw0OqMTQ/wMUZ3I4swXouyhZ2eVDTH3Zo2DOdLxbVYVjlWJXagaMVbRbXnGfKgTP1B3zFTdmY+3EJVRWG2aFFWkyUHvNmTJr3KQ/DUjImw/5OPAyrBdba2GMPw/LE8z4H3bj4y9jSDl9SYq+as2H/tJ3RGhdXcf5MiYvYw7BC8dyEt9MfEYfa1R3+FOYYWmuL58iSreUX9PZ+Kw5/cjxLQjEgD6uqW3dCvqpbr0PXula0oCC3LQ5zVDOzt2saD1gGMPthB07qhy+SY/2OmWOxz6Law77WY7q6WdLncESrD3bY32n+BP3aAywoHdADJ8FEEAABEAABEAABEDhxAtkLrcRe/pQDsGg4pNHTCz+JvvxJFForsUCNHibSPtF3+aKpfqYcpjN+oOmSHwdObCv9CxdWfQeLyD4qsVMehkXshfHljt6KsQ1HK/pghx+ZNe+c5RGYSPDAD9UqDKHZi3KAVKgP4/PhbEX3rzfFKeesR1+NRWOcao1QJxc5ft3ekpvPTjOrqty+WgzXZe+K6EYUjxVIosfkWEGS+DDR2BUT1dirE+S5ZVV2tq++IYvx++rUb1azs9bfWgbkjGb0KmJ0OKriok3WuwVdxzIKxSJDspeI4omtanHoxj/mGhTzIIplFuNPfr9QXLAmcv0c0mhItPxka8aIRqMvWi4/ia07L8WXGWII4XhWY7FaAwNzvfCzyIYPzdG09c0316k4eNC31lZrMTsczrWOj2hlrCuV8cVzqDzQcI8xBedIhJ+N+KsT5OpqyrL1aTi6p6dHtU72HnMsOLbION5rjYiZnP1oA6G1H36ClSAAAiAAAiAAAiAAAv0mkL/Q2gv/MAHyL12sXqwDcrZrVnPzm56YONWLscDI/hFwH57Uv3HA4lLsvBqILz72qUNt4gwdHgb82RDIQZDLxhktDiQHvyKjtcWAQFcgAAIgAAIgAAIgAAKdEIDQ2gnW1E6VU6sdl67HY6IFhNZUqmgfSwBCayypfrTryJ8QWvvh/haszEGQawFDdl3k4FcIrdmFJQYEAiAAAiAAAiAAAtkRgNCanUsxIBBIJdCRMJdqBtq3RKAjfzrqK7dkMLo5MgI5CHJHhvQozMnBrxBajyKUYAQIgAAIgAAIgAAIgEANAQitCA8QAAEQAAEQAIGSQA6CHNxpE8jBrxBaEdkgAAIgAAIgAAIgAALHTgBC67F7CPaBAAiAAAiAwAEJ5CDIHRBXb26Vg18htPYm3GAoCIAACIAACIAACJwsAQitJ+t6DBwEQAAEQAAEbAI5CHLwa55+hdCKyAYBEAABEAABEAABEDh2AhBaj91DsA8EQAAEQAAEDkgAQusBYR/wVjn4FULrAQMGtwIBEAABEAABEAABEGhEAEJrI2y4CARAAARAAATyJJCDIJenZ/YbVQ5+hdC6XwzgahAAARAAARAAARAAge4JQGjtnjHuAAIgAAIgAAK9IZCDINcb2Ac0NAe/MqH1//s//4t2tKMzOqN/7/5N//iP/6T7f/3zgCRxKxAAARAAARAAARAAARDwE4DQiujoiMCaxmc39DVa0cfimojWNL66oeXlinb83/gBARAAARA4RgI5CHLHyPW3bcrBrxBafzuKcH8QAAEQAAEQAAEQAIEQAQitIUL4vDGB7XpMDzdL+pQ9DIc0e/qgCXTWxkxxIQiAAAh0TSAHQa5rRn3sPwe/QmjtY+TBZhAAARAAARAAARA4LQIQWk/L3xgtCIAACIAACNQSyEGQg4ttAjn4FUIrIhsEQAAEQAAEQAAEQODYCUBobeKh9ZjObpb2lcMRzV4WNPlDRNs5XQ2mVTYnDWm0+qBq1/yW1uMH+rv8LNoYnxv3GM5WdP96Q9MyPXREq92CrtV2wxltPibEbs9+tvMrGsgLtM/EvW+WRWeq3a5rtZEW9y3bjelhKrJWh6MVvSyu6U+s7Y4+iHN6obu3AbkQi0tGtFoR3YR8kGCHlX2rjHk429AHdyp+QAAEQCB/AjkIcvl7KX2EOfgVQmu633EFCIAACIAACIAACIDAYQlAaG3Iez0+E0JgIWDSekwD9gspaK7HdPXzyAU6JuLxz5hAyMRRVrGUXz+k2eaDJhsp3OoipnmPP4p4O1rtStGWCaoPr5/0+Vn0xzXBLc2vBoUwq/5e3ptotNrwPkQ7vQ2/fvxOt4sJ1d2XCbnclsGcxoMpLUeiBmuK7WofXJwezmh0+U13jwu6/iNqvXJ6xZjX4zHRYkEU8kHJufKTcywaV8bkT2V/MZ6GYYLLQAAEQKB3BHIQ5HoH/QAG5+BXCK0HCBTcAgRAAARAAARAAARAYC8CEFob4iuzRaXQOh/TYLpkaqB12JMUWlnGpzgYiomdVzyjlIud9FxkyOpip3kPNVNUF1rn9E6vNJ1+Upl9uZ7T/OebpswmReCtMm0rUbe8j2b7lubzDU1YQdVSiFTtkwKo7EcKu+LfA5lNqwjPMgu4tL3sVxeYdZfYQqv8PMYHUQwd4yuFYgitDWcILgMBEOgrgRwEub6y79LuHPwKobXLCEHfIAACIAACIAACIAACbRCA0NqQorYtX/YxHNHqhWVhVp3KdsPRjJ4eJ9pnrBUTYZ//Lkns4q8RWl+Int+JaDrVsjt5H/M5bW6J/vJSBUK0pPmcBuffViYty7wVgqdDaDXKC9QKrb7yCcUYbt+LsgWsT5/tDltsd0QIrepFhg80odXLsLoHK9HwMrmmjcyWhdDacIbgMhAAgb4SyEGQ6yv7Lu3Owa8QWruMEPQNAiAAAiAAAiAAAiDQBgEIrQ0pWtmU6zk93IiarGq2qRRTzdIBRGsaX7Et8TPaPElB1Ce0jmh0eUGPi3N6NrbRl0LrZFJupR/NZnRBtzQ5l5mySsZotNC6pvl8QBNWm9SV0Vr2Y5YcEEArPjW2B/oQPUUIrWX5BtsHUXYIg2n8MC0EbyUoILQ2nCG4DARAoK8EchDk+sq+S7tz8CuE1i4jBH2DAAiAAAiAAAiAAAi0QQBCa0OK1pZ0pSaqfXiSKRZW9VN521IQ9QitZaarW3TkGa2TiXIwlnlQliK0OrbrO0sHrMc0H5gHeyn2eerFSpxVxq+8xmF7oI9UofWPwwdRdjgE3bu3ogYvhNaGMwSXgQAI9JVADoJcX9l3aXcOfoXQ2mWEoG8QAAEQAAEQAAEQAIE2CEBobUjRexhWkdH6+DOmza0oI1An9jGh9YUeiB0IZZYOiD9Qakzvt0wULcRMKQ56MkZlv/7DsNY0Hv/QIzsIi/Fx1mitDtXiZQg2bKxbWs/faTCZVFvvZTkCj6hajlHpYz5+pvOFODSsLqM15ANWDjeeYVHqgLMbVAeJQWhtOENwGQiAQF8J5CDI9ZV9l3bn4FcIrV1GCPoGARAAARAAARAAARBogwCE1iYUffVJh0Ma3b/Qgm23py2txw/8wCv+MxzR7KXIEFUOw2K/X73c0dvDDd+2Xh6YZdyD1Q69f70hrsfyHyNrtTyU64rebz8q0VU2N+qv+m2rMk/daNSDq7Y0Hz/QtBgjq0P7wsTZWNv5DXROZR/FZ/OrgTJmJaM2xgeRdpCsx2rWly0A2BnKTYIG14AACIBAPwjkIMj1g/RhrczBrxBaDxszuBsIgAAIgAAIgAAIgEA6AQit6cwyv4IJrX/pYvVCE/VUL35wF6uB+k1PO5ltmjkKDA8EQAAETpBADoLcCbotOOQc/AqhNehmNAABEAABEAABEAABEPhlAhBaf9kBx3d7VjaAaMH23Tt+1uLDYlv/8VkPi0AABEAABPYjkIMgtx+BPK/Owa8QWvOMTYwKBEAABEAABEAABHIiAKE1J29iLCAAAiAAAiCwJ4EcBLk9EWR5eQ5+hdCaZWhiUCAAAiAAAiAAAiCQFYGDC61Z0cNgQAAEQAAEQAAEQKAnBHa7XU8sdZsJobXX7oPxIAACIAACIAACIHASBA4utPb5j/wcskFOIqoxSBAAARAAgcYE8KxrjO6oL8zBr0Jo/Z/E5OIzIvr3bkf/+I//pPt//fOo2cM4EAABEAABEAABEACB0yEAoTXB1zm8pCQMF01BAARAAAROkACedXk6PQe/QmjNMzYxKhAAARAAARAAARDIiQCE1gRv5vCSkjBcNAUBEAABEDhBAnjW5en0HPwKoTXP2MSoQAAEQAAEQAAEQCAnAhBaE7yZw0tKwnDRtBGBNY3PbmipXTui1W5B1436O6aLch7bMXHOwJb1mM5uljRa7WjR/8DPwCFpQ8CzLo1XX1rn4FcIrX2JNtgJAiAAAiAAAiAAAqdLICOhVYhAX7MNfUz+dOLR+peULc2vBjT9VG+tCmzG58MZbT4m1I2lnQwfnQYJsBh8o7ssRFVzsDmPLehYNEghUIis7BIIrSngjqdtF4Lcdn5FA/6AHNJs80EdPaYTIXb/d0OSQds5XQ2mJP6MaJ9TF35NGl8LjSG0tgARXYAACIAACIAACIAACHRKIA+hVXk5Gf6a0Fr4SYoMoxXtHKlc6/EZ/b3oTgzuNFrQeS2B7XxM77eLIxEQ2nVWzmNrlxR64wSKNfkSGa29DIjWBTn2XPx7Ib5c5LHxTU+//YXUgf5uiA+ANY2vfuix+AKW/a1ws2x3N0Trfo0fXGstIbS2hhIdgQAIgAAIgAAIgAAIdEQgD6FVvNnzjNLX++5EzNiXFJG5Q3bWDnuxeyB6QSZrR+H8m91uaT7f0GSS4z7pnMf2mzGT8b0htPbaubHPurhBimfz91NVRuJ4vnDs/u+GOEZEtF7T+vq6KjHD59Ar3beY/duuX6NH1mpDCK2t4kRnIAACIAACIAACIAACHRCA0JoANf4lpahlaZQHYALsA70UpQ3sUgKr+1e6UWoPyG231ZbLwlhHtqzIfik+V+6r/V4b64hmsy+a6rUOeAtxX8O+8p5VnU41e1i7j2Jf3f1T65ZaHEoc+9aBLMZ6uaLd3RuvLVmA0LKSa/2wndP4/ZYW58/V9Z6t03o/+vbQGF4+1gmhbDWts4llJ4bGZl0/u6TptKpUO5yt6P71piqt4YvRg8R2NXwfS5vHC9GDUhpkOCN9vjI/htoQqXPGF8/cOs7nnJ6Ler9NMvVr+y/vcUvvrORJIPZZ89oY4UYrNXyHQxp+fhINh/TJ/kt2Zl4ojn1rmvSe7/MY38myLb4xxfZB5XZ499rs98GQRiOi5bKqNWP6OGiDMYvbjK34Z13EquPIYOVj+35y7vqI6LHFJkcktFqjYvPpL11AaNXIQGhtMfzRFQiAAAiAAAiAAAiAQCcEILQmYE16+SxKCFQvv+4al1ws+FLqtfLrvpRsWCFekNyCa31OxPsgWaqgEDu4YDWg+fidbhesFqxRi249pjEt6PGHZd9eloc1iZd7+W+3YEzMhre78iVZy04qMtmIl3Cg4P1TD8rR7ZPiT2V/gjuLpoY4dPlEH4vrUlTS/VfjB8bzjQknzFXi4CsplKh1KnVfFb5bSrF1G+R196aUntBYN6/2W28T08/ixmb6Rm4fF7HA7FME7cLx/tgR4+kutkXfZRkPB0trPNIeZb42bSPj1B3Pn2VtU/b58/lH4wOl6u2rhFwmiA69sW/6wYxbMRptLTPWP3OdC7H3+11kjIc+t8ddxB5Va20o7sO+Da/NzFat7Iaxfrvuoa5hIRuE0Ote//aJraRnXWjR5WOu1sXCgVUpgdD1nX5+xEJrBztgWvVrp37xdw6h9ZfA47YgAAIgAAIgAAIgAALRBCC0RqMiSn1JERlXQkS7fVezWaubhoVWw0BzO6G1vdAWswoZxHlYmPkybtWFcwq7V/TzWBxm4ngZtMYk3qxbOawsaG+CP6umtghTioKKMKN1bXJ3nrJu9OvcCqoK42rZAQevaNYJEGJsihlbKSyroo8hRJlCa2g8XcZ26N7O8Rhi4h5tpIe8QtpSZDx+XcgM+ASfKk1DQt0f6RMtzpvEreFrs3SAuo6QXUJFWzNCfg997vKLrMcpM6kj4j7MLrA2Fx/bQqv5ZYz/i6KQDSlCK1+Fi2dSKLZSn3W10anWZ5UNXb9rFuJ7XnW8Qut6rDxn9xylvLxVv7ZkU2o3EFpTiaE9CIAACIAACIAACIDAoQlAaE0gnv6SIkW0Gc2+XllxVuugJF2UlNv1HacNa6cRK6d5u7KFnGNyC53m1lZ7i7Ip3OoHdvDs1rJmgXpjc6twm0Krf7ttgjtVOYrXEOTbp5UUW0t0ZlfU+mFpnbKuCSUO0boSPyJ4RbNOoBBjk1NotbOJbVEoILSGxtNlbIfubW2VV5gqZQ+8W8Nr21Tz253R6BL+E3yqRrYj49G55tTFfkyMOL8AmlJ5GJYqvFJgzQj5PfS5KbQWot7sckpTmY0cMaaBWRZAcjVKwnjXhKJ9WGit1jPzpPlQfFmlC5ST6veJrfRnXU18OkRVbtvrvTgcq1lot3TVkQqtslwL3wnQ3k+rfm3PrKSeILQm4UJjEAABEAABEAABEACBXyAAoTUBepOXlPJF2VF7Uuh2bOunfNEe0ozXtlRLBxhZdEamWGjraTW8OqG1yqhSs3DLdzxFlGCZudpW5ujMpDaF1oC9CT4VTd1ZwKYYYGfdeYQkJTFV9Y8QbuxD0qIzgKNZxwMQ9gVs8hxs5N6anJDRGhhPp7G9UU5B9+AKZRPyYghBIdNso3+ZwuaTvfXbXQc53qtVy7B94dgXYl5MjCgH95gxYwqt8gR6x6BCfg99Xq2rl6IOdVELVJ1nMWNyZYu6SiCUpV+882RM77cL8SWbIRK7M/TrhXh7HHLOtRdbTZ513vhEjdbEqauWkEm8NNC8Vb+2a1p0bxBao1GhIQiAAAiAAAiAAAiAwC8RgNCaAL7ZSwp7+X1wZrM6b21mWpnZW3UChirwrddE19dKtlCc0GrX1VSFyBGNlkR3RQ1SoVF6TkY2T1DuqHSA294Ep3qFVkOACvlBHgRkCOoucbaqWSrsNGtFFr+1Sy1Es04Yv6fOa6gGZml3bb3SiNIBrlO1Zez4hKs2Yvv23X2itxK3YZGyidAqxTbxZYottLK4e6bzjwVdezKJE7wbIQS7hFbjdwkxUtaSDpUO2MfvEXEhv8CyDuyT8RoxpqD/g2uC8FQ4o1X5csJY/0M2WGKw8aWYLuLHx1azZ50vMu1nIFtf3u72PcQwZSbU2Tag13tZR7qNPvfro4uSAdKidv263zibXg2htSk5XAcCIAACIAACIAACIHAoAhBaE0g3eUnhL8oppys7hdYqw1UKCNUBSzKLSdl67tx2GCe02v0XgArRx3X6ub3Ffk3jMdFCO+mqm4xWr70JfnXWY032g+PwK4cwamUM+8RTjzAdxzpp8GXdRib8iTOrbPHc4uxtk5DRWtaMVMsmqLHTbWyHWIZErv0yWsWYRZazmpGofynjyziO9XB4DI4yBY5t9TFxq4nzhhjqPniqqd/DcREet+NALyOmg304RVF5kJmw8ftpR3dvfDFUDsirsoPdGa0Vl5ANutCqc9kntpo86+piUnsOOjJcY+O5/XbHVTqAcdIPv9vSfL6hyUSt392cQtt+bW5J8yshtDZnhytBAARAAARAAARAAAQOQyAToVU5OZ5x82zT3xdp9EuKWv8xwRa9jICswypfnoX1w9mMLqdTWvL/N05zLysQVCdr84uMuqJEqsij1geU93Bl9zDGf+lCinEGTCHEyF8a9UY99099dTT5yLu5xN80X0uxaUjDz08SRMw6uTF+cJSCcPCqZVXjL8kreH3a4HnrmD51/jofn2+cphg1LuvvrXOnQH3M1Nj23dse6wvRw4CqKh8zWt2/0o1a9mMTalNGrJLNWpUNGQ4/6ZP9U47RqCNbfbkS5+CYMWw+bumd1SemutgX9wvHiOErzUyzBnGov4DfZbkPx5oXN25RG3Qf/5fsChvMtfnpe8DXRLE+kagDXS634rCz5dJcf82yAUpZGTO+3JOrldiKftbFhaIRP3YsJHTTYtPD/N0Qa7BvDU2d93X368KvseNrqx2E1rZIoh8QAAEQAAEQAAEQAIGuCGQitHaFR+83h5eU5qRcWarNezuuK911Ko/Lxoys6aDWbEZ0DjyUjmLfs73/wIPD7RoSOO1nXUNoPbgsB79CaO1BoMFEEAABEAABEAABEDhxAhBaEwIgh5eUhOFqTe0tjU17OsbrOhKbjnGoR2FTd4e9HMXwemVER7EPobVXUWAae8rPul47LmB8Dn6F0JpzhGJsIAACIAACIAACIJAHAQitCX7M4SUlYbhK09yFsY7EpmawcRUIHJBAR7EPofWAPmz/Vqf7rGuf5TH1mINfIbQeU0TBFhAAARAAARAAARAAARcBCK0JcZHDS0rCcNEUBEAABEDgBAngWZen03PwK4TWPGMTowIBEAABEAABEACBnAhAaE3wZg4vKQnDRVMQAAEQAIETJIBnXZ5Oz8GvEFrzjE2MCgRAAARAAARAAARyIgChNcGbObykJAwXTUEABEAABE6QAJ51eTo9B79CaM0zNjEqEAABEAABEAABEMiJAITWBG+2+5KypvHZDS21+49otVvQdYJNaAoCIAACIAACbRJo91nXpmXoax8COfgVQus+EYBrQQAEQAAEQAAEQAAEDkEAQmsC5fZeUpjI+kZ3EFUT6MumQqD+mm3oY/KHCIfuNGCIS0AABEDAT6C9Zx0oHxOBHPwKofWYIgq2gAAIEjkGxwAAIABJREFUgAAIgAAIgAAIuAhAaE2Ii7ZeUrbzMb3fLojphPhJJ7CdX9Fg+lldOFrRboE84HSSuAIEQAAEbAJtPevA9rgI5OBXCK3HFVOwBgRAAARAAARAAARAwPE+tdvtdocC0/c/8tuxf0vz+YYmEwiDh4o73AcEQAAEQCCeQDvPuvj7oeVhCOTgVwith4kV3AUEQAAEQAAEQAAEQKA5AWS0JrCLfUnRMy6HNNt8VNmr2zmN329pcf5MZzdVhdbRakcyKXM9PiPlI27hUG6VN+zV2hqZnVbmp3Itu9/jj5oZyux8IXoYUJksOpzR6v6VbqpfONtsPibEknN9ttg8mt0nxRY21Oq+hg+0z4hU9rW+M67TXVHdo66PNJ/ofq+7loYz2nyc03NR99eMl9prRYBRyI86U3viSI6+jGOfDaqtTdjJ65tcq/q+GtGW5lcDml6uaHf3Vs3T0PxSP1+PaUyPdPFXzidffKgcRZvb99C8HNGIlrSUSd3WPCUaDof0+Vk2qJ23Pm77+sviKc0pOVV1qoUPqQF3fW77bI5d78QccNXP9q/BCY+Q3jSNfdb1ZkAwlBPIwa8QWhHMIAACIAACIAACIAACx04AQmuCh2JeUrjYSNVWdiE+KmIAE2DeiJZLKg++kuKAEH22NB+/0+2Cqw40mF56D8hiff+90GuVkinIrsd09fMo6pmux3R286UJv+Le6j0KkYkq4c1uU4iqX7o4V2dLTB/NbLHtVV1aCi+aSFZc86mLNEHfFR1rpR8MplF9JPtEkawMf+mxI8Tl5/OPUrS3WejxxO1N8CPvr9Z+IVKR/OLA4OP0cRHvm9DcKYVuI17H70Q0pWndvHNc64pJUkW24ZCGl0/0sbguRftKFK4fpznXTM51MVQJ2vXz0uzTvGfMnAvF677+quKvEC8VQV/G0tnbHe0WVB0OWMM9ZK+LnTqGgWNN1TnKtaE4mPBEa0DHPOsSHp1oeiQEcvArhNYjCSaYAQIgAAIgAAIgAAIg4CUAoTUhOIIvKfyl/JXu1QxWKdxIoY8LT0sti5LILRa6haBS7aOrB6KXIptU6F+6aMZbbuc030yIVyqIEVoLYeFTEUSCgg27JmBLsA+XiBZji6ONLi6Oictw00rY5kyev2m6VETnGN95hdai79g+Un2iDMjLcTmk0Yjo6+JFiOqOn6APIvwYE1ParQ0m3piOZOe8vuG14kuQQlDTjRaZlcqXDb45Wl7mtEF+qmTIFmnrttCqxGfkXNhbaI3gtq+/NKyO9Wc9vqKfR5nx71oHld/xRPjA+upgp/o5LLQWgrBcryG0Jjwh0fTYCQT/hjn2ARARhNYeOAkmggAIgAAIgAAIgMCJE4DQmhAAwZcUh5BQCqBS0HEKrXKbu55t6NoGW251LvqxzTeEoxRRj/X594Jml1OaKlmO3m3nUoyNsCXYhymQ1NpScPK0sYTW2zv6HtzQV5Htu57PaXD+TQM1uzfGdyGhNbaPKJ8oh32Rue3czHKuz+ot5b5QNl+EH6OFVimAFzfXywo4srQj2TmFv6RrK66+chylqMpKByiHrDmFWc84deaklw/hsa4ciMftrxFaPXHuzsSMKFGgzVs9w91cr1zCJB9bJHN9fTIF5zWNr37osfyyyBakNXtWRDdGRr61vjrKe/hLUyjWWV8sFT4j9uXZlC6V0i4Jj4zeNg0+63o7stM2PAe/Qmg97RjG6EEABEAABEAABECgDwQgtCZ4KfSSIkQgW1TRBBFPhpRLQDJ/p5Uh2AhRVNbV9A0jdovybPZF0+8nLizZ25ztEgZam0IIqrMlmE2pCK0xttS1sYXWhah7+XrP65i+zwc04TVyK5EpyncBoVWIUgH/O0W2unIOepkDUb/TFCrNWpcNM1oj/MgQhGKqLt59GZKx/P3zJIa7zs4q61EGjlvw4/fmMaTUJJZfSNRmPrrKccQJreG5oNRhnV3SdGrGtL9UhChNUs/NV74k1l/WuqQItCyW9TIX9dxFjeb9/OyaP76dAExgrcrKVjW0Ex4ZvW0aetb1dmAnbngOfoXQeuJBjOGDAAiAAAiAAAiAQA8IQGhNcFLwJaUQW8w6qXpdQWNranF/18u+JSqp2bADV5kClmm2pvX1NbFKATwzr6h/yaU3b+mAT+2wrWSh1bdtWrElXmiNsaW+jUtoncjMtNGMLh4nNGFCtZodF+U70bM3GzGqj1ifKAKZIU7ZNXWf6fxjQdeebGnJI+iDCD8GY8rMzjQEyPqt6FxF00ofmDU5/aUDGlzr8Zc7o9UQAQPjrBMYWWWHuIzW+Djn9wvWwzXKi0TE677+spdXyXFEoyXR3W5RrFXFeiUPISsziRXujz88uzQ5RpRxvtCD9UWFvfaa5QqQ0ZrwmETTIyYQ/BvmiG2XpkFo7YGTYCIIgAAIgAAIgAAInDgBCK0JARDzkmJlyTnEK7mNviwD4BG4ajNa+dlWZo3JNY3HRIuyDqSRMeYQ4oLim/MAIvdhWHq9S9sWMxMzWdCNtMUptEpeMgPRWS/SOLhM84sQX76fdnT3xiFzgcjM7Av5n7XXsviCPtEP59G3crPPeHFckmVZfZmGQiAOZCbLOr9a3dLEmHKKfZ9lTWKvcFfeWzmgzDt37NIDIe6u8VvzsAwcRykGM14C49Rrj8q5OqTh8JMuAzEU66uwmBvrbz/zff3lXF6LmLdLN4S57+vnx58wE23MqNGa8IRE02MnEPM3zLGPAULrsXsI9oEACIAACIAACIAACEBoTYiB2JcUIQbIjl2H7UjRS9n2qx2gZX5eGVmKs8Wv3PeS4px/cKwfITqoNvDTZqj61YzEdt36NtpWase49fqsTNRpdp8UWyqxStjOudGYxrTg/2UHkpUeUuov1vlOfiYEIhIHJpUlPyuxqj2fSAtF32Lbc+ULJtp9sn96auWqsRLjg3o/xsXU4lpvN5zN6HI6pYq2Pibz3K46/vYYKoGZ9Rp/bTUv3HVapeA3pOHnZ7F9XBEj+eX+cdbFx/mzWBvq2ph+ds0Xs0yHWQN5OBzSJw8O9uOec+nzVucdYu5ffVhW/1+6MNa86sCxOu7N/SyyWeuYyPsWvuZZ71Xk+mv6JjxEetI09lnXk+HAzIJADn6F0IpwBgEQAAEQAAEQAAEQOHYCEFoTPNSfl5Qq+1I5y6ccKROk3u5Oq+Zggps7atp3n/Td/hS3umuFpvSAtnUE9CzpqiW4H0vc9OdZdyzE+mFHDn6F0NqPWIOVIAACIAACIAACIHDKBCC0Jni/Py8pRh1Qc4zqqfcJ40fTfQj03Sd9tz/FdxD8UmiltrXKZ5QdgHsqy67a9+dZ1xWBPPvNwa8QWvOMTYwKBEAABEAABEAABHIiAKE1wZs5vKQkDBdNQeBECUDw687xdYI9uHfHPa1nPOvSePWldQ5+hdDal2iDnSAAAiAAAiAAAiBwugQgtCb4PoeXlIThoikIgAAIgMAJEsCzLk+n5+BXJrT+v//nf9KOiM6IaLfb0T/+4z/p/l//zNNpGBUIgAAIgAAIgAAIgEDvCBxcaO0dIRgMAiAAAiAAAiAAAhkQYMJkn38gtPbZe7AdBEAABEAABEAABE6DwMGF1j7/kZ9DNshphDVGCQIgAAIg0JQAnnVNyR33dTn4FULrcccYrAMBEAABEAABEAABECCC0JoQBTm8pCQMF01BAARAAAROkACedXk6PQe/QmjNMzYxKhAAARAAARAAARDIiQCE1gRv5vCSkjBcNAUBEAABEDhBAnjW5en0HPwKoTXP2MSoQAAEQAAEQAAEQCAnAhBaE7yZw0tKwnDRFARAAARA4AQJ4FmXp9Nz8CuE1jxjE6MCARAAARAAARAAgZwI5CG0bud0NZjSJ/fMkGabD5r8ad9N9S8pW5pfDWgqjCh+RrTaLeia/8v4fDijzceEOjCz/YGjRxAAARAAgR4RWNP47Ia+Zhv6YA/D4hl5udrRQjyQan+6EOS28ysa8Adkd8/o0Ljszw1O6R20e0XHf8t04dd2AYR7g9AaZoQWIAACIAACIAACIAACv0sgA6F1TeOrH3osRMv1+IxulqrA2R7gqJeU9ZjObpZEoxXtHG+0zL6/F8XLb3umoScQAAEQAAEQKAlUwmbxK88zyYUs6lmXwpo9F/9eiC8XuZj4TU/ll5ApHbXYVhE1h1KQbrH79K66/1umdb+mD3LvKyC07o0QHYAACIAACIAACIAACHRMoP9C63pN6+vrImuUJY6yl7hXuu8gqzX2JUW84JKdWctseyB6QSZrx2GN7kEABEAABJoSiH3WxfUvdnN8P1XZtMfzhaOw7fX+CL78PMDfMu36Nc77bbeC0No2UfQHAiAAAiAAAiAAAiDQNoH+C60WEbYV8C9d/KLQSiS2Iy6N8gBMgH2gF7GV01FKYHX/SjdK7YFRsc0zJjNJZPIWMJT7ar/XWI1oNvuiqV7rgLcQ9zVKHZTZUMXY2AZQJQtIu4+SOVV3/6qsAtPH5bZS3aGSQUzg+/qQY3r8qb+Hfj3b3vpC9KCUgxjOqPQRHyMJP0vjOPdbei9KSKi2+/gk3ZPfJ2BXTZu6UhUxdrDryfSTI0uuSSyyWBjU9B2Kjxj79fnl4jiiES1pKct/qP4ufBzjUxkOTTjUz0nRc8x64JsvIY6p15XtfWuOER+hOco2AdSNz3e9uhbZsVCVkqm7/oUeiq3tvnnWfXzo86vYYr8pdkkojOPH6F4vQmVrWhXkHBms3P7vJ+euj5i1vr02RyS0HuBvmVb92p4TknqC0JqEC41BAARAAARAAARAAAR+gUB+QmuHWaNJLylFCYFKAGAC5RvdGdsluRjzpdRr5dd9KdmwQtgkWVvP+pyI90GyVEEhhHKBY0Dz8TvdLlgtWKMW3XpMY1qQEB8vy1qy4gVe/tstGBOz4e2ufEnWspOK7ZjERVgK3l+trqDfWwoulW1R82M9pqufRyFmO1iF7mF+XgriJHwkhJBLGo2+6OKRCTiFIH1Z8Gdcfy7oazolWQ/Rz0dU6LXvWfhUiYuQXVy613zHexZ1gwvbQ/WAw3Z0GYt3RDf1cZ7uu2Ycw3NS9FuWANFiXlDuek7WrQeheRLiWC+26vPRZBXiUsCpmaPhGHPGebHObbS1sPDDUq8JWne9nN9WbW1lDnUbH9fGPN7SfL6hyaQqrKrHVsIYE9aCpGddKOD4OsweYbJeOZ8gVSmB0PWdfn7EQmsHf8u06tdO/eLvHELrL4HHbUEABEAABEAABEAABKIJZCe0rsdX9MMFsGgG0Q1TX1JERpt4yb99V7NZq1vGvLRrBpqlEaxSCYbwV17sPvTDFB2sGrdOYVdh7HgZtMYk1BX9cBYH9aAtMZ7azmm+mRDXJSKEVnO8lggj6/hZh5etaTwmWjAxmwkYXGhVhe3C2Ag+YYHTIaI67Iq33Q0yxo4uY7G2b4eQHPSdFDzrBGsHx+CcDPm06zmpgmpQKqXpPAvGR4iLtDswR1PjoGzvZKF+8VQcS2h9IVHdMWYOdR0fqg0sy/v5/KM6wKrpGL3rmHstSH3W1S7NLlEVQmvwadbF3zKt+jU4gm4aQGjthit6BQEQAAEQAAEQAAEQaI9AXkLrdk7j91tadKGyElH6S4p8yZ/R7OuVFWe1BGD9pV1u13ecyqydRiy390sx0cgWcsZHndAq90rr5QBEN6Zwqx/YIcTMcvO8cmfzQLJYobXOlojAjxJa/ffQhJZCDJhdTmmqZh1LM6yxO/wWwce7ndraKlxkE3rsSrLdgTLGDhESrA7ylCTFcju9K3MtIRZr+3ZsmTcPsImxP4ZRcE6GfLonB3MczoN6fD6ImiJ6CY3Yg4CCQmuIi7QtRmitGZ/LDt6144sV8Wv9gETv9aaY75lnXceH5n+zNEeTMYbWMUfMpD/ragLPIaryMb7ei8OxImK2uyZHmtHa0d8yrfq1O6fU9gyh9ZfA47YgAAIgAAIgAAIgAALRBDISWrfKNvXo8Sc1bPKSUr40e0581kWVIc1mlzSdqqUDjO3PhQAht6XXiQb64FIyWg3BUHm5Z5m5WoZVdGZSrNBabU1WM4JjtfPtfEzvtwshaEdntFbjlTx5rcyihqAzQ7fsu6jjyjJa796Msg9xW2SDApYiANXZFW27J+pj7NBYtByLdX0LfVcvc2HGR4z9MYyCczIQ813PyRCn0KIW4ui7Psg3ci0IzdHQ+Hx8xe/tQwjN+RsjtIbnWVnI116z94yPyr47eju7oS+lFnbqGIPrmMfZTZ513rhDjdbQlDQ+7+5vmVb9mjiqtppDaG2LJPoBARAAARAAARAAARDoikA2QmsX2+xM6M1eUljGzIMzm9XpVFMcNLPjDHFLZhdK4VX2uV2via6vlWyhOKFV9idqrMpcI5nVOqLRkvQ6s76ty+YJyg1KB7htqZsKxgtqhNBq3kOKbNZBX1pGq5rla5QOKMsIFDUVI/gEBSwlm7POrjjb/fyCdnQZi6G+XTVojdqoQfsjOVqEzDgK+dSco0WHrczJ82e93qXnXrWzxNw676gx67o+yDfEhXcamKNN4qBc9ESmtb52mfVy62s/N5pDLceHWidWHBCniMceX5l1WxuNQ3F6s2edV6K3noHM3rc7duhiV3/axPZ7fBmtXf4t065fYxm32w5Ca7s80RsIgAAIgAAIgAAIgED7BLIQWtlLpZZlyV7mjQNE2kDX5CWFv/CmnK7sFFqrDFf5Al2dfi7LDShb9Z3bDuOEVrv/glyxLdi1zdiq68pEVV6/VH2LTs9o9dricaYVB4XN6knxplhk3iMoJrF7az4yakA6xN0Qn5h7ttUmSYAza5waY2s1FoN92wJZE9/FcAwKrY7t6LwGcRnzHc5J0g/LS50jXOo0hNbYPmLYxcS6lRF/syS9/ETdelcvlFpZ8A7xNyajVT24yV1zWomS5DlfHx+6fXaN2aZjDI6jM6G18Jl8DjoyXNt4Pjfr47iE1q7/lmnyN0wzrt1dBaG1O7boGQRAAARAAARAAARAoB0CvRdapUhg4lDFtXZQJdRoVWsVekoGuGwyxyLGIF/KxRXD2Ywup1NiVVEr0VNvQ+bBTUa9QyIhyopsqapeqbTJXbORvfD/pYuN+6Ax8fIvezDqs3rur8qwPj/G1Y80xu+Ay1g+/tSPV7eBlRMoygKUu4RHNKIlLdm/uV+JH/BVDptzv6V3ltVathGj9PEJ33NGq/tXuin95LIrrk1dPcQYO7SxtRyL17IWcMHajPMXeqiN1Rj7YziajNxzUgRYbcwb42lvTsasB/4Vr+k8i+Er2bm5xM3R0Hqnx4GjJnLAL/Y4qvUsZYyScNvxIbJZlbIEbL3dyDrY1XjrYq/JOMyI6UKQq2w263e39YRO7acQscvHFlvTfy/F9hB/y3Th11Tq+7YXQuv/oB2rm09Eu92O/vEf/0X3//rnvl3jehAAARAAARAAARAAARBohUDvhdZWKER2ksNLSuRQHc1cWarNe2v3SiHifD+5t6IezzbVdkeN3kCgPwQwR/vjq4QvFfs0KNja4EDP44MGofX4fAKLQAAEQAAEQAAEQAAEdAIQWhMi4pSFVntLYwK4zpsGDg9RTznv3BbcAARAwCaAOdqnqDjlZ12f/JRqaw5+hdCa6nW0BwEQAAEQAAEQAAEQODQBCK0JxHN4SUkYrtK0u1OQm9mDq0AABEAABLoicLrPuq6IHke/OfgVQutxxBKsAAEQAAEQAAEQAAEQ8BOA0JoQHTm8pCQMF01BAARAAAROkACedXk6PQe/QmjNMzYxKhAAARAAARAAARDIiQCE1gRv5vCSkjBcNAUBEAABEDhBAnjW5en0HPwKoTXP2MSoQAAEQAAEQAAEQCAnAhBaE7yZw0tKwnDRFARAAARA4AQJ4FmXp9Nz8CuE1jxjE6MCARAAARAAARAAgZwIQGhN8GYOLykJw0VTEAABEACBEySAZ12eTs/BrxBa84xNjAoEQAAEQAAEQAAEciIAoTXBmzm8pISGux6f0dvdjhbXoZb4HARAIGcC2/kVPZ9/YC3I2cmesZ3Cs+4E3Uo5+BVC6ylGLsYMAiAAAiAAAiAAAv0iAKE1wV85vKT4h7um8dkN0Qoia0JIoCkIZExgS/OrAU0vV7TDNy8Z+9keWt7PupNypTbYHPwKofV04xcjBwEQAAEQAAEQAIG+EIDQmuCpHF5S3MMVgsr3E0TWhHBAUxA4CQIsy/3vxYY+Jn9OYrwYJGWR+Qg/5imgQ2hFZIMACIAACIAACIAACBw7AQitCR7KVmhdj+ns7wVtPiYEKSUhINAUBE6BwHZOV4NXut98ELTWU3A4hNZcvZzD3zAQWnONTowLBEAABEAABEAABPIhAKE1wZexLyksA+xmWXQ8nCkCprIV9+6NzmSjkb01V+vD+JzVThxMP52Wj5St/3V9VBf7slnjbdXtGdJMEWT8top2t+/qWNjvXogeBlQOT+NHZN/L3Z5MRiHGxX02qu80wiNa7RY0qOnXN1bpkxjbV/evdFMN3snDbvNBk81YxFMxjpjxx9jDxHerr5LLcfqQfVmgxX7LfmTdheJ68keU4pDLgDRhOKsyQ13zs+pXn0fmPdV57pt/PhtVG+rmrrlGvN4jqzXhcdHrprHPul4P8gSNz8GvEFpPMHAxZBAAARAAARAAARDoGQEIrQkOi3lJ4eIJSeG0EFu4yEeV8DIc0vDyiT4W16VgYwow5VZdnk02JVIEGm7yekxXP49iOy/LSL350gRObbuvrw+h3jiy1RSRKMLWarxS4DLF1jG93y5ENpzDViH2XHIhU5zBVYi8pIrUiuxjtS/u+yXbG/VmPXxsP81oRkS3C5bZK/r4ktzXYxrTHdGNUsc2Yizm2OyxmrZLEa+eh97PlubzDU0m8gSz8PglzVj223lffMjm2oDm4/dO/Simjo9JEb+fQpy/LubfpfEliG+Ol+Kn9uWA7FOfW/p6Y88/p38LNvxLhXKtcs9dLU5e75H1nvC86HPTmGddn8d3qrbn4FcIracavRg3CIAACIAACIAACPSHAITWBF8FX1Is0dI8TMYlIBq/Y308EL0o2/i5mFKKiIXB2znNNxPi2pop+MX2UQi2pkgr7hBpq7WlWBWXC9nUEqTYmVtSVHUIi4Uw9Wlks/rFQVus1Nxq+iXoJw5GF1pdceIQqU1hS2QtFoJbmQmpiqgRQquDh3oflmVbezp8zdZvS4jzsLdFxT74sDs/uoVWycSYA6bQGpifxOYLEU2nCmM235+/abpUvlCp+5KkEGldwr6Y3jVfsDiyv739JKyfaNofAsFnXX+GAksVAjn4FUIrQhoEQAAEQAAEQAAEQODYCUBoTfBQ8CWFC566AKV37z7FWxPjeB/mhmPWSyXWSaHEK7TG9lEKrS6bY23VM2lFl6a4aGb+1Yh0Rb3Y2eWUpqa4XMD0bts2hVkpGhbXldutg34KCHS+fh1bytVMZaFveco+KLZropaHh9aPQxirxLQpySIT6nZzGZcx96oXFUVPsf3o93WUv2jVh935McRE8GCJ6B80IZGVXma0BubngH8xcUffgyqjej2f0+D8mwZq5rojo9qcf6LUhS7scx9EXCvzo6v2dWtbwkKKpkdPIPisO/oRwEAXgRz8CqEVsQ0CIAACIAACIAACIHDsBCC0Jngo9JISzvpyi5f8OrktN/Jgqtqt3JF91AkuZUbrpV4/VrVV1O4sxCTlFC0zAzc2G3I2+6Lp9xPtFtdCrK0VWuuzQrXrjYzCsJ/8Al1dv5bgWIrO1XbvlNIBdTyqfu7oTS1xUMRzyE5d8LykEPt++rA7P4aEVs63TuivOXxOsub1i/m6cE7v8wFNzp+1EiGamOuZf2KO2kJrzLXawXhRX04kLKZoetQEQs+6ozYexnkJ5OBXCK0IcBAAARAAARAAARAAgWMnAKE1wUPBlxRHLUaut6zXRNfX9Edux9fES0N89W3zXq9pfX1d1TAta1B6Sge4TgnX+igG7t1W7hKFXbba9WPNupFxIt0nWQcFNRVaTVHItXVbzTCUKEo/eQS6UL+u0gBGfdx4obWeh1k6QBO8I+zUhdYw+376sDs/hoVWpfQGP69NyWgNzHGR0bqoMmFHM7p4nBQHnpmlA+rnX33pgPDc1eIENVoTnhb9bhp81vV7eCdrfQ5+hdB6suGLgYMACIAACIAACIBAbwhAaE1wVfglxTgER6gxNH6/pQU/CcpR99R3UJNS15PXCx0TLRay5qlRk7PYiqxuDTe375t9VMMWNtkniqfYqhzQU4pIXF2i76cd3b1x47lI7MqkixEfVTcF2xtM5Tb7ik/IT3UCXSV02f3a9WbNNkHbG9VxNWqCBseveL/2YLFber/qsw+78OOGLv6GmWh+9hyGpdbuVeenKmprmcnetcI1/z744XN12dtijfBfq8457XC9hDUTTftJIPys6+e4Tt3qHPwKofXUoxjjBwEQAAEQAAEQAIHjJwChNcFHcS8pUsQrOtZqTkrxckjDz8+idqZ+irg0R4gg8l+yPqvRt8N2W2w1+3Bc5Cw1sK+tslYrFZmqxAXdaVmWU4ybb48uf8l+JwTa6lcz7aRzvcapr70QCGUfw9mMLqdTYjirrNkaPxlbvqv6uPo1Zr8v9KCMpeIs7xlj++r+lW4CPOw2H0W2Ix+hxdA9frNerJslr5W77KEPiy85WG3UqhKsex6l+lHOTeFXM66l34t5vdFrLltZ28YcFzVVhcV8LtOYxrTg/1VrN8fMczvehPhqCqj2OmOuEUzI/0sXrN6scX3C8ommPSIQ96zr0YBgKieQg18htCKYQQAEQAAEQAAEQAAEjp0AhNYED+3/kuKu0RpvgrieZYkWya2WaPJ25/6s/h6urNZ9bY0fFVqCAAgcLwFksx6vb7qybP9nXVeWod99COTgVwit+0QArgUBEAABEAABEAABEDgEAQgOTuAiAAAgAElEQVStCZT3f0nZV7zc0lytzWravp3TfDOhiXZceOwAxfbzL56lp5Q5MA7Diu0N7UAABPpPwKy33P8RYQQxBPZ/1sXcBW0OTSAHv0JoPXTU4H4gAAIgAAIgAAIgAAKpBCC0JhDb/yVlX6E1wdiGTZmwIrJij9/WhkPEZSAAAhEEWOmB5/MPZ/Z8xOVo0mMC+z/rejz4jE3Pwa8QWjMOUAwNBEAABEAABEAABDIhAKE1wZE5vKQkDBdNQQAEQAAETpAAnnV5Oj0Hv0JozTM2MSoQAAEQAAEQAAEQyIkAhNYEb+bwkpIwXDQFARAAARA4QQJ41uXp9Bz8CqE1z9jEqEAABEAABEAABEAgJwIHF1pzgoexgAAIgAAIgAAIgEBfCOx2u76Y6rQTQmuv3QfjQQAEQAAEQAAEQOAkCBxcaO3zH/k5ZIOcRFRjkCAAAiAAAo0J4FnXGN1RX5iDXyG0HnWIwTgQAAEQAAEQAAEQAAEigtCaEAY5vKQkDBdNQQAEQAAETpAAnnV5Oj0Hv0JozTM2MSoQAAEQAAEQAAEQyIkAhNYEb+bwkpIwXDQFARAAARA4QQJ41uXp9Bz8CqE1z9jEqEAABEAABEAABEAgJwIQWhO8mcNLSsJw0RQE+kNgPaazmyWNVjtaXPfHbFj62wTWND67oaVmxohWuwWdchjhWffbcdnN/XPwK4TWbmIDvYIACIAACIAACIAACLRHIA+hdTunq8GUPjmX7l6S619StjS/GtBUGFH8qLYYnw9ntPmY0J/2fImeQOA0CRQiK5/9EFpPMwYajZqJrG90d+KiqgtdF4Lcdn5FA/6AHNJs80GTo3j4CaH9a7ahj2MwSPtbpn1OXfi10dTb4yIIrXvAw6UgAAIgAAIgAAIgAAIHIZCB0Lqm8dUPPXLRshAzL1e06yCtLeolRYo+I7cN6/EZ/b04kpe6g4QYbgICByBQCBSXEFoPADuPW2znY3q/XRyJ4HdcTKOedSkms+fi3wvx5SKfq9/09NsCtyJqDo9CaFX/liFifyvcLNv94rh1v6bEQEttIbS2BBLdgAAIgAAIgAAIgAAIdEag/0LrdkvbP3+qzFD2Qvd293tCKxGJzB2ys3bYi90D0QsyWTsLaHR8ogQgtJ6o45sOe0vz+YYmk1MuEOBn164gJ74A/X6qynoczxeOwrbX+yP48nO9pvX1dVWygq9pr3TfYvZvu35tOvf2uw5C6378cDUIgAAIgAAIgAAIgED3BPovtBqMmMj5fP7RSZ3G+JeUou6fUR6A2fZAL8UWRbuUwOr+lW6U2gNyG3S15bIYrCNbVmS/FJ8r99V+r7Ea0Wz2RVO91gFvIe5r2Ffes6ppqGYBafdR7Ku7v6sOojXWcshxtTd915dD52xu6Z2VeWCZz3dvvLZnMXBLoPeNi7Wvuxdj+Pjj3yqrXqtud2/CUfcj2276QvSglLEYzsiMLdV3tcw4r3N6LupY1mV+tc1e78+1jVaprzkc0vDzk2g4pE/2X0cJkTpfMn/65pCMHd/ntp02f1kmxDem2D6o3H7tXgv8PhjSaES0XFa1Tfwx8HsxFGItPw/Hhjk/jfjZzmn8fkuL8+dq/hulJ6x7zC5pOq2quQ5nK7p/vanKxfjW3cj1eqOu4UlrtWjsf064ytbUz+n4Z13EHymODFZu6/dTJ1+IRlikNDkiodUynK1vf+kCQqtGBkJrWoSjNQiAAAiAAAiAAAiAwOEJ5CW0rsd09fPYWa21pJfPooRAJWa46wFy8eZLqdfKr/tSsmGFmERyS7T1eSEQkSxVUIhP/OV+QPPxO90uWFkFoxbdekxjWhRi4GV5+It4WZf/dgvGZGQNa9lJRWYh8a2YFLy/q8KDboMUECobQ9PEvL4U0TjnSmBgotzw8ok+FtelSGGKx2WZB21cSnFBNeYcvinFD01skcKHLv7sw1GIujojM7ZcXHThyoyDz7LmaewXGG2yvyljWoqgNq9y7hjzzRy7n63wJW/vnEMi4zH0uT3uwsdUzW29D3tM9eyqOVy3FgjBTdkSb8RkSgzo80bUk065Xsa++oVRzJdgIdYhjra/HPHD1r83JjyzpVUcfGXaW4mXyryy1gG7XE2zWJvRjGjvtbouNlL8kfSsCy3IPAYrzsWEqkoJhK7v9PMjFlo72AHTql879Yu/cwitvwQetwUBEAABEAABEAABEIgmkI3QGspWiyZS0zD1JUXYJMSh23c1m7W6SVhoNQwytxNa2wt9dWrdh36YwolVF84p7F7Rz2NxmInjZdAak3izjj50JGhTwJlhwcoWwUjW95XCWOy4tnOabybEdyA7hdYxvRPRdKoIDeya52+aLhVBPfZ+Ho7hMaeJZKVYtRSZkF8XMhO7Hn7Yjkj21pZZ9QsEDlv/AsIsHaD6guySHVqMhuZQ6HOXACnrP8osR+c2YH1MYXaBtaD42BZaTTHR/aVFzP1ThNZGMRRiHcGRYtoUwrx+eJodm/Z4jbgz64KH5nFofDVrZdK66Nl2Lp9JoTmd+qyrXRXU+qyyoet3bTykk/s4XqF1PVaes8njcl/Qql9bsim1GwitqcTQHgRAAARAAARAAARA4NAEshFaBTh3pmBbUNNfUqSQMqPZ1ysrzmodvKKLkjX2a6cRK6eru7KFnAOuE1rd24k1puUBY/qBHUJcrLbTVrc2D/FIFVrrbGpJ7DMOTdNE5thxxQitt3f0PahOtl7P5zQ4/6aBmrkce79aobViVhJStjPb28qrDFG3gOYSRQ/FXs3qFvfU/OP8wmFK5WFYqvBKgRgNzaHQ56bQWohIs8spTWW2ukOEN8c0MMsCSNRGCRIhJE5JelsXC10ZrXbWZuVFMwZ+OYZCrCM4Xke3WZYZ25JHOJs+ILSG5nFofCLSnV9KmfPXWcYjEBvWF0qe6Zz+rKtZFxyiKh/L6704HKutB3Sjfo5UaJWlLSbt0mnVr414738RhNb9GaIHEAABEAABEAABEACBbglkJrTKl9R265pJFzR5SXFvHa+cqr88D2nG6wDqIpOdfVcJSnUZZnropGS0GvUMFeGCZeZq23+jM5NShdYq607NDI557wxn5rmzfrWX/8hx1W3TZvzl54ybEBbO6X0+oAmvDan4OfJ+9SJMSukAXdTn9hmlB+S9mIweeyp3G+xFHVL7MLnaLFQzo9UUWuWJ5471NDSHQp8LPwt+vF5uUXtStTdmTKJNvQ/r1oJKLDRLB/gzWs2s+9D9dRbtx1CItfi8PjZiWIuT7xVhvoDXitC6R6wJM5qt1TGxETunmzzrvH+qoEZr4l9xW6XkTuKlgeat+rVd06J7g9AajQoNQQAEQAAEQAAEQAAEfolApkLrG90Vdffa5NrsJYWJEQ/ObFanbWY2lpkBVScoKQdob9droutrJVso7uVdZsuJGqsym0YKkyMaLUln6zsZ2TxBeY/SAW6b/J5tJvYZ4mvUuIwXYl/pgNsFTdj2dSbsjGZ08TihycaoxRt1v3gRhrc06v9aXAwBXRfZGI9nOv9YkMgQtLP/XB5ojz1X07R6y67anWVNylDpANfp3TJGfaKbnEOhz5X6ntYBcTKjteijbkxBdqG1oBQL44VWtdyFS2w/eAyFWEdw9K0XodqvUXPGLFnhKh2wT6wlCK3aOPkXN3p5EltIjp/TzZ51vjXZfgYyX7zdxR1w2OYz3O7r+DJauygZIMfdrl+79Yyvdwitv8MddwUBEAABEAABEAABEIgnkJ3QysSKB4qrJxmPSbRs8pLCxZOU05WdQmuV+SgzYKvtwjKrTNmq79x2GCe02v0XlAqxzZXZaNV1ZWLEmGihnXTVPKPVa5PHgUHByqzHKhQW4xAyY6u6FECUcbH7WNm9hiCpZrxqolWD+4nhxvkxLBrpcSO2rctsSlsY8WUSmi5ol72SWe0QojXhzBDo3AcmqeUs1BgNzaHQ5+76t6ZIaWVmG2MKsjNiRp8Xwsbvpx3dvfEgVQ54qjJAzXuoc1ePgSLaasX6LmIozDrEsYz9oj42/77IET/WuuJto2YZB0oHmCUurHUjPL7YOa7Zz8tjhJ4T+hd+dXO6ybOu7nmqPQcdGa6pz+L22h+X0Go9U9izar6hCS8Cvv9P237d36L0HiC0pjPDFSAAAiAAAiAAAiAAAocl0H+h1aiJF7vFuQnm6JcU1SbttPn6u8oXZ9lKiKnyxVz8djib0eV0Svp2br0NBWo6EgnByVcT0s2QCQz+kgzaYWRF/+WroVE3UN7f9epoMpAsYv2qX8+EuheihwFNZelJzuaW3q8GNKUhDT8/i1qXRrmE4sbucRm8HW5lvnv8YeKluDH3JY1pTAv+X7WurVpjswlH3Y/uMa/uX+mmhFBSLQ9qk3YSYzL8pE9mtowjY46ZNUFlb4dhr8Ku84NZI1gK5+XsKk+bF78JzKGaz+PGLWpR+vwb10cRt0Usm2vB0/eAWLlkMVeIC6+Vy8WhZsulWYO1OqxPjQHXvDlEDMX5IuRL0UvtXCrCwOZe1dH2rUXOVdxYc+vvXRNrnrUyvFbXPydkbMTO6ehnXcKDtGJiz82EblpsWtRQrx64tNO+HGzxVhFd+eLNt95GdGk16cKvTezY5xomtP4///t/VF3sdvSP//5fdP+vf+7TLa4FARAAARAAARAAARAAgdYI9F9obQ1FuKMcXlLCo/S1cGWpNu/td69012iNt6nKHnS9lx/Pttj4ER2u5b7sPZZ6tpwfbly400kTiK6x3A9Kp/2s64ePmliZg18htDbxPK4BARAAARAAARAAARA4JAEIrQm0c3hJSRiu1tTe0ti0p2O4bl+xL3BYyXZO882EWtrteQzAWrRhX/YQWlt0BrpqjUB3Bxi1ZmJCR6f8rEvA1LumOfgVQmvvwg4GgwAIgAAIgAAIgMDJEYDQmuDyHF5SEoarNM1LRCi3iV+ufnWraDNf9P0qCK199yDsz5/A6T7r8vZtDn6F0Jp3jGJ0IAACIAACIAACIJADAQitCV7M4SUlYbhoCgIgAAIgcIIE8KzL0+k5+BVCa56xiVGBAAiAAAiAAAiAQE4EILQmeDOHl5SE4aIpCIAACIDACRLAsy5Pp+fgVwitecYmRgUCIAACIAACIAACORGA0JrgzRxeUhKGi6YgAAIgAAInSADPujydnoNfIbTmGZsYFQiAAAiAAAiAAAjkRABCa4I3U19ScPp8Alw0BQEQAIGeE8jl0MDUZ13P3XYy5ufgVwitJxOuGCgIgAAIgAAIgAAI9JYAhNYE18W/pKxpfHZDtNrR4jrhBmiaIQERC1+zDX1M/hBt53Q1mNIlYiNDXzcdUnFA2Gfs9SNa7RaEpSWW1yHbdXTY2yGHQETxz7oDG4bb7UUgB79CaN0rBHAxCIAACIAACIAACIDAAQhAaE2AHPeSIl60v58gsiagzbopy3IbTBUVbbSiHRT4rH3eaHDrMZ3dLGnkFOENwb7RDXDRoQiw3Qx/L4ovVw510xbvE/esa/GG6OogBHLwK4TWg4QKbgICIAACIAACIAACILAHAQitCfCiXlKYWPL3gjYfE/qT0DeaggAInDiB2mxnZMn3Kjq4L1/pfvNBLJG9bz9Rz7q+DQr2ZpGpDKEVgQwCIAACIAACIAACIHDsBCC0Jngo/PLpzmbVMxqHNNu8ED0MqExyHM64MEs1mY9WVqRpN+/jlt6vBjS9XNHu7o1nx/EfJYMyxpbV/SvdcOOYrbpQoF6vZt6xDC55O/V+RMpWWo9NMS7Q+i94qfqF7/7a77UbVduvXdf6eJvZhjbPilcMa1WQj/OxEPDr7htiHmIyCGTg+u3U4yVlPP74MceqR4v0hy9r2GfDUJZyqGG5z7XMytgYKkfUQGhtOu8q2xrOceeaVfS1EZm5pMzT+HlS+TfGR2o0OO+h2RJeH51+szLQhehdrK6lCaq9cg6+3vczqzX8rItZtdHm2Ajk4FcIrccWVbAHBEAABEAABEAABEDAJAChNSEmgi8pNVlMQgS41GorcpHkS4isf8jIWOPbiL80obO+j3N6li//wyENL5/oY3Fdij22aKHaUoihJG1RRCJNZJC1JHVxRtsmW4hFxIWsTSVIBGyqcwPnRHK7fSFyKHb57080H7/T7aLiW9ZKXY9pTAu6e1O2+Gq2/ynYVZxM/rpdREL0comN9axtsaguTor7lDzM+yoikJP5iu6/f2qY3BHdKPWFHXEoxKgxvd8uRLaep00lWoXHU26zNnxQslmP6ernUdS5te5XP3fsebMt42KjxZbtw32udY3fNYebCq37zrtSmIyc4745qI9pS/P5hiaTqoJs43lSzN2Qj/zzR7UlNC+kIBpah+UaWHxRUyOOcy6v973c3RB81iU8N9H0eAjk4NdKaN2xasJEux3947//F93/65/HAxqWgAAIgAAIgAAIgAAInDQBCK0J7g++pOwpOGmmOETbsFhrC6ZldqMloiriVyEWfGoZaGN6J6LplJ3pVRy8s53T/PmbpktFAGbXPhC9KKUSdAE5ziavGywOxmEzwfvLnh01LgPXigzjipMQUlWBxdwabIvAls8crJOEVqeYb943lnlE3U/Plwe20KrEiTKgYMzG+o/F3mZCXL+rmWf81obNXnEzguU+17qEVi2GzKBPyWgNcgvHADGxPHaOa9vg9TmoMmLZ0M/nH9UhgBGMfYK8y5cCmT3PJMpaW2R2vbIWutbH+nXYuHdIaDW+XEt43Pxq0+Cz7letw82bEsjBrxBam3of14EACIAACIAACIAACByKAITWBNLBlxQuANUJTo5jxc1t8FKIK+xSt6oHRSt1m75y2JIp7mj9FDVlZ5dTmpbZtTJj8Y6+Bzcks0DX8zkNzr9poGbaFgf42Bjl1nz3Kdy1gpPaWQ1TobkU25QtA8yT2R2iYuBacwu9tjXYI/Y1Ya2aHvRx1H1jmdcIrTVxKIQxM6O1odAa678YodVjs1csjWApYkDPyK3iTs84F+GoiPGO8gH69nIjaFOE1iC3cAwMuA9j57jbvyIWlMPezG32EYyZdr6Pj6rc2YAtkesj90pwHSax24BYLdYpXboOMAutXQnPnkM3DT7rDm0Q7tcKgRz8CqG1lVBAJyAAAiAAAiAAAiAAAh0SgNCaADf4krJnRquWCeoQXYIinEdIMLewyn5msy+afj/RbnEtBCJLaF3Q7bvc/npO7/MBTc6f9ZIGwcO/3IJP7Lba2q3WUmiNOnzMI7TWXOssFVCUBuBcpoXYohSLtTkKoa6OdYrQKrJsQ/eNZe4WWkNx2LrQGuG/UKmCOpt9MSR+X8/SzGqWvoq5tqqla2ZF23VRVXHPKdq5SovUcgvHAM9ovQ3P8dAcrD6/o7ez6ouZSoQNxatfaI3lrPuF8bZt0WoXK19EmWtRTPzXCbHlfIbQmvB0RdNDEAj+DXMII/a8B4TWPQHichAAARAAARAAARAAgc4JQGhNQBx8SdmnRqv5Ut6a0GoLLjIDTc2u8wmtZcbWaEYXjxOa8MNljNIBrtO112taX1/TtVP8dYtATld4svy26zXR9TX98TEv7y979ZQOqLHdymZU64fevvNMNlGLtlJazXqUMaxThFYx3tB9XXxdv/Nl+erlIlwZe61ltEb5r6qpykmbX2gE5k799v96lvtcWwmNdpkOM26ShdYgt3AMlD6UWZm1c9zO2pRzUBWjxZxRhNWoeK3JaI283hZaF2TZErMWRazDWrkBfq6hO6M19sukhEfQwZoGn3UHswQ3apNADn6F0NpmRKAvEAABEAABEAABEACBLghAaE2gGn5JEeKG66TpYDaqIR5Jga5R6QC1BmHyoVryVPtqa7gmwjr6s8sArGk8JlrwrDFHrchQjU3NJ8bhM0K9ovH7LS0KgbP+/jVCq2OrN6//WNhu+sz0iXX4VaO6unoABuOktFnJivTVsQ3Egax1WR4Q5hAx9TELX3w/7ejujUOiatu3nbXoFBql/Ur2dMh/zAat7mexbb6cG4G5U5eRGfLhPte6xu+a12UEmOPSFXhLYN933qlief0cr5+DOiP3YXXaIXGR86ScueYhc9FfaEXULnaK9tUXScF1uKbcg3ZYWcJz5hiahp91x2AlbEglkINfIbSmeh3tQQAEQAAEQAAEQAAEDk0AQmsC8aiXFMdWeq2GITGBjKdB0VSWbOV1Wm/p/ar63XA2o8vplJZExDJPX+iBBtUF9X3QkIafnyS617cpx9iyun+lm+JeXMyiMY1pwf97dsMsEj+qCCxEn/KT6gCtUmj121QebmPYWrlGCj3Fb8y6tqX46Lq/XW+RSK/f6rLdrM8qezZrbPrHbdSL9PpdCNvsJ8Y3m+LQsbr7VuJ2DXOjBmXFRGdtxuHT94D7WXAgLryWYdkg1urHY/jdMVdFDPpt1i9xb9n3sbT98UFK8jLvOt7/lSV2nVbHOJUY1+/BZ145v5rOO3VscXPcPQdFNmu5kIm6pTzrna9c4t9/Ujil+Uj1r9Nfmi3FuluzPpZzpxiSHv9yTS5sLPsWVuh+ZSLvX7ooxp/wmDmKplHPuqOwFEakEMjBrxBaUzyOtiAAAiAAAiAAAiAAAr9BAEJrAvW4lxR/VmvCrRo2TdiS3/AO6Zel2LSmOasDa6pZ6Tc98StSmB8zqiqDVimpWRrMRMa3Oya0HvMYfsu2XGKgTX6HY9LnbFZGPO5Z16Zv0NchCOTgVwith4gU3AMEQAAEQAAEQAAEQGAfAhBaE+jFv6TUnOaecL/0pocTEuJti7dJq/sZfwO0tAjEMz9ueEZtVtPY7ZzmmwlNILQ63JhLDLQZoYdhYtZpbnMEh+or/ll3KItwnzYI5OBXCK1tRAL6AAEQAAEQAAEQAAEQ6JIAhNYEuqkvKYfPuDuMkJCArKrRerminTf18DezgNNG04/WxxgH/SCXj5WIAduX3TOx6gn3NKBSn3U9HebJmZ2DXyG0nlzYYsAgAAIgAAIgAAIg0DsCEFoTXJbDS0rCcNEUBEAABEDgBAngWZen03PwK4TWPGMTowIBEAABEAABEACBnAhAaE3wZg4vKQnDRVMQAAEQAIETJIBnXZ5Oz8GvEFrzjE2MCgRAAARAAARAAARyInBwoTUneBgLCIAACIAACIAACPSFwG6364upTjshtPbafTAeBEAABEAABEAABE6CwMGF1j7/kZ9DNshJRDUGCQIgAAIg0JgAnnWN0R31hTn4FULrUYcYjAMBEAABEAABEAABECAiCK0JYZDDS0rCcNEUBEAABEDgBAngWZen03PwK4TWPGMTowIBEAABEAABEACBnAhAaE3wZg4vKQnDRVMQAAEQAIETJIBnXZ5Oz8GvEFrzjE2MCgRAAARAAARAAARyIgChNcGbObykJAwXTUEABEAABE6QAJ51eTo9B79CaM0zNjEqEAABEAABEAABEMiJQHZC63p8Rn8vNvQx+dO6n+pfUrY0vxrQ9FO97YhWuwVd818Znw9ntPmYUPtWtj5sdAgCIAACIHBCBLoQ5LbzKxrwB+SQZpsP6uAR3cBDaxqf3dDXrJu/GZIN2s7pajAl8WdE+5y68GvyGPe8AELrngBxOQiAAAiAAAiAAAiAQOcE8hJai5cU6uilKeolZT2ms5sl0WhFu4WQWNWfLoXgzqMFNwABEAABEMieQNSzLoUCey7+vRBfLvLn9Dc9lV9CpnTUYltF1Bx29DdDmrVrGl/90GPxBSz7W+FmqX5Z+/+39watcSTbvu/yYO9PojK02tz74B5416VBD3dL4vhosNFUg26qwNBItNFgg4aGPTBuqjA0lI73QFPTA2GQyoM76YHUX8CtBqsm9757H7yvsA8cPSIjIzMiMzIzsiqzVJX106TbqsiIFb+1IlP5rxUr6vXma924Xxc3qXYPCK21kXEBBCAAAQhAAAIQgMCSCXRIaJ3JePhG7j6fy+fDdrJTQl9SdOaO5LN21IvdkcgFmaxLDnOGgwAEIACBUAKhz7qw/vRujruzBzHfPa7OF47atg8t/c0QxiduNZ3KdHc33gGjNsEoQfqDHDaY/dusX2vNrrHGCK2NoaQjCEAAAhCAAAQgAIGWCHRGaJ2Nh3K1fypy1N5LU/hLit6OeJ4pD6AE2CO5iMsa5EsJXB9+kD2r9sDgWr+Yplsu4yjwZMvq7Jf4c2tc5/dOEA1kNPosJ26tg6iFHjdjXzJmPDe1sdHKAnLGsewrGz8tq5AalptrMuX0JT10LZRtVbXHGVzfy/Zrq+xDwVwv5Cje+qosUNs6L6J4SxD2R+L6cJltPFTiOJBky64/foqYm62r+1dmy6++Ppv95V4fMme3j+Lxo8Hk/uapvFHryTN2USyE2FSvdEe8Hp5dy8PBpc5a14sll7letBaK5ql4hsSWsTc/t3Qbdui8NzEmTKyUxpsOcLm/2ZcrVQomwN9l/lDdhcVDvE38Pt4R0R/J6NmJnJh7eubere6dvcJ17StTU28NhT/rAu7GngzWiNndmXfXR0CPDTZZIaE1Nyv1rH0t2witDhmE1gbDn64gAAEIQAACEIAABFoh0A2hdTaW4dW+TI6l1eyUWi+fcQmBVJRSL02XcpDZLhm9hH+26rVG1322smG1sCmx6Cq5z+MXeTGCTyyERgJQT8bDK9mfqFqwmVp006EMZSKnX5SI9iypJatFA/Nvv2Ac2XB5kLwkO9lJTvkGqRzfU10hFpaLbKq3DhIRxBHEjBBh18ALm6vLR9uS9WG+TTyepH5eXj/V8aPmoL+omOi6iZ4Y89lre2K++aQ9ZK83frO/bHjz9CbJiAuJghA/hPQj8dqJNK9+X/rPzuRmspt8AZL9wiGpEe0pZeK1KV6jWvxM4z6p62zFTRRryVo3Ip5by7HaF5sbE67YarO213EqSob4u8wfxfdGXZ3b9dVMxuN7OT5WJWfUDo2ye/eByF75c2GRNVTrWVe1iKL7iXqEmXrl8T3GlHiJcYoAACAASURBVBKour7Vz1dYaG1hB0yjfm3VL8WdI7Q+EniGhQAEIAABCEAAAhAIJtAJoXU6HIpM1Etcuy9NdV9SdCaTFkFUVmCazZr6p1pozfgyu50wt73QyrxzVEz/oR9ZUSZXF84r7O7Il9M4i87zMpibk5Yjgw8dqbQpOLxjAVFETk6sF/3ZWMZv7uTk3Ba0/QLjdGjNNSeMaEMqhVZTC9DKNK4Ww7IijNlKeiK3NftxcBVsR80Lra4wsmyhNeF63pfBQOTztskED3d+zmaPH2r0pg+7s0TPnBAasBbKOFba6/Wd/cVKfOxeTrDNx+imxkSY0Kq+mMp/OeL1d25rt+WP0y+5UjFl9wqVoer/MiHg3lmwrs0zqO4aqvusK11Hdn1W09D3u/DF2GDLdv9mWMTQ7LNnkb7MtY36tQmD5ugDoXUOaFwCAQhAAAIQgAAEILBUAusvtMaZmVpTbPelqf5LinnpHsno8wdVnDV30rL74u3LtIzjwTmN2GzvN+JgJlvIG0JlQqs+41j95A8FyQq37oEdOvvRt781e4hHgFiQTLV8q3qdFaIFxAO566UnS0/HY+k9vZOekzmcxk+0XTgKqMxcE6E15WWB0we9ZMXYWFCItgFbmcu1hdYF+olsLIqfhHk2o9UntNrz9mVRhnDx9+EXIH1iV7j3nT4L+NXoTQutSWzoK50vJgLWQrDQ6rPX86VHzobAGN3UmDD+rl5//i+s8v7OfFljx8S1Sjotvzc6ZQcKDlAs/ZKqYl37sqJDYr7+s66kV4+oGs37w2FyzwyxqZ027f7NMLfNyS4dnfnc1E+jfm3KqJr9ILTWBEZzCEAAAhCAAAQgAIGlE1h7obWwBmimPmoTZOd5SfFvXU+tydX3Gz2TkxP35d0RY+MX62dO/VZ3C6x/rnUyWl0Rzd5KrjJznayr4MykukJrOic7Mzja2l7jx2RqRnVGoxf7p3I17snx0zeZEg1xp5aYlZtrzYzWqAZuXIewMuu1JDN20X7K4segrJvRmvVJtXDl2SathMvbNOPb3TavLPPXAw51v7GpjF9oX4lglRFaHcEoYC2ECK1F9urSAvlD9uaJrU2NiTTes2Uaslm/fqHV9nelP87upFexPT6NhwO5fJJ+GeTGpf/eGeLDedfQPM+6wrVEjdbw20zU0i4bUfPSiuaN+rVZ04J7Q2gNRkVDCEAAAhCAAAQgAIFHIrD2QqvLrd3slPleUpRNR95sVq/Ps1lr2fp2GaHVZCoa4TUREqZTkd3dKMNS/4QJraY/sQ66SkWmgQzOxa0zW3QycvYE5QVKB/htClsxiYAo6gTnE3k2GMn26bEcR4fO5LPRSudaS2i9zR8WNldG64L9VMVPjLGu0Jqt41pfaHVLNegDt7L1Sd/I05uJ7MaZoqZea5jn00Pkcoe22TWRQzszW8kdoTUjxgWshWqhtcTfnpqv0crO1G2t9MUGx0Ryf6wsr+ATWn3+jpTv+IDD+E5r/KFKB/hOjbfujbav9OFWeSHde+8O8qGyd741NN+zrmgx5Z+BKmYvD+ofcBi8XIMbtvs3Q7AZVsM2SgaY7pv16zyzW/wahNbFGdIDBCAAAQhAAAIQgEC7BBBaa/Cd5yUlepGuc7qyV2hNBcHsASeJMHhrbdX3bjsME1rz/RudVpcIyJcWyGyfNqJuVDZX14yM5Ye5a7QW2hTgO1tAdDLACrZha/OL51opYtUSY4sO4/GUIEjc4B6eVmlPZp4uSy0y3J09yMGlqXNsBEpX8Kmqm1tph+/gnyijVcetFpkMj7wwo/v3iVDFQRBiU0AIxU08ZQyKDqY7t8tmTEWXkC6un2psCLE3l93tEXcr+9ngmAhnXcff1g6AjD9yNa/VF06F8ZCvt1t47yz1obpqsTU0z7OubC05z0FPhmv4Omy65WoJrYqTW6fXPiBt8bk37dfFLarfA0JrfWZcAQEIQAACEIAABCCwXAIIrTV4B7+k2LUaC+vu5Qd2ywiYOqymbqtu3x+N5NnJiajKf6no6baRbNmETB0/EVvcytfV9ImpOqvqtWzf5+vMam1SHfxl5pSpz1owvi3DugJIqE3lzrN5RtmQMpShTKL/2nVl85mS/rnmyjzcX4gcKbEwtqM/kuvDD7KX/kJGlW3yc1D2nH6x69QqIWe+se5v9uUqEjT98XN214v8pn0uug5pgt/e1p/1SSou1edi5uzrvy/9/q3cquFMHGdqn4ZktobYZGrqht0CjPDWl/7trWgamRIbcUdFayFvU7qW6thbttbC+tnMmPDfY/xrK1k3Mr+/zXi14iHKtI/u7tEhisdxJn66+sy9tfy5YNb1vGso+FkXtniiVimHbP3uGp002jQtTRJ1W+NZ3agZcWfZ53/yNI3LBDUxZht+bcKuOn0gtNahRVsIQAACEIAABCAAgccg0DGhtV2EXXhJmZ+Qm4k1fz/rcOUjznWlsr3WwVfLstFfs3NZozPOsglstr83+1m37Fhb3nhd8CtC6/LihZEgAAEIQAACEIAABOYjgNBag1sXXlJqTNdpmt/SOG9Pq3/dY891qvcWiy/jd/XpddXCzRbeuurV4nlttr83+VnX5Vjvgl8RWrscocwNAhCAAAQgAAEIdIMAQmsNP3bhJaXGdK2m7Z2CPJ89bV61SXNtk2PX+t5s4a1r3qyez2b7e3OfddWRsc4tuuBXhNZ1jkBshwAEIAABCEAAAptBAKG1hp+78JJSY7o0hQAEIACBDSTAs66bTu+CXxFauxmbzAoCEIAABCAAAQh0iQBCaw1vduElpcZ0aQoBCEAAAhtIgGddN53eBb8itHYzNpkVBCAAAQhAAAIQ6BIBhNYa3uzCS0qN6dIUAhCAAAQ2kADPum46vQt+RWjtZmwyKwhAAAIQgAAEINAlAgitNbzZ/EvKI55uX2PeNIUABCAAgc0h0PyzbnPYrfJMu+BXhNZVjjBsgwAEIAABCEAAAhBQBBBaa8RB4y8p06EMZSITjpev4QWaQqAmgdlYdnoncptc1pfR/Y3sXw3lan8ix/dDebJ3Hn+qPzve8o8xG+9I78T01Jd+/1Zu044rDBvI9cNEWO41/UfzpRNo/Fm39BkwoI9AF/yK0EpsQwACEIAABCAAAQisOgGE1hoeavolZTocikwQXmq4gKYQqEVgOnwiSkMdXD9YX2jEJ8rf2r9PfyeDa3nwfvsxleGTPVGSrNPfVAu17hjGTH3N59G93BSpt7VmRGMItE+g6Wdd+xYzQgiBLvgVoTXE07SBAAQgAAEIQAACEHhMAgitNeg3+5IylfG4J8eILzU8QFMIhBMw2ad+AVREibCXB6kAq774uJRzOT/3Z7Wq/o7unomcn8szW7iNM2ad3yVmaqFVHKE3fA60hMBjEGj2WfcYM2BMH4Eu+BWhldiGAAQgAAEIQAACEFh1AgitNTxU9ZKS3VY8ur8QOepJutN4JPc3x6J2Jc/G8bblLfX/7nbkouvEaWcbbrZCh/VjdkXnx71Jt1H3ta3lYxbPz2QSGitTscvKHFQf9kdyffhB9hJIbrag04+VaejanrIw42Q/71sZhUXXRr1E834qb+LMRfs6M0p6fV6Qs/u2Bb6ieYjEPJ5dy8PBZbqFPZNV6fVV7MjS+SRz2pernZ6cFIwTGoNbkmZ1OhE4upezu16UPZr/Gcho9FlOrC33xWujqP9rOfywl1lLZX6K+4nj2FsJYDaW8f2xHMd7+aMM89Ntea3KDOSyWpWfjkTODuXD3glCa437Jk3Xj0DVs279ZoTFikAX/IrQSixDAAIQgAAEIAABCKw6AYTWGh4KeUnRgtUzqxZjLKRJKrJG4trwSvYnWnRVP2HXuQKtRFuWPzs1JUP7cUVDY+9MxuN7OTbKU2JbKgr7xoxExM/p/LL/9mUWZtsU9ft6O95yHWcNSk4wTVln555nkTrb3/Y22f6tPn/z9Kawfm4iTDqCnBGRXQFWzdU/j/tkK7r0+9J/diY3k91EeDcib8RK0u3sWrR1x/DNNWWcCpJl41THjplfXGvUyeS0YzqzXT6uRXz6pWptlPVvr5MAP8Xb+YvLAOQXvinlIRHfTD1V1d/lgTycfonqvZLRWuPGSdO1IxDyrFu7SWEwQisxAAEIQAACEIAABCAAgSUQQGitATnk5TMnVpmDeOzMutlYhlf7MrHKBgRdl8mE1eKk2pWc1nkN7ccntPYKxEU7+9Y3piOaerdR58XmSqFV9XMkchFnACt7/QJuKrRqATIVyOoIrUn/530ZDEQ+b1+U1tSMmIjIyYnFX2VIvrmTk3NL/K6cR4EQr7JPlTgfJQ1/kEPngKY4WzOX4WsL/FleFeMk2ctWH7nYzYxbuGXeX5e0OjbD+jdCc6mfYqHVl5FctOSTmskeUT8pM9DTB2shtNa4cdJ07QiEPOvWblIY3Bmh9f/7f/8fdZKrytGVh4cH+S//7f+Ww3/7Cx6GAAQgAAEIQAACEIDAShBAaK3hhpCXT0dMUmLP620ZPTuREyvj0xEu4/FDrlNNq0TP0H5coTU+Nr3gEKCqMbNlAkSKttRLkn3riqaeTFCTkZjzT1ZItc6Szxw4lN9Sn9rlF2F9YqQ/QDSTA7nrpQcdTcdj6T29k56dZVw5D6t0gHUAUyIaX4vsZbKWU1G4XFT2MlalA3zjPExECe1JNnZh7Ko2sR/FIzpGuAKE1oX6D/DTIkKrEfWNaG+L5T5xmRqtNe6iNF0HAiHPunWYBza6BLrgV1U6AKGVyIYABCAAAQhAAAIQWGUCCK01vBPykmIEvKgm5d1ZJGrlBK9M2QAtoGqRq/g6bWiV6Bnajyu0qizGA7ksOB29akxnfgUnsBdt1dd29GU0eiYnJ1YmaCzEmZq2Pjdl+8xuqXc/d8Xc/avsNvZUIFRlRqsyIQ2TqJ8Ph1Fd1yt1uNnTN245h8p5+IXWyPYPh3H92lSgNhyqsnsTMTYR+MvHSevxVsegmEzX2Jj8YVPlQmtVjIf2X+onXyZ5xVpPMlo1vKherooDVXs2OTQLobXGHZOm60og5Fm3rnPbZLu74FeE1k2OYOYOAQhAAAIQgAAE1oMAQmsNP4W8pJgsSluoy26tz5YNSIXWW0fgy22vDxZaq/vJC60mozEv6tUSWo3A5TvMKRIk07q0Dvpsvdmon+yWeSWATWW6uyvq/KKireimjmvuc2uMvNCqhMg38vRmIrsFYrFtb8LEZHUORrJ9ehwfJpYpHVA6D58Aav0urglq16ZNRFSrbmt5jVbFvGIcT23YvFgbRaqMnbIGmW30EaQyobUqNqv6D/eTybTOC8GxJ1WMvXka1cXVcx2KTEwZDvvQNqteK0JrjTsmTdeVQMizbl3ntsl2d8GvCK2bHMHMHQIQgAAEIAABCKwHAYTWGn4KeUmpErwk2nI+Eas8a2RB+XX6xPi7swc5uEzFIH2NK4xWjZ89fd1tb9fI7EWCWsiY1Ydf6X7l+qHwcKnCQ7acQ4mmorUwLYyFHGiVHkzmHrTkbJOPxMOoIGziFx9br9C6lamF6jmgLFs7NhIik3l4tsFn+sgdfuURoav9Xj1OdR8Z5ovWaK2qu5vrv66fUrE0l6HsyTSeDnfky2kaA3ZW641ZsL45lwnznnqvNW45NIXAoxAIedY9imEMuhCBLvgVoXWhEOBiCEAAAhCAAAQgAIElEEBorQG56iXFrQmq6oFGJxnJiSkj2h/I4Nm2nE7crM7q60a6zuu52dIuOqswKU+qa4/qLM1kMM/4IyejND/uTZyRGW3Kln7/Vm5vy8bMzi/t39t3VuWN2WdrqdoZiG791+L6rMaNRlDL12dVLfyczDzFHFiWqauazYi0+44+k6EMZRL9V203Nz8h80gzRPvSv70V7b18jdsiDqngXOV3LdafKL96xqmOQXNdbNu9O9dEyMyUFRDRPtPCdpmN1f2rLfwR3kA/GT94Y8HOuM7W0U0+s4VdO8M1ibZkjSROtw69y9cutjJja9x3aAqBZROoetYt2x7Ga4ZAF/yK0NpMLNALBCAAAQhAAAIQgEB7BBBaa7DtwktKjenSdCkE/LVTmx96WeM0bzk9QgACyyXAs265vJc1Whf8itC6rGhhHAhAAAIQgAAEIACBeQkgtNYg14WXlBrTpelSCCxLAF3WOEuBxiAQgECLBHjWtQj3Ebvugl8RWh8xgBgaAhCAAAQgAAEIQCCIAEJrECbdqAsvKTWmS9OlEFiWALqscZYCjUEgAIEWCfCsaxHuI3bdBb8itD5iADE0BCAAAQhAAAIQgEAQAYTWIEwIrTUw0RQCEIAABNaYQBcEuTXG35rpXfArQmtr4UHHEIAABCAAAQhAAAINEUBorQGyCy8pNaZLUwhAAAIQ2EACPOu66fQu+BWhtZuxyawgAAEIQAACEIBAlwgsXWjtEjzmAgEIQAACEIAABNaFwMPDw7qY6rUToXWt3YfxEIAABCAAAQhAYCMILF1oXec/8ruQDbIRUc0kIQABCEBgbgI86+ZGt9IXdsGvWmj9X/IkEoyfiPqb8r/8t/8uh//2l5Vmj3EQgAAEIAABCEAAAptDAKG1hq+78JJSY7o0hQAEIACBDSTAs66bTu+CXxFauxmbzAoCEIAABCAAAQh0iQBCaw1vduElpcZ0aQoBCEAAAhtIgGddN53eBb8itHYzNpkVBCAAAQhAAAIQ6BIBhNYa3nz8l5SpDJ/syblj80CuHyayW2Me3WoKk275k9lAAAKPTeDxn3WPTaCb43fBrwit3YxNZgUBCEAAAhCAAAS6RKA7Qut0KE/2jATZl9H9jRxvNeuq8peUmYx3enJyWzTmooKoEhQv5WCjRdUsW5g0G+H0BgEIQECkDUFuNt6RXvSAbOf5PJ/f9Bd1n0f3ctP0HwzzGDQby07vRPSfEc1zasOv80xzkWsQWhehx7UQgAAEIAABCEAAAssg0BGhdSbj4ZXsT46lYW3V8UHQS0r8ovTs+kEmSZqpybqc/8VpNh7K1f6kcfF4GUHW1hgwaYss/UIAAptMIOhZVweQ+iL09bbc3xzLVvSMvJOzx/7S0BI1+yshtE5luPNFThUjEZkOn8je+aJf0LpOatyvdWKgobYIrQ2BpBsIQAACEIAABCAAgdYIdENonQ5lKBNL2GyHV9BLildoFRHzUje4lodUgQ00dCbj8b0cH29ugYA8KJgEBg/NIAABCNQiEPSsC+5R7/a4O0u/fFQi4uvtVcgi1bZ9OFwBW6ZTme7upmWAor8ZPshhg7tzmvVrcAA02hChtVGcdAYBCEAAAhCAAAQg0AKBTgitOvND0Wk2+yPLO+glJVBoTbdR6lHsjBr3s76Mrg/l7su+TJ6+scojiAysrNncNfcXIkdWKYP+SO5v9uVKlTd4di0PB5dpXxnxN2ubeMThlLnCnorHzu8dgPV9k5+TVQ5iNpbhVTkTkbicwyLzjUT8U9l+bVjms5KL7MxxjHkU+60+yyI/FI1ttqPuX5ltvAHx54ml68MPsmfVySiN31goKLI19L5WFpdeH9zH5UT6Ixk9O5ETt7ix8YaMRp/lJJmL8m9+7WTna2w2vgxbfzpTrTSu444dVtHatbPcfMQGQfMw/VQxD4nd4j7C1p26vm78qji7kKN4C3p05/T6y8yzjHWozyTZ8p4sYOfLskXWmuoxxI7w9ZbxShQ7T+VNXNs7NHMz6FlXFUTmc08GazTnu7M5vnQMHTS03QoJrTmT1U6Y17KN0OqQQWgNjW3aQQACEIAABCAAAQg8FoEOCK0zmc22ZGsrfWm3hawmwQa9fHqFVlO/1RXp9Av2M+9hVs5nSuy7FDk/l6SteTnPi3Z2f/G44r5sS78v/WdncjPZTV7y0xdwXeZAjIgb1b797NS8dbKR4vlKtPVSrBIOmdp3NbOOIwFGsgKuxa+SiXVI1iLzzcw/sutzRvgqsTPrY/ffZaztchh+lgeXVlaY4wddQMMpreDxY3D82eKfNfc61xfHTGixj+q4dO2xM56rWZ5+ya5Fe+3YAmm6vsp9q6HVjZfkmiSm4jiOvszoVa6vkHmE3hND5pfvK3TdaTZJVqM3fj0+iUvEaPGz6F5nidJl95BE5HTvwa7PquNu0bWWiq1ldhhBNuB5YYm39hcBb57eBO/6CHrWhQZSdO9Jn13xwkhLCYT200q7FRZa1Zo4ErmIv2RpYvqN+rUJg+boA6F1DmhcAgEIQAACEIAABCCwVAIdEFozvHwvdQ0hDXpJcQ6zsAfOZ3QGC1XxQV+ugFwtBCXlCpKMuPw1SdZnJMZ6atxmty96Xv6yYlIsMc1/yIh3y6QtOO0qlSbKyC1n0sB8ndixMvVU+YcAO7M+Lq27V7hV1HNgS4Af8kKrK3YEx9+iQmuArbWXqIeVPZ/eeEf8wpL/8JscC7OOrWzSKl/6eDprIyBe8jGVibkE1PzzCGVdNd/ifgLWXUBM1IrPrL9CWAcJrZlZFqzRRdZaG0Kr6lPfa/oyGIh83r6oddhT0LMuNJDs+qzmGt/vQvtrtN3qCq3T4Y58OW32UM9G/dqoH8I7Q2gNZ0VLCEAAAhCAAAQgAIHHIdA9oTXaLh6lgTR+cFTQS0pB6YBki6y1zT6/5TTN2MxmtOZFxXyGU+6a19t6y3SShegXbbziX0YwTgTNWODMh2tWSF7gNGdP9mUqHMTjeIXWLJMG5htPVLMVJ7NXi71utm/WTiX46ZO29Y93624R6+QqD8sAP4SJP6lt9inXhduhc8Jj2fVx9l2ArcG3vxJWjs2FtZADBMpYBHLXTnaLd96XlcwC4mU3+Iui+ecRyjo7n9Bt507JDqsetXOfCYiJYKHV568Q1rlt+xYZK86j31as0UXWmu7evU9YN4zkC7Dg50VysU/wDvN+0LMurCv9pZg5CMu+n3449H+5F9pvI+1WVGg1pXGOQzP+w2A06tewIRtvhdDaOFI6hAAEIAABCEAAAhBomEAHhVb1Xtd8JojiHvSSUlSj1cowGsU113JbnVX91FsttuoamrFQVdBn0dbeqOZkXP/OzTb1C49RP9ZLbz4L70Se2aUEMi/N/picX2j1iprZbdhBTBqYrzM5V7jQ25cz4mvGzuwWZ5NlZmKglHWV0FrhhzDxJ92KbNvmxF9sRzZzOTh+G8peq2KV2nMgl0/25LP3JPFygbJ47eS/2Mj6siqjdZ54Kb7fzz+P0GeIP6M1X6M431/AuguIiRChtchfIazTernlW/ar4k4LpUO52p/oL/c8YnkVy6rYydvqlqPxrVeRtIxDuEiuvRn0rAsPJNnp3cnZwyQ56CmaLzVaCwjapU5CIYe1a9SvYUM23gqhtXGkdAgBCEAAAhCAAAQg0DCBDgqt6gX0jTy9SV/qmmIW9JJSKbSmh1jlXq6tLCz3xTmzbb5U+Lp1siarhdaMKJIVCbLzKdrenj0xOX7J94tdFR7x1GtUV7h1W0OY+ASfmvPNmmpnyok6FTpSWp1tubadRVvSo2uiw82s7fyFsVNQOsB3IrXlh7rij52hW19oNQKTzvDNf1HgOT07FzMlcVEVl5lt4DqTOC+CG/EpG5cmW9AWpMqF5TTL0fi/UiwLieuiLxCmU5Hd3egwLf1TJrSW3QPC74alsVuaaRew7gLuI9VCa8k8Q1iHlA4IiDtFdJG1plBWxo7P1sLnRWRR+hwsyP4vi4SgZ11wKOV3mai1dXnwEFwzNnio2g1XL6O1rS+KFZpm/VobdiMXILQ2gpFOIAABCEAAAhCAAARaJNA5oVW9sNY59KMO26CXlNJMy1u13zizFdRkU5kMJb01XgtF2YN3btOapBU1KneNHOMc3uTZSprdYpv5txGg7Fqo+VIDUxkORSbWNuEiISiUdzZb0FcPNWdbjsni882+9GbnXmWnP+s49qO4pQd8rMtENb8fvsj25xO5O3uQg8vIKVEWmS9L2J9l54+/SNrLHATmz2j1Xx8WMyXRERCXrj1+Ib5coKx3GFHWXyFiWVW8JNvub61SHN5txAGlA7z3gNAVWFSaxLoHFXYVsO6SDH+75Ih7H6kWWgMyUc+tDNx57pmlcafnuehaS9dnnfgre17khc2iXQJFLgx61oWHkr7/mAzWyA9uhmuNrhpuulpCa/7vF/tQv8Wn3rRfF7eofg8IrfWZcQUEIAABCEAAAhCAwHIJdEBotU65LqqB2RDT8pcU8+JbMlhpfVZ1nV02wNS+zNZtzf9eXWlEHz26uuZC5EiVIojtiQTefblS5QmkL/3bW9EfZbcCu/Poj0by7OREzjNsk5qzUR+Z+qyZeoa5zwP9UTpG3Ed+3nZtXiP4LDJficSUtMxqfut0kZ2ubemk06zJANYVLH1jS3QIjqkh6rdfZ5za9VXL4i8fS9eHH2Qv+HrtkxB/FodGOasLObLmE/voXh+YlsR4nIGcztoWhe11FTrftE5r2PrTh81Vc8jcSyrqhZr15dYDLroHeA6880Cvjt2yRRyy7vT1YWvHXXNNsQ7rJ75nxuGRvR+e3fUWWmtpNus88ed/XvT7t3KrujNxk6mH6x4g6PdjG4Jc6uv8wZCBj4SGm7l/O0hhXeeGhy3ormjNhfgr1MI2/Bo6dlPtEFqbIkk/EIAABCAAAQhAAAJtEeiA0NoWmny/6/+S4q+duDyCyx5p0+a7bL6MBwEfAdbdusfF+j/r1t0D7djfBb8itLYTG/QKAQhAAAIQgAAEINAcAYTWGizX/yVl0wSQTZtvjWCmKQRaI8C6aw3tkjpe/2fdkkCt2TBd8CtC65oFHeZCAAIQgAAEIACBDSSA0FrD6ev/krJpAsimzbdGMNMUAq0RYN21hnZJHa//s25JoNZsmC74FaF1zYIOcyEAAQhAAAIQgMAGEkBoreH0Lryk1JguTSEAAQhAYAMJ8KzrptO74FeE1m7GJrOCAAQgAAEIQAACXSKA0FrDm114SakxXZpCAAIQgMAGEuBZ102nEyyqRAAAIABJREFUd8GvCK3djE1mBQEIQAACEIAABLpEAKG1hje78JJSY7o0hQAEIACBDSTAs66bTu+CXxFauxmbzAoCEIAABCAAAQh0iQBCaw1vduElpcZ0W2s6HT6Ry4MHmey2NgQdQwACSyIwG+/Im6c3rOcl8V7GMDzrlkF5+WN0wa8IrcuPG0aEAAQgAAEIQAACEKhHAKG1Bq8uvKTUmG4LTacyfLInco3I2gLctMvpUJ7sncf/7svo/kaOt/wjKpGsd3IbfziQ64eJoH+36p0Ods7hV11zKs+6rnlUz6cLfkVo7WZsMisIQAACEIAABCDQJQIIrTW82YWXlBrTbbipFmPuzhBZGwZb0F0sfikNdXAtD970YS18K0l2gPi9HLd0eBSVqf56+15uilT9Ds+9a1PjWdc1jyK0dtOjzAoCEIAABCAAAQhAYBUJILTW8AovnzVgZZuqLMvX23J/cywFyZULdM6lPgLT4VAu5VzOz/1ZrSqb9ejumcj5uTxDaCWIFiUwG8tO74MclmRQLzoE1y+HAM+65XBe9ihd8CsZrcuOGsaDAAQgAAEIQAACEKhLAKG1BrGqlxR3G7an4/5I7m/25WqnJyfPruXh4DLd4u3JOnT784tlKoss2SVu9eG99j7eUt4fyejZiZyY3eWOqXr7eM/ZUm5nRVqZkuq6aE5P5U2cGdkf+TLa/NmseRsvRI56kuxkj/o+Fim0RaQJ5iF2XB9+kL3IsLwf7OvtzFC/b6xt1hX+Lw9N1c8beXpjtvpPZbjzRU4tIVsJrXK6La97J3Kbiy91/ZHI2aF82DvJCa1VsVfMPeVT1keZ3xTD0y92SQMVZmlcFfVbtBZqLPGoadp/uK+b4OWOHS0up+xDk8wGA6WvB8TzYCCft0+TLNXyeqw6tj8cktVaN+ZWrX3Vs27V7MWeMAJd8CtCa5ivaQUBCEAAAhCAAAQg8HgEEFprsA95SdFiyDOn1mUkAH12BUnp96X/7ExuJruJsGOLSdE1km751iKSK7w4W3WjbLITkZwgZWyZyXh8L8fHqgLnTMbDK9mfqOxSvX38s7luOpShHIjsWbVUo5qfn72ijxEWSwWYkky3cl6pfUld10JbFmOetyMWREWLvSoLNxG6HNHSCM8hvhnJs5OTaKt+lf+rwtLlHYumF24t1khonUxEotjJ1F9VHC8P5OH0SxQ3dkZrSOxpUXAoV/sTXf8145egPqZD2fkSi3iBfjVcsv6qWgtVPLOf1/V11Vqt4qU+Xzaz0Dm6h9dlBX6XXNTnh0My1+sG3Iq1D3nWrZjJmBNAoAt+RWgNcDRNIAABCEAAAhCAAAQelQBCaw38IS8p1cJhXsCLhE+V5WpEPa8wGdfTNCKfanMkcuFkMBpB1xYGtQCpMlT9J4NnhFYfjwKh1Ii/Kjvu8/ZFcW1Gj4hWJJglglMkTHvKDHhsaYK5zpq1xNpYuL6Ns2q10DqUKxE5OVHnecWZpLOxjN/cycm5JUSX+ibOaLYE3Jz/q2IyU4YhK9CZy43QuusR4RPxrKcF+kRoDYm9eIC80BpzCe1Dsbs/lkj7X0RoDVgLVUjzQmsNX+e2y2fWahUvrcJ6tt17+mmKWd14tudYUgbEtxbrsqf94xMIedY9vpVYUJdAF/yK0FrX67SHAAQgAAEIQAACEFg2AYTWGsRDXlKCRT9VOsA6oEiLlnHWYYEwmW/j2/ufZi46W40rDkRKMlptHkZsjH+XPzDJJxp7gEbzscRJq0nhdmhL4Iyal9jSBHNdKiEWWmMhKSqvYAm+Wlg8kLtemgE8HY+l9/ROenbGbzTfIt+cyhdTOqLI/6UxqcU3k+FbJmwlQqvJljTxZQuTMddEaA2JvSrhMLSPINFQbW83P9myBJa/Cnmb0go1FnqSrRvqazfbW43krNUqXvqCXNa4t5+mmNWZY24+JSUCStZ6PQ/Q+jEJhDzrHtM+xp6PQBf8itA6n++5CgIQgAAEIAABCEBgeQQQWmuwDnlJmVf0s7fc6uxKVQUguxXcylgNOFwqteVALu3yAM6c/RmtabmDY9nKinHJ9emp9f7arHHDBTNaq2xpjvkzGY0+y8ndWSSCO+NaW+X3r8z26KdyNe7J8dM3rkhW6hurRqsltAZvuY5FXC16+8sWGPfYQqsW8s6jWqdndz25PFDXpwK2EVo1y4rYqxAOtWhd3UdZ6QE1hOtXd66RDzLCeNBBazkRPFNSITO3Kl83wUu7YcnM6sSzVTbDiTsnK9te6/4vVWrcamn6yARCnnWPbCLDz0GgC35FaJ3D8VwCAQhAAAIQgAAEILBUAgitNXCHvKTMJ/plxDfPVm9lprNFvKju6XQq091dScWbtHSAT/ySbI1WPZCbgeoVWq1ajY745wG6SI3WAFuaYG4ya3N1cnMZrRM5lni7/WAk26fHchwdMpYpHeA7fT3yTc+T0eoXXwtDs27pgKgj+xAzS1zM+jYk9iqEVl+pglz8OnWCA0sHWIK9I7QGrIUay1zTMvVng3zt1kbOz1WPXlhqQX+Yq7HcKrPac/wgh+aLn6rSAdRorRtuK9c+5Fm3ckZjUCWBLvgVobXSzTSAAAQgAAEIQAACEHhkAgitNRwQ8pISLPrZ2WCejM/c4VceMSm/PXkq+vwjJbNmMwL9dSOLhdZUODQiZFo6IH/4UlFGXiwxFZ5GXskrwyZvS3aeekQ3G9VT4sDbb9GBWqbmbXr4k9N/of/sbEnjm55bj1cb6902XhaaYYdh7ciXUysr2spqvYlOsMpntCbs7IPXnNjTLO/OHuTgUh+25cvIrIpf137D4Fzs8hT+jFbN1Cn14N2q766FGss8xlLX19ZhaHPwquau49yps+z5gqMOM1v4LYvnOodhOYeS1YVO+5UhEPKsWxljMSSYQBf8itAa7G4aQgACEIAABCAAAQg8EgGE1hrgq15S3HqjSni5EDnqyYkpMxnVHTWHIfWlf3sr+iP3xHpjkharzL/8W5yL2uRtuYkzL1WH8Xhxtl5aBdOMYWc/ivRHI3l2ciLRlfHW88guU0c1sx07X8s1FtJebzsHXNXiFRuZteVCjqSXAp6LeYgd14cfZC8eJ5qfDGUok+i/dj1We+5+3xjRt8z/piSDPy5ihVTGO2/k6Y2pQTqV4c4XOVUHiGW3xyf1eW2B3PWx7jONsbLYM5/p7F/RwnESRKnNpfO3S69m1qBiePpFbaXPNtJ962zWZFElJTZC1kvIcrfjYTFf69FCedltXX/4fOXOpC4zdYDd+blmWDrHwUA+b58mB93lxF7HDBW3r2U7U/IkhDltVotA1bNutazFmlACXfArQmuot2kHAQhAAAIQgAAEIPBYBBBaa5Bv5iWl5jbxGvatdtOSA3RaN3yVmNexZSpjVQPWZJ+2zmkZA6QZsVaJ2mRgN3tyGfaswxjrwYxs1nWIpTAbm3nWhY1Fq+UR6IJfEVqXFy+MBAEIQAACEIAABCAwHwGE1hrcmnlJqSO01TBuLZr6D95q3/RVYh5ui1PTs31ISxphJuPhlexPdDmG3M9sLOP7YznW1S/4iQisPjOnfjReW3sCzTzr1h5D5ybQBb8itHYuLJkQBCAAAQhAAAIQ6BwBhNYaLm3mJSVcaKth2lo1XX7W4ioxD7HlMbN/1yqUMHYFCJSXE1gBAzGhNoFmnnW1h+WClgl0wa8IrS0HCd1DAAIQgAAEIAABCCxMAKG1BsIuvKTUmC5NIQABCEBgAwnwrOum07vgV4TWbsYms4IABCAAAQhAAAJdIoDQWsObXXhJqTFdmkIAAhCAwAYS4FnXTad3wa8Ird2MTWYFAQhAAAIQgAAEukRg6UJrl+AxFwhAAAIQgAAEILAuBB4eHtbFVK+dCK1r7T6MhwAEIAABCEAAAhtBYOlC67r/kb8RUcEkIQABCEBgYwl0IfNxY51XMvEu+BWhlciGAAQgAAEIQAACEFh1Agitq+4h7IMABCAAAQgskUAXBLkl4lqbobrgV4TWtQk3DIUABCAAAQhAAAIbSwChdWNdz8QhAAEIQAACeQJdEOTwazf9itBKZEMAAhCAAAQgAAEIrDoBhNZV9xD2QQACEIAABJZIAKF1ibCXOFQX/IrQusSAYSgIQAACEIAABCAAgbkIbKTQOh0+kb3PI7m/OZatubBZF81mMn1zJK/Pb+U2/nW/P5Czi1PZlSsZXu3L5HjhURa1kushAAEIQGDjCExl+GRPPg+u5WayKyJTGe7syfmza3mI/u3/KRPkZuMd6Z2Yp132+r70B4dyMWng2bpxvmp/wgit7TNmBAhAAAIQgAAEIAABCGyc0Jq8JPYXF1pn06Ec7Z1HAmt/dC0Xx7tauJ1NZXy0J+pdtD+6lxuEVlYaBCAAAQg8AgH7ORUN3+/L6OxGjot1VqkU5GZjGfZO5Dx69uln3Gw6lqO9E/2FYwPP10dA1fkhK/26BgSijNb/879EHh5EnjyRh/98kP/6L/9dDv/tL2tgPSZCAAIQgAAEIAABCGwCgc0SWqdD2YmF0YVfBKdDebKnXjOLxVSVOft6G6F1ExYSc4QABCDQFQLVgpzOlLWF1ug7RivbdXD9ICVJs11BtVbzqPbr6k8HoXX1fYSFEIAABCAAAQhAYNMJbI7QqkTWywO52H6ttz0ulHEzk/FOL8pYFRnI9cNEvMlBKusnKR0wk+nQLjHQl8H1Tfoiagm3WducrZqO3brPvfN4G2d/IKOLiSQJtHP1qV6Wh3J0EmfqDq7lYhJn6tr9xVm8hx905q7+cVkU9VO89VRf34tf1vvRdteexdoaIxbNZTCSi4M76cWidyi7ReY4GJzLudbYPT8l8eBrXpPpPDcse64iKu4uZLJrylk8QlxGkyiPXSdGBgMZfD4XHeZ9Gd3f6BjPsLPZpCJPyfxC2Ye0u9+W1704my8yJLO+4/mmJUZK1n/R2roW2TNxXrH+clmMFpzaWfYlnOus+8jrhdvO7XVTIyYzCyLr96B7Y7aPwUDOrQWudiv47nPmPpXc/a4jB0Xiow6BdNdE4f0mYpLeb5P1KW+SL/L0rTXe6p98WdiX0bXKSi1ZRyFxW/Dsqhbk/EJrVJYnAmCt06I5Jveg8GdO2Rov9LW6yHDrD+T6puB5Pc/Ndc2uqfbr6k8IoXX1fYSFEIAABCAAAQhAYNMJbIbQOhvLzpHIxc2xiHnRX0RoVf0ZUcW8AFdEkn4BjV8+7002bFaY3JGjD7dye2u/pNqirvvyal5qB9f3kWCrxd/sC269Po0QEgkWvXh7qDXH5EXa8LNY2BlM5f3MZDy8kn1Vx89z/XS8I3snz+T6elu+yLEc91LeeoypjMc9eXrXi2rtXt8cR+JsKLtF53hwORQ5ncjuVio2mLlPh0ORSb0X+VCm89yssnON4ravmUUVGx8pLqtjN/Nlxr1iauIgjXFfKRD1uzdP9ZcYVfMLZV/ZToay8+U03kI9jIX/dH1X2aG1oFikKllbIW3EWVPq3rCV9h14v8rGWm5cVeszzmgMX/eR1Fq69lMO1ffK7Bdmeb8rfbL83ljUx8FltS+iuZgv3CwhVO90yMeo755atj4TITd5Vk1lPBTZj78sVHM7uOxFwmbRPIPixXNjqRbk8v5Pxf2+DEYXSW3yqntQ1f04bI2X+xqhVTu52q/zPGWWew1C63J5MxoEIAABCEAAAhCAQH0CGyC0qsM/LuUgzmJppEarnSkUKFxMhztR5mn0QpxkK2VF0bFcyQc5OblNa7tOxzL+cicnJ+rl3RJmEzEl/V0yN8um2bhGn4l4Yvo0QoJnDOvlPy+4mJfwon5mMh7fy7EqEpjMw2WhQ9mIMk/ljSXqnH4ZytW+lbkbZUyFzrPKNivrrnSOkSTkFZvqLsNcTFrxtdD2W0+M5AW0R4jLoNj1iFiWsJXUhaz44qRq3eXvB+UCYpKlWOIjJTipDGudka1z3avsiKI9NxePmJVt47PDs6YSwS3wfpWNkxDb0vVQfP+I1nTF2p+PlWVxUHz5eKd9hK3JEKG15H6TZEH7s+BdG/blfvhGvpxa972AeYbNI3/Hqhbk0th0r1aZtheyv7sV1ys3X44UZfrPcz+u7+u69+Sutq/26+rPHKF19X2EhRCAAAQgAAEIQGDTCXReaC09IXnerNY5MlpNoCkR5s1rzzboWCy835d4C7J+MZXxWHpPzdZ462U1EVjKRFAtQNbvM7ssPBmEnpWTiIKFW41NP9ViixFandIIZkzlt4tj2TK73+uwq7StbHuzypqy6w62ILReiLy5EpETfdDMQkKrJ0aKbnhLjcug2PUJrVbWZywYhn5xUjS/svuDL1MzElpLfGT66w9GcnZ6LNbu6Ah9Oef4NPcSgd+Zb6Ed9rZufUjfvcmWbVNoDVhbIUJr2L0yy8qK7KD4qiG0lvjbFbB7Mh3qDNMkozXZveC5p46e5b9AczTEeI7Wfe/6woqpgHk6Ozhq3FuqBbmKLyRMRm/B7o1kmgExU7rGAxhYj4lN/3uPjNaNjwAAQAACEIAABCAAAQgsgwBC682xzryp9WNn84TW5FSZtap+30juz4xwms9ovT8+FolFkcFoJNuyL8dPTb2+OYXW2n36sktj6TMg6y6tnVnUj976f6wKbRZmtMa8olIIZ3LX07UPB0kdxDnZJS/mC84xwtG00DqQwbNtOZ24GbxzHygTMNdoDsuOyyBxpCmhtXx+YZmatihX7SOT0erWLA7hXEdorbBD1Yc+Oonr2lo3t6UIrcVrS8Vb8NovvVcuS2it4Dwdy86ers0bievbd7IX7T7Ilj7wMKlYn3ZsXh9+kL2oGLavRnHxl22p0Fodt/YjcF6h1S5bEdWVPbiMa80WxETAPQqhtdYfJ6WNq/3a3Fht9URGa1tk6RcCEIAABCAAAQhAoCkCnRdas6BCM+CqANuZcIVZh9OxTHsqAykVjaItz4lw6hcLd7NClC8zMWDbqJpDlNF6fCz1+izOpAwSpgrqtiZMp0MZ9+ItsAVCq1sGQWnPRmh9kInENW6dw2YC51llW+AWbj2XhoXWRERppl+3VqfvBPBHisug2G2idED1/ILi2TnEyazZMh9lP6u2Q6/VGkJrZay4NiQ1R9sUWgPWlvoSpnztz8vKumMHxVdgRmsl58yTIiscJnWFPffUCl7ZeEiykk0JmYB5ps+pkLhN51ItyBXEf7aszumXpJ659zkZEDOlz+wABlXP8k36vNqvq08DoXX1fYSFEIAABCAAAQhAYNMJILRqhSN+GSzLxMqHiqkl6D3JffxGXt8dyMVkV7YsQU4JrRdyJNEhLJ6TmXXt0fgltuSAlUjmM5mvpQe+mHqm9fqMsvHUAURbM5mOr6R3rDN/Qw9XSU+fzvbzVN4Mv8ipOgiriH325Tn3Mp6KMeblXZ3cHcqu2LZ6c2xKaA1lOs/NyjfX8fCNPI0O7HJPDl9mXFbHbs3DsOz6xaminwj0ResulH1VO1U3+H5frRe79ERe3Cpb/1VjpId7WSfaVxxGp0+r7+UPbaoZTCG22fck//1jKsOqtR8ck2ZbvX9HQXV82X7K9xE63xxGT4Zm2f3GEU/j+61Zn8lhWElsWzspBtdyP0lLQiz9MCyVMd3LlDeZTWUY7zzQz0T7QDpFKn0WpPcg65lS8MxJxeL5fc1hWDpSuyO0/k+RBzUhkYf/fJD/+i/P5fDf/lLzrkZzCEAAAhCAAAQgAAEItEMAoXUBoTW6dDaVqzev5cP5bbR9NPrp92VwdhGd9m1+ElG2P5DriwO5PNqLtvUmB+aYF/Q4S1Nt+bzav0lF16Tvkdwn5Q5m4tQw7Q9kdGEdljJnn+PhkZwo4+LtsBdGFM3U0+uPruXww55EmnH0Y78Iq4Ossv2kW+L94ayuP5DLOHtVH3gkqUhkj2GL46bWYTA7n22x8Bs8R1sIjEjJ6F75q+ZCDR6vZr9JczdG1PbmxJ/WIU2yzLiMbKuIXedE95GM1CFxesGkMZ6t7+jJ1ixdd8m25njZFsVzkI9ORYZH0YF38cJx1mLw+i9080B01YyoAKgeosBeU3rExOT+lVvr0xwkFhxRQfNXwr32q//+UXR4Uv7eUZuVN0s38N6YDK8EaT2DtPRJRVzkAGbmmGTcl9xvMusgWZ9FsZ3NGJ2ourAFcVfLb+5kygS50rrn0pf+4DBTn7j8HlQcM3lf6C8OYj8V3OOce4RpMx3Kzt653Kr7XHwwZnD8d6ghQmuHnMlUIAABCEAAAhCAAARWlsDGCa0r64mNMEwJEa9l+/pCjjOnBM2mYznau5OzByPYbAQQJllIwF+jdSOBRV8qrPvaYO2vU+x2QZBbJ97LsrULftWlA8hoXVbMMA4EIAABCEAAAhCAQH0CCK31mXHF3ATU1mGRScHpTlP9YZwZN/cgXNgJAgitthuTWstr61vW/jq5rguC3DrxXpatXfArQuuyooVxIAABCEAAAhCAAATmJYDQOi85roMABFokgNDaIly6hkApgS4Icrg4T6ALfkVoJbIhAAEIQAACEIAABFadAELrqnsI+yAAAQhAAAJLJNAFQW6JuNZmqC74FaF1bcINQyEAAQhAAAIQgMDGEkBo3VjXM3EIQAACEIBAnkAXBDn82k2/IrQS2RCAAAQgAAEIQAACq04AoXXVPYR9EIAABCAAgSUSQGhdIuwlDtUFvyK0LjFgGAoCEIAABCAAAQhAYC4CCK1zYeMiCEAAAhCAQDcJdEGQ66ZnFptVF/yK0LpYDHA1BCAAAQhAAAIQgED7BBBa22fMCBCAAAQgAIG1IdAFQW5tYC/R0C74FaF1iQHDUBCAAAQgAAEIQAACcxFAaJ0LGxdBAAIQgAAEukmgC4JcNz2z2Ky64FeE1sVigKshAAEIQAACEIAABNongNDaPmNGgAAEIAABCKwNgS4IcmsDe4mGdsGvCK1LDBiGggAEIAABCEAAAhCYiwBC61zYuAgCEIAABCDQTQJdEOS66ZnFZtUFvyK0LhYDXA0BCEAAAhCAAAQg0D4BhNb2GTMCBCAAAQhAYG0IdEGQWxvYSzS0C35FaF1iwDAUBCAAAQhAAAIQgMBcBBBa58ImMhvvSO/k1nP1QK4fJrIbfzIbD+Xo5FxUy/7gWi4mu7JlPpsO5WhPf5b96Y/u5eyuJ3vnRQam45SNoa6eDp8U9BP3MR3KE3ugwbU8TMwM4vEzbfqjazn8sCcpAnveM5kOj2TvPJ5ZfyCji4kcm4l72Ij0ZXB9IQeXFXO+FtmzbC23Y07nchkEIACBDSbQBUFug91XOPUu+BWhlciGAAQgAAEIQAACEFh1Agitc3toJuPhlexPjmVrNpad3kkkmA6uH8RolEaMjX7XG8uwdyLnRsR0rrmXye5WKojGbabDocjpRHa3pjJ8sidKczX9R59NJtKLBV/vGMncpqKb7yqFuNRWEVcotvEkgm1/JPc3xfM27QbXal4i452enNz2ZXR/k4itWTYRv/5IBs/u5KBizmKE4wo75nYtF0IAAhDYYAJdEOQ22H0IrTgfAhCAAAQgAAEIQAACj0gAoXVu+DMZj+/l+NgWL20x0YijRricxYJj/O9E8EyvSYTMXEZpXmjVZleMUSq0+oVPMeKlh0uSxZu08diVzMvOuI2zf3Mic7Gom87NFa+VWTk7rGxbW+ie27VcCAEIQGCDCSC0dtP5XfArGa3djE1mBQEIQAACEIAABLpEAKF1bm9WCK3Z7fjJOEbgTEVKtf394nhX7k2mZqjQWjmGGdSX0VogtFo8+v2BHJ6dyvGu3vNfXC7BEkMTmzxCqxFoPW3ybigSlzNC64XImysROTlxMn7ndisXQgACENhwAl0Q5Dbchd7pd8GvCK1ENgQgAAEIQAACEIDAqhNAaJ3bQ1MZj3tyrAqPerJTJRETXUHTGW42luHRiZhSpslntYXWkjGiTmsIrbEYquzvxbVQTZZoUEZrLaG1zO4QoXUgg2fbcjp5Km8ypRXmdisXQgACENhwAl0Q5DbchQitBAAEIAABCEAAAhCAAAQeiQBC67zgp0MZ9+IDnnxCa0EtVHc4V0w8uIwPrQoVWoPGmE9o3RJT6kBEHcx1c7yV37KflC6wMlprlQ7IlwVI+QQIrZLPDqZ0wLwBzXUQgAAENAGE1m5GQhf8SkZrN2OTWUEAAhCAAAQgAIEuEUBoncubKkP0i5yqg7DU9T6hVeWRmlIA6oCpe3Wo1Uym4yvpHevrkgzRSFjtxTVcoxOv5MGcqBXZVyw6Fo+xL/fDnuydq7G35fJqXyZF2beeuqe+jNYmD8Py2T0evpGnk4nshs6Zw7Dmil4uggAEIFBGoAuCHB7OE+iCXxFaiWwIQAACEIAABCAAgVUngNBa20Op6Om/1D7gaSbj4ZGcxLUB+oORXMTibCo06qzM/av4wKi4U5NFKlZmqf4ou92+bIwd2VNjew6v0n3FthbVeu33ZXB2IRNVozXTRtWVPfywJye3hoI77+nwSI8dmTyQ0UWc/ZtAm4ndxmZTOudadtR2LhdAAAIQ2HgCXRDkNt6JHgBd8CtCK5ENAQhAAAIQgAAEILDqBBBaa3tICa2vZfv6IjkkynQxm47laO9Ozh5MVmbtzrkAAhCAAAQg8KgEuiDIPSrAFR28C35FaF3R4MIsCEAAAhCAAAQgAIGEAEJr7WCwDpbyXDsdDkWS7e+1O+cCCEAAAhCAwKMS6IIg96gAV3TwLvgVoXVFgwuzIAABCEAAAhCAAAQQWokBCEAAAhCAAATyBLogyOHXbvoVoZXIhgAEIAABCEAAAhBYdQJLz2hddSDYBwEIQAACEIAABLpI4OHhYa2nhdC61u7DeAhAAAIQgAAEILARBJYutK7zH/lVWT7/8R//sRFBwyQhAAEIQGD1CPzpT39qxKiqZ10jg9DJ0gl0wa8IrUsPGwaEAAQgAAEIQAACEKhJAKG1BrCqlxSE1howaQoBCEAAAo3be/HPAAAe1klEQVQSQGhtFGfnOqv6G2YdJozQug5ewkYIQAACEIAABCCw2QQQWmv4v+olBaG1BkyaQgACEIBAowQQWhvF2bnOqv6GWYcJI7Sug5ewEQIQgAAEIAABCGw2gQ4JrVMZPtmTz6N7uTneasWr5S8pM/mp35NXv9lDfy8f//mzfBv9aibvvtlOP3/+Vu5+/UHasbSV6dMpBCAAAQisMIFVFlpn4x3pndyKSF9G9zfS0mO6pnfa/7uhlkGzsez0TkRRaoMTQmstb9AYAhCAAAQgAAEIQAACcxHohtBqvZz0H01oFYkyWj+9lD+/eC/y/Uf5589aYrV/Pr38s/z9qzv59Qck1rkilosgAAEIQMBLYGWF1ulQnrzelvubY9mKntd3cvYwkd3H9OOS/m4In+JUhjtf5FQxEpHp8InsnQ/kukFOCK3h3qAlBCAAAQhAAAIQgAAE5iXQDaE1mv1Mxjs9+XD4WBmtsdCqLHn3jWy/Enl796s4eursnXzzncg/yGSdN165DgIQgAAECgisptCqn813Zw8yiZVVJSK+3m7vWR0eIO3/3RBsy3Qq093dVHyOhOAPcthg9i9Ca7A3aAgBCEAAAhCAAAQgAIG5CSC01kBX9ZKS1mj9JC///ELeZ8oDKAH2O/lHks2qBVmn1oBrTXT9rkxVyYGvP8o/X3zU2bLqJ5Mxm+vL+rxonO8//lNM0m2xLc8twTieV4bZ87dphq7K2DUm2jY6v3eut8sr6A+qbNmd2tyUff8Q+c4uy/C9fC/v5b1B+/ytfPzrL/LCYq3m/uN9VT/56+y5unY+l++/F3kfDWozy88pdGy3tERceqIiDtRoRT7IfWbHl2GVxE3qaz1n0aUvKsZ3xvbEvxPv8Vgpxza4ucFavRYW41xnLmbt+fyVja18jKelR4r8PY8t2dthk/eo/NrO+9sfo7rESvk95Ee5r4jP8Huk755SwDuO8Zl938vc396+/V1eee7z9v23ik2oLwfXqZhZ49GWa1r1rKvVtyeDNSojcHcmD0Z5rdVhk41XSGjNTUuVNXgt2witDhlqtDYZ//QFAQhAAAIQgAAEINAGAYTWGlSrXj6dw7DiEgKpMKeEq4/yIqnZagtwX1u1XGNB4Xf1Yt+Tn5Rgq5o+fy7Pv/6b/Przt4kQ6fb9QsQIp9HYvzsZtfpFPR0n+2/9ov9Sprs/6yzcXB+mxmwsjKrs3O1X8rUl1jplEeLPxYh0L6ey+7MSTLSA97sRZz+9lJfycyL4GneU22LEWJtbbJ9kBJGIY1wLN4BLIvRY1/lYpXb6uP6WEcINO1dYyvebn4MexxK4S+NAx05SmsLxwZYWqsSUtIj7jMRO8X4xEMXAxxfp5xVxWNy/KqGhxyuK0URIcr5AWJSbf3EXr4UX8jFovZVzrjOXMn/54i5ibMVm2fWOeBfAtehWWG5H6D0qvq8l8WeEU3dNFMfQlrwruIc4Amrh+piVxl/KquhebIm9uTX0Vt6KlN7f9Jc6xfdfd95+NiFx9eNXf6rxRCtuWvWsqzWIKhuwJ+4WeLuUQK3Omm68wkKrEqiPRC7iUgJNzLxRvzZh0Bx9ILTOAY1LIAABCEAAAhCAAASWSgChtQbuqpcUR2hNMrC0kKCyMO1s1iKhLi/0+cS3IkEu7jUS2H6Rv1qlC7Jiic4Oc7NJ8+Km0sXMYV62MPetUjpdodVTFiErCtmiYSK0FvAvt8UjtMb2/GZlUebGX4rQ+lKmIvLqlcVu9k7e/fSHvHpfLn4bpvYcUjwBcVDmgyjp144JK3NTpVZ62Hx6+Y3c/2jKX1SMX9V/1s+ZGI383Qq3fICVr4UFOUepv4FzqVgzkvlyJHdvCFhzdbjOJ7QqATKQWeaelHyBYETg3H0rE6OJgZkva6LfB9hgTzDgHunlXbaGov59tuXvV87912NLjo35Iqxijays0GrqsxofILRW/uUxHe7Il9NmDw2r+hum0qgVaIDQugJOwAQIQAACEIAABCAAgVICCK01AqTqJSUrtKYvy2/l7e+/qOKsbs3WZJt8WRaVX2zwCaWJUBfPqaw0gL0F3iAIEzfj2rOSEVrNIWA5ntnSAH4hIq/DZbNrbdE3I1yosf/+lbz9+pW8ymT7pdl/ZdmRnvINlmCb3z6dZuHlsyOV3S/kj+00a/fTu3ey1ftDtsuyjAvmkBNa1dZ965A1Jw7KfPBR5EWUUGqE8xzxtDRA1P8nefnNvfyY1BOuiMPK/uPxjCCeiVEde21wyy/wrD/dtRCw3ipifSt0LpX9FJQWMbEZsObqcC26FVZn1oYyc79oSIRM84VPNJ+yGDUWlgitZetDXV4Qf/qjEN5V9pUJrel9xok5z5ccOTbJjoPyNbIuQmtUOuDDoT4cq8YzuPmmK5rROhvL8GpfJsfN0qn6G6Z5vs33iNDaPFN6hAAEIAABCEAAAhBolgBCaw2eVS8peaHVennP1FRNxU13S2nygp0Ihn4RIxIFfvlrsi3eyd70bOv3Z/Flt7KXi5uRzUVCRSwUunVFfXCbFVqj+od//C0SH7MZrLk6l2+/llevKrJKTSZyYekAV7DV9WLtLcGaYfT7yD89mb7bkh96PxWWcyibQ5XQ6sRBiQ/Kyh8kY1iCj7L/p96vVkmH8jjUNXDdLwyy3i+LUSPyN8+tSGhNbdVitVkLAeutItaD51LZT8W9IWDNBdtSch+cV2i1Y1Nn5+YPCLRjwpfB6zcrXGi1bYjqqJp1HXCPzN6Lw+yrk9Ga7naoYqPkthBfrqTQSo3WGn9lRA9ZGQ+vZH/SvAhd9TdMTUMfpTlC66NgZ1AIQAACEIAABCAAgRoEEFrrwHryRB4eHgqv8Amtekvrd95sVq1bziO0+rZ9u1vVs/VTc+Nk6ndqW6qEVmt7brRV3KrR6t3+qlTLT/Lp229F5UjqnyaF1t8kdxCXXZM1r/RV1q7Niita4Mj4KCNI+oTWH0zG7/dv5asff5AfZkV1c0Pn4BMAM78r88HWvfw9U1M38vmnTyLffhtnlZn+vpfv30umnnDF+D/e52r2Ov1nsxUzQlcSe41zyy/X8rVgHfqVZA7X4KxYmnVUNZeKNbNVdW8IWHN1uBbd2Bq5R3nuN8laMzVPPeJnPkaL7iEV8RkdJFjzHpn90iXIvjCh1XxhFdWw3p1Ga0fXs04zGLN1W0N8uZJCqxIOdbFRMQma0+ETuTxo5uCuGo9wT9PVy2hto2SAmThC62LRwtUQgAAEIAABCEAAAhAIIYDQGkIpblP1klKY0RpnXPqGChYxrEOecvU0M1tPTSZnvnRA9jCW3+T7j3fy1d+35Y+//VNefHwp8rPeWq77cDPQHFsLDsNy675+kpdRl6nMWi60arGkti1Gws0cFJTj3UiNVpPRqksiZMUwW6x2MjjnHDudg6cGpbeuarb2rvHBli4N8JtVymH2Tl5Od+VnS9zRsfXeEbC1DVXju1wij9v9V8Roe9yqhVZ3vVTNU/eXL92RxnqduZT3U/UlTLkd2gXplydV8Vh0K2zkHpWpWR2FXFFN1qoY9X5ZU+G3zBcdIffIxM/Z3QWl9oUJrdnx3axqH5swX66m0CoSlQq4O5OHya76h+z07uTsYSK7NZ6/7TRdLaFVcXrz9EYUJnPfHY/v5fi4GVJVf8O0w7jZXslobZYnvUEAAhCAAAQgAAEINE+gI0LrVIZP9uTc8Blc6xe6hn+qXlISodWunVhQMkCLIHZNQLWNNEoTlVemlF9Ui3FXpkogk+fy/LffRH/kbvlPRLD4uudv38rXr17Je9Xy7Z38Q76T7aTTFIrJBtUv+bptdJZPJMiZdmqsv0U1R9+bcSPRQvWuf3JZpclHmfqsmbIDItn6rUY4KrNFHyyWzqeImz4l3Pxk6y8qEVqfBJ7A9vLXW+KzNVztLb/p9d9/L/L+vf53JHLLS3kpP0f/tXmFju2WYTBCUlkc6Nkaf+p/2YyNGJo4Lik9kZJSQtHf5SvrIDX9Wcj4Zf27n9kxai/TZrj15Kc/W/FqBUJRHc40hkPmWcxZC+9hMWC+f/D5y+5Hr3ffvUHHeJG/7bmWc9UFdpP1XchrkXtUVWwmK9W9/1i1knUY6trQ6Yo08V3lt+L4y98jy3iXxHiBba4v8/df85vides+K8p8ObhuJku06llnr9nQ/1dZrHvRQ3og1yshsi7n74ZQPpEYfXKba96UT1XHbfg1dH5NtUNobYok/UAAAhCAAAQgAAEItEWgI0JrW3jcfqteUvylAxa1zV8zctFeuX7dCCwrDnxZyJHClTksax34fZJ3qj6unbFbafY6zrNyUoEN5uG1KrGxyX5L3funP/0p0NflzaqedY0MQidLJ9AFvyK0Lj1sGBACEIAABCAAAQhAoCYBhNYawKpeUhBaa8CkaU0CyxGSVBakewiWMXM549eEUtrcqTkc3PH6zTN4ahUN5+OF0NoU/yb6QWhtgmJ3+6j6G2YdZo7Qug5ewkYIQAACEIAABCCw2QQQWmv4v+olBaG1Bkya1iSwDAFwJu9eTmX3Z7fsgjZ0GePXRFLYXNv6y1/dw4XCel+neYbNqLrVIrxWJTY20W95zyK0Vkf7Jreo+htmHdggtK6Dl7ARAhCAAAQgAAEIbDYBhNYa/u/CS0qN6dIUAhCAAAQ2kADPum46vQt+RWjtZmwyKwhAAAIQgAAEINAlAgitNbzZhZeUGtOlKQQgAAEIbCABnnXddHoX/BoJrf/7f8rDgzrcS+Q/Hx7k//qX53L4b3/pptOYFQQgAAEIQAACEIDA2hFYutC6doQwGAIQgAAEIAABCHSAwINSKNf4B6F1jZ2H6RCAAAQgAAEIQGBDCCxdaF3nP/KrskHaqdG6IZHINCGwoQSaqqu5ofiYdgsEqp51LQxJl0sg0AW/IrQuIVAYAgIQgAAEIAABCEBgIQIIrTXwVb2kILTWgElTCEAgIoDQSiCsGoGqZ92q2Ys9YQS64FeE1jBf0woCEIAABCAAAQhA4PEIILTWYF/1koLQWgNmI00/ycs/v5D3Tl/fy8d//izfNtI/nUCgfQIIre0zZoR6BKqedfV6o/WqEOiCXxFaVyWasAMCEIAABCAAAQhAoIhAN4TW2Vh2eidyG82yL6P7Gzneat7p5S8pM/mp35NXv9nj2qLfTN59s51+/vyt3P36g7RgZvMTX8kelcj6UV4gqq6kdzAqnABCazgrWi6HQBuC3Gy8I70T9ZRu7xldn85Uhk/25PPoXm7a+KOhrkEt/y3Thl/rTnHR9gitixLkeghAAAIQgAAEIACBtgl0QGidynDni5zeHEei5XT4RPbOB3L9MJHdhulVvaREGa2fXsqfX7wX+f6j/PPnfF7lp5d/lr9/dSe//oDEuoh7Zu9eynT3ZwHjIhS5dhUIILSughewwSZQ9ayrTWs6lCevt+VePacjMfFOzlp4RteyyxI1+yshtLb/t0zjfq0FvJnGCK3NcKQXCEAAAhCAAAQgAIH2CKy/0DqdynR3NxVVo5enD3LYQlZr1UuKKR0we/eNbL8SeXv3qysEzt7JN9+J/INM1gUjeibv3s3khx8oELAgSC5fAQIIrSvgBExwCFQ96+rhmsl4pyd3Zw8yib/9VF+Ivt5ehSxSbduHwxWwZQl/yzTr13pR0FRrhNamSNIPBCAAAQhAAAIQgEBbBNZfaM2RUVsBX8v2IwqtInHt0Ex5ACXAfif/SLJZtSDr1BpwZxNdvytTVXLg64/yzxcfdbas+slkzOb6sj4vGuf7j/8Uk3RbbMtzSzD21UQVef42zdBVGbvGRNtG5/fOLP01VV17bBtEZPZOXk535efeTymPCEnRfJ7L27dfy6tXaTXX528/yl9/eeEt5eCbQ96ef4h855aC+PjXX+RF4k9lc76NKRdRxCkdJzPnaNppvIT4zm5jIy+LO/uaIhtVX2Hxkm3nzikkLvNjpX3Mw8rtr5rxj/f2Gi3yadgaVWP7mCK0tvV4o995CTQqyHkyWKMyAndn8mCU13kNXfi6FRJal/C3TKN+XZj9fB0gtM7HjasgAAEIQAACEIAABJZHoHtCq3qpOxK5iEsJNImy6iXFOQwrLiGQipD+mqJaLPraOcApEmN+VyJrT34yhz09fy7Pv/6b/Przt4nI5fb9QsQIjdHYvzsZtdlxfOM62/FzfZgas7EwqrJzt1/J15a46ZRFiD+XSIQVefdyKrs/q5q0Wqz93Yizn17KS/k5EXwTMUrS0gtanLJEMXXNR5H379WU9cFXRnTLC5AWW8cmVbohnpMSsWPFuXgOW/EYRb7S9XbzXOMxJK3JWzaGIwQ6YrrhnxcH02tS23z+ddbCp5fyzf2PWvT3xEuVjXpMq3xDQR8vyvzo4ZW1O/J9SR+J2FqDVV3G5T4NXaNaZE3KhlixePvjV03epugLAgsTqHrW1RpAlQ3YE7ecj11KoFZnTTdeYaG1hb9lGvVr064I7A+hNRAUzSAAAQhAAAIQgAAEHo1A54TW6XBHvpw+xmFYIo7QmmSvaWFsd+pmsxqPlwutSrzLC3WJQGiJd04ERSLOL/JXq3SBV8B672aT5oWzVMhMsnSNoJUVWj1lEVLB2D70KyO0ZkPfY3tu7FjEdjM285zybPXYiSCdFVor5iCloniB0Bpz+s1kNwdwivwgIq9eWfxn7+TdT3/Iq/eugF4UR1qc9mcLR9eo/mY/SFR9ISuSBtjoF1pde7MxmPOjR2h17A6IhXlYJbYHMs7FUdanIWu0hOn97Y8civdoj0AG9hFoVJDziaoIrZWB18bfMo36tXIG7TRAaG2HK71CAAIQgAAEIAABCDRHoFtC62wsw6t9mbR0enDVS0pWaE2Fpbfy9vdfVHHW3OFNwUKrlXWp3O8V0owAFMdH2fZye7t/KtZlMxRtodVka8a1ZyWT0WoOAcvFZlbsqxBaPZmRufl6hdZ8NmltobViDltFpR6sEhHOmKq/v38lb79+Ja+iDOUfZCuAkxa8X8gf22nm76d372Sr94dsZzKVXaE1LUPh829WjC8UWgNsrBRaQ/zoKUHg2B3Qx9YcrFLbwxhX+tSTGV0Us/lb9/dy/fDvjR/c19wjgp42kUDVs64WE4+oGpUO+HCoD8eq1VnTjVc0o7Wlv2Ua9WvTrgjsD6E1EBTNIAABCEAAAhCAAAQejUCHhNaZjIdXsj9p78Wt6iUlL7RaNSozNVVdgaxsO3p+e7sWir6R7V/+qsU7I7waMc+zrd+f0ZqtmVkutEY2F4m5saho7CmO6HKhVduZP0jMyY71zC9hYpVhmEto/ftXCdPsHKpF8VTsffv2d3n1x9+ikgSO7QGcTGaxyoLWPu7J9N2W/BDVpK2T0eovM+AXSa1+A2ysElqD/FiY0ZpmgVfFgsTlC+qwsm0Puc74vdCnBUKrs0ZLmFKj9dGefwxcQKDqWVcLHDVaa+FSO1ba+lumUb/WnFVTzRFamyJJPxCAAAQgAAEIQAACbRHojNDaxja7LPSqlxSf0Kq3+X/nzWb1iYPqd+6We5/QmvldlPmX3bbt1k8t2v6sa6jqnKLy0gFRC3mnDuZSJQuic56sMbzbvNVkPsmnb7+N6qjqn5DSAZHSmtiVMElqdcaHcmXE62ypgtpCa8UcdEZrSI3W3/IHhDkiuFvWQWNJOSV+MFnD37+Vr378QX6Y5WvvGqoh/k3jeWbVzC0oHZApPZG1sTJecvVwY+9naq6W2r07jeoAl8XCPKwc2wMYmzqwuUPfjE+9QmtmjZbE1v/4138lo7WtJxz9zkWg6llXr1OVNRoVThez2WQ6fCKXBw/y6GdhKVFzpycfDu/lpqWdMPVYibT5t0yzfq07s2baI7Q2w5FeIAABCEAAAhCAAATaI9AJoVVtQ3zz9MZ6aZvJeHwvx8e7jZKrekkpzGiNMxt9xlRnSXpqtGa3VGf+HXIwVNrmTr76+7b88bd/youPL0V+tg+XcjNLHVsLDsNy64J+kpdRl6nMWim0ZmrbRhpwYc3Z3yQpjxBQl9aMXVij1VuSIZ1Dta98h2FlhXNf2QeXky1457JhAzNafTFgi7I/9X5NDyDzlGLIl6YwNm5FYntIvOQOMQvwUdbuqj7mYZUViasYV/s9YI2WxNa///u/NnqfojMILEqg6llXt/+oVMDdmTwoZdWT4Vq3v+bar5bQ2vbfMk37tTk/hPeE0BrOipYQgAAEIAABCEAAAo9DYO2F1ugF7uQ2R29w3Xy2TNVLSiK02jUuC0oGaLFHZUiauppqu3SUJirpr1Rdz12ZRlmkz+X5b7+Jbp3dEm5OpNcYnr99K1+/eiXvo/+/k3/Id9Y4KSqToafFLN321x9EZ60m5T7VWH+L6oW+N+NGmZWqdzNemn1q+tKfZOqzZsoO5D63vFjaT9wuzy+tget+VrG4rBqrqqVvbLc+q99XH//6i7yo9KdV6iFBmHKy7Y5EZHkpL+Xn6L8287L6uz6/6N+5ceKjYvdb5IPqeEn9UObHIh9l68sW9TEPq+y6q2L8431Ta1TT9s3lX//0p8e5+zMqBAoIVD3r5gGnslj3ztWVA7l+mKxAFvdUhk/2JDIpMutaC8GP9LOMv2Xa8OuycSG0Lps440EAAhCAAAQgAAEI1CWw9kJr3Qkv0r7qJcVfOmCREdW1/hqti/bK9RaBwJqk689Mx5LKRnWSjOOJKRHw4wv/Z+s/9zZnsNgapUZrm76h73kIVD3r5umTax6fQBf8itD6+HGEBRCAAAQgAAEIQAAC5QQQWmtESNVLCkJrDZgr1TRTs3SlbGvSmIp5zt7Ju9kP8oNd6aHJ4TvbF0JrZ127oROretZtKJa1n3YX/IrQuvZhyAQgAAEIQAACEIBA5wkgtNZwcdVLCkJrDZg0hUBnCCC0dsaVTCQiUPWsA9N6EuiCXxFa1zP2sBoCEIAABCAAAQhsEgGE1hre7sJLSo3p0hQCEIAABDaQAM+6bjq9C35FaO1mbDIrCEAAAhCAAAQg0CUCSxdauwSPuUAAAhCAAAQgAIF1IfDw8LAupnrtRGhda/dhPAQgAAEIQAACENgIAksVWjeCKJOEAAQgAAEIQAACEGicAEJr40jpEAIQgAAEIAABCECgYQIIrQ0DpTsIQAACEIAABCAAgeYJILQ2z5QeIQABCEAAAhCAAASaJYDQ2ixPeoMABCAAAQhAAAIQaIEAQmsLUOkSAhCAAAQgAAEIQKBRAgitjeKkMwhAAAIQgAAEIACBNgggtLZBlT4hAAEIQAACEIAABJokgNDaJE36ggAEIAABCEAAAhBohQBCaytY6RQCEIAABCAAAQhAoEECCK0NwqQrCEAAAhCAAAQgAIF2CCC0tsOVXiEAAQhAAAIQgAAEmiOA0NocS3qCAAQgAAEIQAACEGiJAEJrS2DpFgIQgAAEIAABCECgMQIIrY2hpCMIQAACEIAABCAAgbYIILS2RZZ+IQABCEAAAhCAAASaIoDQ2hRJ+oEABCAAAQhAAAIQaI0AQmtraOkYAhCAAAQgAAEIQKAhAgitDYGkGwhAAAIQgAAEIACB9gggtLbHlp4hAAEIQAACEIAABJohgNDaDEd6gQAEIAABCEAAAhBokQBCa4tw6RoCEIAABCAAAQhAoBECCK2NYKQTCEAAAhCAAAQgAIE2CSC0tkmXviEAAQhAAAIQgAAEmiCA0NoERfqAAAQgAAEIQAACEGiVAEJrq3jpHAIQgAAEIAABCECgAQIIrQ1ApAsIQAACEIAABCAAgXYJILS2y5feIQABCEAAAhCAAAQWJ4DQujhDeoAABCAAAQhAAAIQaJkAQmvLgOkeAhCAAAQgAAEIQGBhAgitCyOkAwhAAAIQgAAEIACBtgkgtLZNmP4hAAEIQAACEIAABBYlgNC6KEGuhwAEIAABCEAAAhBonQBCa+uIGQACEIAABCAAAQhAYEECCK0LAuRyCEAAAhCAAAQgAIH2CSC0ts+YESAAAQhAAAIQgAAEFiOA0LoYP66GAAQgAAEIQAACEFgCAYTWJUBmCAhAAAIQgAAEIACBhQggtC6Ej4shAAEIQAACEIAABJZBAKF1GZQZAwIQgAAEIAABCEBgEQIIrYvQ41oIQAACEIAABCAAgaUQQGhdCmYGgQAEIAABCEAAAhBYgABC6wLwuBQCEIAABCAAAQhAYDkEEFqXw5lRIAABCEAAAhCAAATmJ4DQOj87roQABCAAAQhAAAIQWBIBhNYlgWYYCEAAAhCAAAQgAIG5CSC0zo2OCyEAAQhAAAIQgAAElkUAoXVZpBkHAhCAAAQgAAEIQGBeAgit85LjOghAAAIQgAAEIACBpRFAaF0aagaCAAQgAAEIQAACEJiTAELrnOC4DAIQgAAEIAABCEBgeQQQWpfHmpEgAAEIQAACEIAABOYjgNA6HzeuggAEIAABCEAAAhBYIgGE1iXCZigIQAACEIAABCAAgbkIILTOhY2LIAABCEAAAhCAAASWSQChdZm0GQsCEIAABCAAAQhAYB4CCK3zUOMaCEAAAhCAAAQgAIGlEkBoXSpuBoMABCAAAQhAAAIQmIPA/w/aOZKcf6uxXQAAAABJRU5ErkJggg=="/>
          <p:cNvSpPr>
            <a:spLocks noChangeAspect="1" noChangeArrowheads="1"/>
          </p:cNvSpPr>
          <p:nvPr/>
        </p:nvSpPr>
        <p:spPr bwMode="auto">
          <a:xfrm>
            <a:off x="155575" y="-2560638"/>
            <a:ext cx="9610725" cy="533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data:image/png;base64,iVBORw0KGgoAAAANSUhEUgAABVoAAAPACAYAAADE6sL4AAAAAXNSR0IArs4c6QAAIABJREFUeF7svb1SM73X7rnuc8FUbYqZnZsDeAsIXiJSMju0EzJCZyR2TWRH45SIBPsI4AgoAswZ7F0zweR/pvTVrW+pbbVx25eT57lxtz5+a0ltXb209O/39/eX8AEBEAABEAABEAABEACBAybwfy3+b/r//t//LVr47x/Rf37p7H/8H3T/3/91wK1G00AABEAABEAABEAABE6JwD8IradkbvQVBEAABEAABEAABLpJAEJrN+2GVoMACIAACIAACIDAKRGA0HpK1kZfQQAEQAAEQAAEQKCjBCC0dtRwaDYIgAAIgAAIgAAInBABCK0nZGx0FQRAAARAAARAAAS6SgBCa1cth3aDAAiAAAiAAAiAwOkQgNB6OrZGT0EABEAABEAABECgswQgtHbWdGg4CIAACIAACIAACJwMAQitJ2NqdBQEQAAEQAAEQAAEuksAQmt3bYeWgwAIgAAIgAAIgMCpEIDQeiqWRj9BAARAAARAAARAoMMEILR22HhoOgiAAAiAAAiAAAicCAEIrSdiaHQTBEAABEAABEAABLpMAEJrl62HtoMACIAACIAACIDAaRCA0HoadkYvQQAEQAAEQAAEQKDTBCC0dtp8aDwIgAAIgAAIgAAInAQBCK0nYWZ0EgRAAARAAARAAAS6TQBCa7fth9aDAAiAAAiAAAiAwCkQgNB6ClZGH0EABEAABEAABECg4wQgtHbcgGg+CIAACIAACIAACJwAAQitJ2BkdBEEQAAEQAAEQAAEuk4AQmvXLYj2gwAIgAAIgAAIgMDxE4DQevw2Rg9BAARAAARAAARAoPMEILR23oToAAiAAAiAAAiAAAgcPQEIrUdvYnQQBEAABEAABEAABLpPAEJr922IHoAACIAACIAACIDAsROA0HrsFkb/QAAEQAAEQAAEQOAICEBoPQIjogsgAAIgAAIgAAIgcOQEILQeuYHRPRAAARAAARAAARA4BgKnJLT++/fvGEyGPoAACIAACIAACIBA5wj8/v7u1GYIrTvhw80gAAIgAAIgAAIgAAL7IHBqQuuuP/L3YZNQHUwo7nL7/5Id6gYBEAABEOgGATzrumGnpq0sYVcIrU2p43oQAAEQAAEQAAEQAIG9E4DQunfkW1dYYpGydeW4EQRAAARAAAT2QADPuj1A/oMqStgVQusfGA5VggAIgAAIgAAIgAAINCMAobUZr7+8usQi5S/bj7pBAARAAARAIEUAz7oUoW5+X8KuEFq7aXu0GgRAAARAAARAAAROigCE1u6Yu8QipTu9RUtBAARAoCGB9ZD+3SxosPql+XXDe3H5wRDAs+5gTFG0ISXsCqG1qElQGAiAAAiAAAiAAAiAQBsEILQWoPozo6vemD54UQNa/c6pjTV+fJHyQ7OrHo1FI+RHb4v1fX9Km/cRnRXoPooAARAAgT8nIEVWPgtDaP1zc+zSgBKCnF3/z+yKevwB2afp5p1GB/HwW9Pw3w19Tjf0fggNMn7LlOdUwq4QWncZWbgXBEAABEAABEAABEBgLwQgtO6KeU3Dq2965KKlFDMvV/TbQjhV1iJFiQ0DfxvWw380uTiQRd2u6HE/CIAACOgEpFB0CaG1036R9axr0kP2XJxciJeL3Ee+6KmlF6LZzdJEzf5BCK36bxki9lvhZlH2xXEJu0JozfYwXAgCIAACIAACIAACIPBXBCC07kj+54d+zs7qyFC2oHu9+zuhlYhE5A65UTtsYfdAtEQk645Gx+0gAAIHSQBC60GapWmjSghydZ3iBejXU51O4nBeOIq2vdwfwMvP9ZrW19f1bhw+ll7ovmD0bwm7QmhtOppwPQgcOAH+VudT32bH3vrc0Of9it5HbWwQPHAgaB4IgAAIgMBREIDQWtaMTOR8Pn9vJT9g/iJFbEdcWOkBWNseaFltUay3UgYY8Ptv6Y2lJGBRunevPP8h/1gRs05Z2vehevTtveG26NsXZb+s5urRQCIKR16gtcH4u3F/84gds62yfRuRG5Ikc6q2qbptIT3yOcDU5hGKeAr1t3kdrB9Logct/UR/Sqv7F7rR8lHo7bA5DAZEi4V/a65+7bbbul3ubnt3TYeR8sPbN7X9mNnVx2xAA1oQx8AvcRmy/j9+p8qp1xxef7O2PRt+oI37mN9Pp580rmzrt7/imdMGexZpb36xtzRr80K/T/2PD6J+nz7Yfz2pXMJjRvQgxDL0nTnWt+eY69+xuaWZ/zL3rAW+nPr3NR/kP+synt+eCFbe16+nVl6IZrRIu+SAhFan4WxcTegCQmszk5761cmJXwEKbLs6dX6n2H/10FU/Dn/WQ+qxH9TwkVN0B/QZBEAABI6GAITWgqZcD+nq+7G1XGuNFp8yhUC9kGaLple6s7ZLit/El0Ze2frl8jk9M8GWC0Z96l8+0fv8WkbMfmiLdCF0kNquy+v+NCJq7Xp89f7MhvR2Oxe585wyVI5ZKYx6IteMKCX5PXEhgWg2fKPbOUvvYOXEWw9pSPPGwrjZ/h+azTY0ql68x3hYolCQqYpMNm2je2u4vxshtCft5q/DDi7w2Uq1w2/XD+v3sbLd7jn/3LbIsqlczuG4H/qYuW1wAjQyxkQl5GmBHbwcqtOAiPWIydG8RvoXX5/0kn4vBN/Q+Bc5nHPaEJpFS8wvqfoN1ta8Z9shPGaEch1meR39LscvU/1g9cd51fNXfK6NzaPxeSVdf7P7K83FWC+n54NGz7rUI5z7BHs8abnT9VQCqftb/f6AhdYWdsCUsCsiWlt1yFKFM8d+pvN3Nej0QwKav90u1SqUc6gEfmg2fKBx9YqaqD+Y0pL/aMcHBEAABEAABLpJAEJrGbuloqRK1NJ0kaKLMiwST49mDQllrtjjE7IS4pZny6G9gPflf3MFLn1xrAtI12y1zw8gq3IxehaF7m4k3rsih4/o/emlopgdHnlMYwIn77+VBsLs7/Z17Ca0DumNiMZjzXY/M5o9f9F4YYrv24wJh4nKc1jwcLe4H3qEJk8bigit3q27vnGgb+8N5Yn2+31SWMtpQ8SQyfJVdLchlGu+y4OW7e3LOgMyX/LY84IucFNizITGKYvmf/y2tlGbnJN+mckxzcuC7Z1rbaHVFBmbvDjxif9N7udjaYv5oOmzLjqX+ERVCK3J6Xc9vKLvx7KHhpWwK4TWpOkO44L1cEg0h9B6GNZAK0AABEAABEAABPZNAEJrSeLpSJ1damu+SFGCxJSmny8sOatz0nJ6Ye8XbnxCqRI/1a7pWGoA31b4PIFL5p5lookutGonjpuM7eCJkkKr7Glod5NxgrN+EnoeU3cHnhbJmOzvtnVIeppwGWuHG9HKRJ47+urVJ2mvZzPqnX9Rz4py3mYsGPVJsWR6Oaaxkd5rm5Lre/L8UEaBBtrgFb0/zEjU4A5Lxd4TBVsJX+qQGl+0nrf7MaFVjVjtxiZtKCG0WgcIVvPLiujG4zfV95sLmuhCrO8FjJonSKb3cNor54gYywTnpF/m2LKKaI3Yo35Dxuc//1ybI7TqddR+mfRJbxvt++sIaTGWms8HzZ91ESf0iKq8ny/34nCs3aaLHe8+0IjWnxkN325pzreXlPuUsCuE1nL2aLUk/uAfqQEWiGh1fsj0aTq9pPFYJYBiTbQenOsZPU/GVX4eJ/Ix+ONIK0vleqoI5NX7MBkTT0nDWjVY0XJ+7U4gbPA8uO3b6HmtvOQHtOIPPKvvAR5mHiNW4IDMfEDib0Yov9G2Pg1WS5pfa4M80PYzn51kTpHqodEf0Go5p+smbJtcG5qLmvjQNvXtYE8nP9P0kl7GC/HgZryqiG9PXjS5sNAfynxRZf2QsRdT5kPc2kYWsn8DhufPWn62kB9HTpr8Wc8oOo4atKV6PhXo18jnGyV8PPIMDf7g4lz1H6YtzAlbcE7aTvuBuo85MGazyjUDc1dy/iwYvdPqgxaFHzwBCK2lTVQ+r5lq4TaLFP/WzbrP2wqt9kLVEJY82/r9Ea228BQXCHirQ+JldoRSSaGVCQp39PqvFhUV2TgPvwhqM40yY78J1CnaXhferg5WVDyi1XyZIJ5VtrAyJ/53LmSc09usR6PzZyedxDYjTzHhv19ljkV/5PI2pYt7coXWWBuc37p8rRRPp2GzF7k43UPt9P6Ka8LpJWoK20W05rTBXYPVa7td5xeREzTCwI54TQmtkTHTJFLT9q6UX2ZxzEodYI1P71ybI7TWPmPvfEilkjA5tTMfbPOsC4545GhtOBmyXbwq1U7DWxOXl7ArhNayNmmpNNuJwqkDHCGJ71iqk5gbSd3lonmw2tD8esMPTOK7zSOHBuj362Ha29SrkvBXDz17MW5tb6nE1cGKVjSpQsTrLXDqYVmnWmBbpHoyeXqVszTAoy6n/jHt+xs3shIcBivazK9JJfuu+ETa/qvlDOMSkMoTJt/I3H31+OEISvRrwrbJtSFnbVJGk2urBYe08zb2JM/BEZWNdP/5WdOwp3J+6SKsGA/P57UobvzANHxwTbOrG1K59w0RNmH/XC76GIr5sfcIM9UG401+fbiF0iS9418TzHxzApsDfH6d2y/x498z7xTw8dgkq0f+1/WHozJKzglN2FTzR8J2JcZMkzkw+KzQoIeuMcaRfIasZ1f0qo21lh6QKPaECEBoLW1sfy7UErVst0hhv9/4HnMnmrV+rsRyNPoEO+tvdrRXhtCq5mKRQ1U8XVMCV3XAE9tmzAUWK3WA74Rk+yTlllIHGIJYkkcGU5/oYm+DjvZ3yzqSQquZPzcktI5UxPFgShePIxIvHkulDtDzA7vC8K5jLeWH6tnsHMIWi6r1RDQmRUgjz3D9VtzI9ekZa3wsrddE13qwzXZC61lOGyLAk33UD4Zjaz8xE/CT2PkBfHzLPldajdzXNYOGqQNiYybGsvdtzjeqpZKzWrMGfSKTY5JXcm5Jz6NOHZpv2uPZFv+ZFza5vxpLDeeD7Z51wVW48wxk/vN699s4N/euc4t7/+FFtLaRMkD1u4RdIbSW98IWSrQT10dytHoEFD0XlymUymg6lYScPSj4AZxWkvaQKKP31HeN97667eahB0IUq//mXlf/WFjRe5XEXz9x0ZOvtgEPnzDjF2vqtlU8DdFLnnrLDpKUD1un7d52ifQQQhhhAqw8CbhBHyoBRxNwQ/YPOuqO9fnaUP0QiTGRDXIFx7qlXnukREPbr+w3X+xwiVd2+qyIdNRtOvtmubusv6sfVfz8BPngC4meVnnqBGTfKbaxfocedmy8xseR9lIg2ZaUX49IjwRw+q6XL37tVCc+q2uVELqTj0dm2ByhtckYyZ8TtuP8V3Ogf4wG+mDxjomx+oupwfSS6Lz5oS0tPEBR5BERgNBa1phsPPtyoZaoZZtFCp9fIqcrJxf2vhyKtmhk/VvNaW7qAD3yUbw4ZIEJF5MefT390t1rndJLlGFGshltDRyGdaO2VHPgaxJZwvRXq6UjWlkKMitvZpKHJ39qhhBnp2tw0zfo/d2ujrSwon7XiPWB+O3hRrQy7dyINPX0b5sxkfbXbUqtxb3Gfqj/zi4ttCrRWz/8KpRH9ENbr3m3/W4ptGa1Icw8ba+0n+oRl/ydjMUgJjwb31V90de2njHjZcnif9ia3s853U+1ttYCFTJyWTvjMTi3bDmPWkzs8fxX88E2z7rYyDeeg54I121njd3vOyyhlXF6PpdaCe+crZft1uMSdoXQupsN9nT3mmZsK0u9t1dOoFwWck+mk9vlfVujfTmo2Lb9d3baoxJaU2X6wutyhVZtG1XdFk04VtG02nW+3Fg6+KhAZbfL2iruz8klHyzsx6iKitRTLlhbwUwnGNCK5+ARuWiCbbfb1ZvR1fM5PyHX+TTogyOgRPobdN5d6mPN9/lCIXt6hdZg2ZpfqZcH7AfdZmS+FeSn+N6xPBPi1NsqGk/l6bKE1pT92Vb/3PGgGaGR0Jo7jsSvDkfwTNnI9Q13631jobWUj0dm3a2E1hJzwpac/2QODI3RUB8s3tGoV31sIF3Ann4fnFY1EFp3tLf2PGAlpX5f7VJb9iJFb1Mof6iTa4/9TuNhotWuExEkIF90U5/6Hx8yJ6B9erwerMAYTOlyPK5e9i/podoJpfdfsVLPavFvJWioK1ldTzzn50L9brRS6ThRZFU2Gzc9lZ7X0Pm9n2kcY7eB0yaXo82j6mOEqVmHzsKMTNZf/Jv9UQJW2G5uP1z7i63bds5IYX8zxU2fBgP2gl1cq9ZLQ5o7KaV8L8Zz0Oe0d5eci2k/dPvsHzNm3kfblqz/j9/1DiWRgs439kQ5YRsraub4c4J7nN/YukiubLtrG1wL5tkrZ35JMbD6bzTFDRiK84yx9H+nollFtdtzbMRLpQnU5tpqlgjOo7b/mvOKPZ59Prmv+SD7WZczcchrGq0JG5S7/aVWWr7Is3r7OvLv9D9z9Nzi+WWFrixhVwitu9uh/RK4EKRHBmVGtE6n9Dn+oictV6nvBwPLFfg8eaHP6kdpQrxNCK0+IHFRxi+IqR+YqYVAttCa5LGu0ydQnwbTJ7qjifzRZr/ViwipOaKitdhhDzuW4/Xx+szNU6sLZak+NLk25LlNynD6YRbqpFLIWNg1jmiN8LZFIT0CpWqpHF93rypfqhDLX1libZ6nKyy05gjp0fGgfdnooZqIFjd+uG4htBbpV1s+HplxGwutqfHEXraolCqxOYG1KXcs5NouZx7J+UGW265gH/rU71/SE8sZfRZJReO0xRY32n9UoobjJwChtTs2LrFIad5bf67P5uXgjprAPpjuow7YFAR2JVDYTwPb/3dtJe7fL4G/edbtt4+nWFsJu0Jo7YDn6OKBaG6e0CrEu3fj7awptKpy7DdauwmtUVE1NxJPf6OZeGuSK7SmebjOkIqgtPPZCvOI02X5C7xQ2w2xhSvhIprSjiZ2xI+ETQ1RJWX/gPM3KWMLES/IJEM0StnDFQi1N3D9PvUvn9yoYfUig0VcKrupw7US0bl59rXSC9hb7DP67VgqdxxZ/pM7Nov0qy0fj8zZTYXWYnPClpxzI1p3GTPZEc3ePvzQeihyRquDFPUoAm+kjz5/IKq1A78wutVECK3dsVeJRUrz3hYWQpo34Ajv2AfTfdRxhKZBl/ZMoLCfQmjds/3aqe5vnnXt9AWl1gRK2BVC66F7FNvq/Hxu5WzKFFqVyJeKoLJztLaZOkDlhjIiG2sxzJezMLVdKltojfLwO4I/R6sePu/JC6v1Mdj22Pb8SI7cSnDx2tSKqtuiv5yCbxtfRn3xqOUUs5p/44jWUNtkkX4bavauIsY9KSy8ZWf0JVeANpqhRdSy9APRuSk+ZrwHdyVztBbuV1s+bnFhidCZEMi2Bp4/2znzeAIP/l2VeaWJf3tsEPSnbJvn2i7DHjkifXa70mkmmF/p22pdoVXkD7u7UDsBym7jOfTHNdrXPgEIre0zLlVDiUVK87YUFkKaN+AI79gH033UcYSmQZf2TKCwn0Jo3bP92qnub5517fQFpUJoPRkf4Fv6X4ke52b+HDuidbqZVyKCL3+eP6eeHunH8lqd0/M/f1RlNCefI2Z5DggKHZKTOnHbEkTYKehn7DT5Z/OwgDxhrm5XTn+Uk+mHu+hijV5Gf7qi5chqW6LtKTupU9/rExO1PFLX4e27qXJzck01KcPLMkOUrfq3gz1VGVW+oWD0nPT1wPd6Mm3Rn/pAi5CvpOzfiEuOWOab9RTnxDhq0paS/Ur50bY+bqLQD/Da0MXrG93K+TJn7KrxUHpOyM5f+0dzYOgwLJdDg4hWNpYfXunuXTtshRsLKQRO5kfLHjoKoXUPkAtVgcVnIZAoBgRAAARA4GAJ4Fl3sKbZqWEl7IqI1p1M0NbNVsLhnGpY9OLda5VPUtzSp+n0sjo1vfqbjO7SI7NYftC774cqH+lguqS5OIbTLVOPDmOF+q6J1Mtu+VkP6WGyoA+VIHswpaUjKMvrbhbVgQYsb+ojEzU9Aq/oMhONpTC9Rbt01G6iZTN69Wc2pIex3jbJTLWN9dHX9ghTI+l5U5taBy6k7O91qybMtqiP231bexqHYfRpurqnr8mY+FkGaqt/YKwwrq93cgu/fk3VXyUGsZyc3/TIfCjh+0H7N2EoHdnxtcwt18lxlMjPac8JfGyG/LpJv3y+IeeNnXxcDXzNhlV7+wOaLsVLp+DYbdIHb136gRCsEe4hYTlz70HOgY7Nasj9/oDuGduAXY1DCfpTml6OaVwd8CKfRfZzI+e5hmtAwCIAobU7LlFikdKd3qKlIAACIAACp0gAz7rjtHoJu0JoPUjf0LaWDla0fLymM8+in35+aP38QDdMafrj098OEiMadXQEkmkAgkJrvaX86KDs0iEWhdib0AVEsF0o4l4QAIE9EYDQuifQBaopsUgp0AwUAQIgAAIgAAKtEcCzrjW0f1pwCbtCaP1TE4YqF0IrrTY0Z8c8Jz48QoxW9DuPZ3VMlYPvQeDQCWQLreshXYnEnfQ+2tBsRjQaYXx47bue0aw3qnOYHroToH0gAAInSwBCa3dMX2KR0p3eoqUgAAIgAAKnSADPuuO0egm7Qmg9SN/Qti/ntI8l034+d09Tz7kX14BAhwiE8m7aXagE2cGKNhev9HZb5zHuUHfRVBAAARAAAY0AhNbuuEOJRUp3etvdlgZTK3W3S2g5CIAACOyNAJ51e0O914pK2BVC615NllvZmmazHo2qY7JT9/3QbLZBxF4KE77vNAE37yZLycsiVr3JNGn4wPK39qnKN9zp3qPxIAACIAACEFq74wMlFind6W0XW6p2z3ny13exO2hzRwnUh5pWHdDOKTDy+vMLzPMyiAUb9cbyLA9RgrM2MPLzxw/oNNcaVl0dJYxmt0sAz7p2+f5V6SXsCqH1r6yHekEABEAABEAABEAABLIJQGjNRvXnF5ZYpPx5J462AULc+nqCyHq0Ju5ax6QYOlh5fFKKqSIdWB1cIURYWzhV55zYIqkm6AbPNanPSPG2o2tM0d69EMCzbi+Y915JCbtCaN272VAhCIAACIAACIAACIBAUwIQWpsS+7vrSyxS/q71R14zE7UmF7R5H1H6JIgjZ4HuHQYBKaZeeoRWFWWqi5++v9UdkYKpFhnLvlsPh/RKC1o44qy4k5X58HVJtFiQrx2HAQqtODQCeNYdmkXKtKeEXSG0lrEFSgEBEAABEAABEAABEGiRAITWFuEWLjq9SJERZpcr+r17pX/sAEv2saLNnLRB+vfrIQ3pkS4mPRp/sJvr6DZfuiFRvIiYM79n9y2JHlQ5fP8xTS/HNJbNMvEMaDr9pLGoVNbr3q+ETGP7s9b+2AGfevvKRtf5olmt7dv9Ka3uX+im6l/NTQhWLJJQdt2wV55No2VEbFrGRdtso8WxYlNHSqpt7SH/VD58+3ZFPY2/vR3e3VKv6IhIzt7MvF+Nq9h9pk+bW/Dd8fJe9hDVgNDKxU+6p8vxmKgSYf1Cqu4fPiGWCa30eEETlmrAiWpltnsgerqnl5txa0JrzrzTxguQsL+pKWxKm/dbervq0TgxJ7M7Yv4Qqkv4MPFo+lgdoTk/d77s9/v08cHmZjdNhF52fZ2cxbWI6Sb+nn7WlZm5UMp+CZSwK4TW/doMtYEACIAACIAACIAACGxBAELrFtD+6Jb4IqUWnqjfp/7lEz/QVS1ua1HJyiPKtxd/0nQjRR7r31xE+mSCgYjUFOVdcuHpOuPfRFIoIyk6DN/ods7KEu34VAtxLgbO6fHbLN+8X7SBtWlyIbc8e7ZA64d3/jIFmH+UYBfPJ7mVaXkbXuheMdQKsfmRzTvanw1nxPXXqE0TTBI23arP1U25frdLGwMiIOvX6x3VNmb+OawPa/Wwtv237vsPzaK+eUd0c1MLk1XZS6Lnpj6t1WqNp91sYd3tEVqFyLqk95HwrUpoVTlXgykAuKOKlzfaNVxonc+J+IsCK7WAss/jN8/52mZEq2tXfd5pL8rc50/1mD+n5wbj94ZWlS/7Ujh4+zh8oJfFh8inG5wjfLau5/zc+bLZdfUzQvfK8PgzfbeEIFd0LKGwIgRK2BVCaxFToBAQAAEQAAEQAAEQAIE2CUBobZNu2bLTixSfuJAQHCIiYSVOsmgsKVjaC2UhCNQCi7OQVgfrWFuOyRZalRxqC0/2/ezfD0RLbYu+KwYP6Y2IRMCeEITZAT+z5y8aLzRRuZR5PIKeKjoptCb7k2HTZBmG1FFHv1Ui9K4g9tBGr0B9Rd+PZhSoK7RqPuB5MeDvufUSwHeRd9z474uJS7nC01YWsoXW9ZCuvh9lTlbfC5dF+EBc1oCI0HrteeHBfP/17pfmPXG41l6F1uC8sxXJ4E1xoZUJvJljw3lRI18uONH6PgEzow5T7TReDPExkzFf5l9nvyyrK8/19/SzrqwdUdp+CJSwK4TW/dgKtYAACBwgAWdRwRZTVzf0eb+i95GKLDnAhqNJIAACIHCCBCC0dsfo6UWKtoVbE9FsMZT32DpZ3N5KLxbEVEe6GkKo2t7vnkZuLKRl3lKeLkCLihVFZYhSvvuN08512+liL4tqvKOvXh0xu57NqHf+RT09ereU6XmbTEFPFW3+JvJE1Sb7k2HTZBmiNSGb7o5hH22062C/Lb/p0cqJmye01v7r2wod8s30uIn5tL/OXOFpKxvpQivZ0b9+odVOM2LUGxNaq/QXchzq4n8kV+xW/fLclD/vlKpRH1Om+Okd89rLKj776S+oAi9qki+xqq5kjL/InC/GTHq+zL/OSrHhpJ/xR7vqlkk/68raEaXth0AJu0Jo3Y+tUEuHCTTJ09Lhbp5k01Wuqipn23pIPWur0UmCQadBAARA4AAJCKH1f4mW/ftH9J9fOvsf/yfd//d/HWBrd2tSiR/5u7Vgt7vT7fcvuPlvrpf7avu/IQRERRA3Usof0Wrncb0U+Va/nngkrPsClksNZuoAiUZb5co/AAAgAElEQVSVH7w/49ApJbbxnJy83+f0NuvR6PzZTJOwmznquyMRrc7v3ekljcdWqoboIVoZNs1gUje2jS3Ve2qjxpnZ9vn8necG1j95Qmst9Pi2aId8Mz1uMl4eWCksRN7YtPC0lauqsT0Y0ILMFAuqj0VytM5l1LgUYlmakqevnohmFflF9hbRmp53tiIZvCk7otUSWvU5mQIvtVJpW5wxHaljo6eAseyRO1/mX6f7tPlyKdff08+6snZEafshUMKuEFr3YyvU0nECdfL4FvJldZxNt5vP8lw90HihRbwMprTkOdnwAQEQAAEQOCQCEFoPyRrxtqQXKT7By/qbHX2ZEkEsETGUGoBkrlU3J6yM3moU0fphbGF2BS5PPtT1mtbX1zJvrMzTSVLgGUzp4nFEo42Vj7aU6aPpF6xKbFE2dG/VnwybJstItGFnDvtqo6pnQIMF0Z1KC6G1v6nQ6suZ6xVas8ZNjtCqtuALsT1XeNrKRCpq3Zt31Ypo1Q5j8h8U58+Tq3K0Cr1bP7hMy9eammO26px5U/68U6Ayw99coTwd0WqNF0/aBVYFL0fL2xrNL6wOw7JzUleHcJlpVPRUDtWYScyX+ddZTKwXJDkvFtLPurJ2RGn7IVDCrhBa92Mr1NJxAvVbfgitHTclmg8CIAACINBRAhBau2O49CLFE62YOOxK/RZT4sp6aOa9TG1fte9PR3gp3pmilBIcNKHWTYWwJnEmj5R7tAORDNEjEnm6mxcI7i/38oCuWGGBw7DMg4T0/mTY1N6KzOuvy0jZdLe+awIbP/BMvlRv2M/sNmpRk+8j9fpeMPp6+qW7V3E4U31Qm5n+IpVjWLDw+Kb3hcMHmaJkjk8rMVIIkb02D8OSrLzCaUzc4+ddyWhUjceCrMOuuN9ZeXJ99tmb0Brbwr+7l/tKSM93Tcavth72vDxJCq2h8We9YHLn7PoAudh8qb/EiF/ni2ht5u/pZ1079kSp7RIoYdeTElp9W2Jexgt5+t2AVu9yO4Fut58ZDR/GJALe+jRYLWl+febki+LfDla0nF9Xp5PykzfVR76h09ugPxjMttmOIx8WTl4jv+hXR1+GHFDLDbWe0fNE9Y/1wYzma1rWw2RMHzI4sOYh2xHMy2TVG7mu7pHou3i7qqIR+zSdXlLKpj/rGUXbKSthk/QD948+DfpEC96xPjsokT7Y//c9PhPyF9Vw43uXN9uyUvub9r3P9nxLl+5lpj8k+7llmTF/qbtp57wxBoM48CHTn6uE9lURws777rs9mqJj1j5II+YXls3tetS2JpbRIPwx38Z756zKrw/cNomxwrcUpVis2IG71thI+IzBtsWxERrjWf1SJ2cn5m13zGgzpydiO+v5w4rI8NVqMRnyeYttfbq4aGMsVUvzOU23asP5sd3fbyh9SwIQWrcE9we3pRcpalHfp/6HPIlay48nZwRxGJL6XTmd0uV4zE+2F3MHGd/rOSxD85qac9y5Zkn0UNdF6jlu5YclKeAI0Un7/bkJ3F8Ji9WCoDr0ylkT0JCGNKc5y1GpPcP8UXs7GDVj+77NT2+DuTbQBa0cm4p2J8uoNhqVDnDYZxuZmDmhi415CJbqe8yHzfWNsrXFIuCb10a0Jhsr1ri5fePb4+u9XLqwpOdnZfUG1ltWn7b3Rj2yVJai/YZ216GWgOpZM9q/K5zfRFXULKubn1ZHozNPOzxi7fb9DP3GCc8bu9al3583393SG5tv2Vo3OCenxm/8d1wVSRysw7SD7rt6f/h8FJgv+/2+WKeTFOEzrtN+Jfv1hYi/p591JS2JsvZFoIRdT0podR7scqKtJnFbHNESaW/Ym2f5o0oN7n8qT9HPmoa9G+2HHxNi67/Zghyb7J7PpWCreYu+pSEUQRkSanWn09/Y1Q8o9WBiE9gznTNRuXp7uKH59YYfAsQFZW3bRtOyqh+mil2IqZr8emuaPdyIH9HOaYXaJMle92oP0+APvlybqnYl22n/wBD/Pn+WYo/ev5i/aHl/PuQ9lbCi+m2dOml/77N90B/sfgX6uU2Zg1XYX0w/tN/UC6Ga8VMv9nP8mZW5TTtTvtiozMCsro/ZYHqJqF/I7U38t6yKrtD+Vvlz/RY+Z0yzseTMWVpusFJzTVu2qQ4+8YyVFU2qk3tjLPRFcJWDV1sYpxaujfwjYy7lLhQZ47n9ypm35Sq2WqjzvgbmWuXaaZ/I81Wj7oAfGj/4jWfEmmZX8nlQCSkyCmiHOU08+7VIlsyy9vVjDvXkE1BC6+8vS9H6j37/80u9C+RozSe4vyvTixR/rsz9tfCUa2oQ1doIUxdsus82mtHLjVDiYhDYO4F9jI191LFfcOln3X7bg9rKEChh15MTWr0CplfAq9+oVAtyfXH29EXP7K0zFy+0ty96bhmt3PrtGssJ+Ua3nhyQ6YVuWGwMuZQrRNRXVt/xNvfqqABbHJW3hMuq+1/3s16UG28WPawrm/hESyXIRoTWbWyaaqctviuRvRIK+dYGETEn/CPhL+/yLSELhHVyg7ET7mv+/u+vvUKz/qa3Fo52s0dS0M72l7TQGqrL8WffGE2M25SNfXX7eYYn7J/ZjDajEd/25R8fCb/gL7JFVIGvvb4TVXPGoXfO0k67LTrXFLeN679qjPenbKzUinFsftvZvtn90mwfHRtl+pU9b+fOtdX8nhivWuRM3FdTc+GIztZDGr4SLRb6HCqeb7NvqqLVi81pxhBuMD+W+a2GUgoSgNBaEGbLRaUXKce34G4ZaeHi/VvHd6ukCzbdXxtFYI17CNZujHE3CLRFYB9jYx91tMXHX276Wbff9qC2MgRK2BVCKwuW8S0gne0YutGsbQtV9Kq9vUUTYLUtSMPNyDl5kpVeVPxIiqN1lCDb4v+uC62BrRJBUUNj5VsYG2KRvfjXoqxSgmxIlPMKrQmbxtvpRhQ6dcgk3JVA5mzDsfxlc0ETR1DTrvGKGNZEYbMLbS3bxR4Zgna+v/yB0LpL37fYquePaHWT6tsbsYRl2XV39PpPRMPzf2/mdH3m+p/uCTnj0H3EmHNW0bkmV5DMtU3OWMiY35z5oql9c/ulRVxHx0ahflWic2rezp1rK5ap8ar5ZcxXc56dTGilO5bfQfi+ityezah3/kU94yWW+Yxu/IyxTnnWn/fJssr8VkMpBQlAaC0Is+Wi0ouU41twt4y0leLZb4rqxPWda+iCTffVxnBgzc6YUQAItEJgH2NjH3W0AidYaPpZt9/2oLYyBErYFUJrhtDq5HoxVQ8Z2dinwXRJj6Mz47Rye/upnvjcdoOm4kd9P8sbeklPSybSmKVGI77kpSzv3fPkhT6rfCxuAnF2abCsRGRhvSXajMjVW8pzwz6O6Ey1fwuRw9iW7hM1stu5m9Dq9ZeUyJL6XhigjqKdTulz/EVPWi5KJ4pRjwbWo64DkcO+acm3vTrfX1LCTcgfPP7sycGkt3fXvg9iPCPz9Xo4o56MTveOjxy7/qxp9jyhsUgEbX48p6/mCK3ROWuLlzrRuaa0bXKYyQZlR7RuY9/cfmkWi46NUv3KnbcD7Xfm2oplxnjN8dWcfnKhdU53ryrfLnvJcEGvb7c0P3+2dguEdnJ4XmTa86RxQEbVUbf80PxY5rcaSilIAEJrQZgtF1VikdJyE1E8CIAACIAACOxEAM+6nfAd7M0l7AqhNUNo9W3fNbzCyMeqnWLJL9Lz2vWpf/lE7/KkUduzmgqtasv6etiTh8O4CePjQqtaqLL79GTcDYXW3Eg17yL4h9azB7rhSVrZYWNyi00bQmt2O3cTWr3+okd5ecQzPcoq6G+GcCJZaVF6ldiY3c+AgOEVpJnxmvpLhnDj1PVDXn/O9Yct+175no9n8BFg5t5KCa2xecS8V4ty3VJoTc1ZReea0rZJjRXNHrlC61b2ze0Xb0/G2CjVr5y6msy1TYRW54Wbx1dz+imF1nlvVh/IoQ4X9HHfclzHTi8WacHVScWB9D8H+/PvdBsGobU7ti+xSOlOb9FSEAABEACBUySAZ91xWr2EXSG0MqHVKyxZ2yTlac8hV4ot+EMHW4m18BUXScUBS9sIU2b77Ui2nHyOQpTRcrQ2TR2gicnb5MX0pm5oIHLk52j15Y3155JtnqM15S+7fm9FfyoBLuG7W9kjFfkb8ZfW/DnbH/JtbJxCGuUZGPVKLJJbk/1jLWV382WMsNeGhiqdQBOhVX+p4xnD3bFNDjNhk2yhdUv7mnmYMyIro3NpiX7ZgmBk3k4IlszXnr4emj1/nLne56sZ/azGjkfgbGNOM4ZwgzniOH87drpXEFq7Y74Si5Tu9BYtBQEQAAEQOEUCeNYdp9VL2PWEhVaRF04/mdvY4m6ddM4OYVmOrumMRa8+Ez3efdMb3dKI7dX/mdGwNxa55rwHScmFnfOdfmjIhi5e60OyQieYuydhByIAqyglbWumIRbbJ0if07OeK9IjLGeJGqqParFs9zkawVhHGHlPow9EWhonWCdsWolr2e0UUcK3b1fUk1G3xr+1/untsP1lzqKY9YhU2U7lTznfb3MKeuWPAXvkc87xl/b8Ob+dmhiWsHEjns4zhOXeeqbz+ZwfhGUciGeJnHG/6BkR3cy3RqTNJ42E1jrvspiK9Dnrmy4+x8RceLAqO9e0YZvkWEnObyYLFbnobWvg90F+v3LGRtXgatu6ev4Yc0CyX9vV5e5+kH4w6TXwCXP3QcxXU3OhfkCIuFa8bBzxx6maa/WI093GtWNiez4MPa+O87djp3sFobU75iuxSOlOb9FSEAABEACBUySAZ91xWr2EXU9YaO3TdHVPX5Mx8dSIatui5Ss/syE9jBf8VHC+/XS6pDlbDXIhVv+OFTGlpczXaLtcKNl8VUZ/QNPl3FloinLkVv5IzsB+f0D38n5VtyFAekRgPRJ0sFrS3be2hV/rp+hrvfgVKOwUCUQ/6yE9TBb0IVNNOjxiOQ/7fRo8LWnOhGvnuj5Np5fVSdSif3WaBCOiNcemqXZKgLV9+zQYsBOyRXqD/oDog/0/8xkrL27MXzhHVveN7k9P9MgEfFVn6PuGTKq6Gtkjn3PIX1rx5wPouzme9Yi9wMPFGh8hv6hfXqgDgfQIRenpPMpVzTkZ4zAwZ3XGNqmxUI3PCIstfMawZMP7G82lqTkgMddm1ZU51zbxCRqql3a5vhp4dlZtU3P4moZX3/T4PqIzH3cpwG49p2n36zZOPq+O83dj53sFobU7JiyxSOlOb0+zpfpLs9MkgF6DAAicOgE8647TA0rY9bSF1sACrA130XMitlH+KZcZS81Qiss+6ijVVpTTNgEmtE6IVvLFgFHdD/3Mnqn3ckEbJhy13RSUDwIgAAInRABCa3eMXWKR0p3enmpLj+8E8VO1JPoNAiCwHQE867bjduh3lbArhNa2lJD1kK5E8lWec3E2IxqNZDLHQ/esjrVvHyLoPuroGPYTbq55CJYPxHo2o94IQusJOwm6DgIg0AIBCK0tQG2pyBKLlJaahmILE2C7cyYX9e6bwsWjOBAAARA4WAJ41h2saXZqWAm7npzQGsp9upMlPDdXwhzLxXnxSm+3Ii0APuUJ7MOm+6ijPBmUCAIgAAIgAALHQwBCa3dsWWKR0p3ennhLf2Z01Xuh+z3uFDxx4ug+CIDAgRDAs+5ADFG4GSXselJCq5NnlKcabekNLDsg64HlfzXzuhb2gZMvbh82deuQOXNPnj4AgAAIgAAIgMD+CEBo3R/rXWtKLVLM31YsZ/OS6EEc0Mc/Mtc52Xmro4dEmmcIGHnQjQ6J33G9SNm+35esCN/hiuLcALf9q/sXuqk75LlmQANaiLMiZJ/Ne8xDAd287uZOOeN7LVd8jMN0+knjqo01JNVP9heHhWMDkULg5b6lNdWuzoj7QQAEQKAlAqlnXUvVotiWCZSw60kJrS3bA8WDAAiAAAiAAAiAAAi0RABCa0tgWyg2Z5EiBLxLLnoqyZCLgp/qwFVx+CStfmnOLuAH5n3SVIuc5NfTin7FBfz6BRcCezQbvtEtP6RW/P1TBVeshzSkO6KbeNl2+1L/ZhjN9iuRUu+jzGtK9aGy9j2hflbb83kE6VimJxPb5bbnMKfHb9MOZj/TNqjE2Jd75KdvYSyhSBAAgcMlkPOsO9zWo2UhAiXsCqEV/gUCIAACIAACIAACIHDwBCC0HryJqgbmLFLSQqvVX3uLurNlPXQ4kyW0+jB6tr/b7RORofWuppz2O9dIkfTDjjitxGWPoMzueSBaaodsGuLsjhxS/TRwBdIE+Fh0x1vRUhAAARDYjkDOs267knHXXxIoYVcIrX9pQdQNAiAAAiAAAiAAAiCQRQBCaxamg7goZ5ES2p6v0gZURxsocVL2rNrWziNcWcBrHRHr73xEaA2V7dkyb6cby2m/IUCy9k4uaHo5prEmrJoRrVIs/mDpCN7F+Q68nwtP16TouyMHux/etGoRTrxh2W04CPdEI0AABECgCIGcZ12RilDIXgmUsCuE1r2aDJWBAAiAAAiAAAiAAAhsQwBC6zbU/uaenEVKTkSoG7k5pkuZSiA/itIvtMbKZtT8kZ61AJrTfnUNz4X69cRTHPjTC1SJWmk6vaTxWEuRIAXajRbRqlt1Vw6pfqY4QWj9mzGGWkEABP6eQM6z7u9biRY0JVDCrhBam1LH9SAAAiAAAiAAAiAAAnsnAKF178i3rjBnkZIUKu0oSRlVqYRWsv8tW/uzXhNdX1MVEWvnaGXXpcr2CK2qPpK5XpPt16Ji9ShRJyerTdnORRvYrk/rNa2vr+l6Fw6pfp4/m1HDobpYvl3kaN16vOBGEACBbhLIedZ1s2en3eoSdoXQeto+hN6DAAj4CPzMaPh2S3O+Zw8fEAABEACBQyAAofUQrJDXhpxFSlKotARHtcW9Sh1Aapt9nTeViaHu89sT0Zos241otetPtt8nYnoOzHKIhg790vLD8oO/hkRzfgjYDhw8bTT6SeYBZK4NROuZeFwd1pXnIrgKBEAABDpPIOdZ1/lOnmAHStgVQusJOg66fNoExGEOHgbawQw/syE9jBfENrL1B1Na8lN7j/XzQ+vhA00WH7y/4qPlRjvWbqNfIAACINAxAhBau2Ow1CLFzAvKnrlLoocejasd9FPavN/S21X9t/50SpfjMbGfMHWEqBIZ1eOb3af9ZrFyixIpUda8zy57SQ/UqxpTc1f15rR/df9CN3WHAn00f1/Z+VJrUVmImfXvN01c5s3bjkOPRaJG+mmX67cBE7IndKFyynbHTdFSEAABENiJQOpZt1PhuPnPCJSwK4TWPzMfKgaBvyQgojuE3tqnweqdeFAE+6yHdDW5oOX7OT3La/Qf+n/Z6vJ1WwsTH4/ylaJEEAABEACBLQhAaN0C2h/dUmKR8kdNR7UNCSCatSEwXA4CIHA0BPCsOxpTGh0pYVcIrcfpG+gVCCQI6AKjGb3JfjC/3v3S/Npz8u2RceWRIy/3tFqO6Pp4Q3aPzGroDgiAwKkSgNDaHcuXWKR0p7en21IeZUsrfsgXPiAAAiBwagTwrDtOi5ewK4TW4/QN9OrkCaxpePVNj9X2OSaaPtP5+5zET+GQ0MoiXV/p7ldd54L8Wc/oYTKmD7m9rz9Y0XKuHzoh7rG3v5klWVveWE61hzEteJkswnZJc135NL530xnktslsww/Nhm90+3hOzw83sm5WdqA/6xk9T1QbwykVmvSbtTtaJs/Tpud56MvTiK2/6dv1Mlil6rz6fqR3lZ+WRTjr/z75sQUAIAACf0UAQutfkW9eb4lFSvNaccc+CbDfO8/n2o6ofVaOukAABEDgAAjgWXcARmihCSXsCqG1BcOgSBD4WwJMZL0hemJRqaIl7rYun9D6Q+vZA01oWYtsdkeU8Kfyudr/tq5fi5MauLhbC5BW/lNVxmBFG9ZgmS+sSleg8qvJOjcqR9lARlA0bFPVRCZIPn/R52JBH6o/Vl1VkKusY7Da0Px6w/lyUVi1YYd+p8rUhVvFxPc33oRMVvE6RVoJWin/Eb7ycr8J+8XfOjxqBwEQOBECEFq7Y+gSi5Tu9BYtBQEQAAEQOEUCeNYdp9VL2BVC63H6Bnp1sgSkgEr1YRDi8ITEoQkVrz4Npkuaq2hGg2MtztaHUNS5Xuu/1Telhda6zEpYNYTT+iAM+wCK/nRF76MeFwHZOQ65bdKF1qveWBz4NVUior8/1QEUXFit6yTtADEdVbrf2qEWqTK1qFaHEdd6TUFUZ6EEWcHquj5II1GnuI9oqiJlDaEZORZOdnpBx0HgjwmcmtD6x7hRPQiAAAiAAAiAAAicJIHf39+d+g2hdSd8uBkEDomAK4TWQpsdjWhHtJqn/fpE0ypaMiDu+aI7k4KjcxqwznNAq80FTRwxVLtGu98nOIYiTnkJPgFTT6mgRatWHAcreteF1ur0YtMPkv3WInxZqoJomblCq8bCa78mdZISnJVAXwvQx3sw2iGNZbQFBEDAR+DUhNZdf+T/pReViAb5y/ajbhAAARAAARBIEcCzLkWom9+XsCuE1m7aHq0GAYdAvZ1cimOV8GZt1ed3elIH0IxUhCfLk1pFM6qaUsKkJ7ozKTimxMHU91u0qQK3xb0ip+oLfX588EhY2kFoVe1IlunkaTVN76RYMCJ0/QMlWadMN8HTw0rB2fEvjEEQAAEQ2DMBCK17Br5DdSUWKTtUj1tBAARAAARAoHUCeNa1jvhPKihhVwitf2I6VAoCbRAIR7S6kZ3+w7CMg5zs/KNbRI82EVq90ad6xKsvH+oWbarIN7pX8WICtB79a6dkEKUn+82vyixzi4jWcCRvZp1ORKsnxUMbLowyQQAEQCBCAEJrd9yjxCKlO71FS0EABEAABE6RAJ51x2n1EnaF0HqcvoFenSwBJYjVAqAQTy9p9SsOpRIfv9Bq/l3P/8nlQ35IEgtyjOU0XQ+viEVCsojY8+fUYVh1mf7o0PzvU3lWXZfI64/BxM5tqkW0Nuu3xj9SplRt6R8PLdXs4Y3GTbHKrzOUozWUkuBkhxs6DgIgsFcCEFrL4nYPyixXfnKRwg6kfLul+flz9YxjteM5U84GKAkEQAAEQKBdAsln3RbVBw+Q3qKscreIdeZnda5JuZK3KslIP+jbvbtVqdVNJewKoXU3G+BuEDhAAmsaXt0QPalDksTBS5MLLU/rz5qGPSGasjQBg9U7zZUKa2xVtyYu46CqEZ3Z/9YEXHay/cXrG93OR8SOT6oOlLLSEuhRtOzQpuXoms5Y+56J5qxRensGK9rMA9+r1AVOmyImsq5ldfWYqGmkQdAETP73c3qWgnMtDusRnzn9zilTtFvnEz8My8w7y6JaTVZUCeWif75+sBpF28g6ZOvl3s7ze4CujyaBAAgcNQEIrQXNKxcp1NKiKblIUYskfbeKfCZDbC1oZxQFAiAAAiDQGoHks65pzew5OLmgzfuIzvhz8ouejGCppgUWuD6Vyq9AFc2KYFrHNz0yRpXG4N9l2qzc+uoSdoXQui193AcCB03AnIBEVOYznb/PmdrGI06djyYu1qKouEpf9Pysh/QwWdCHSFJK/cGUllJMZf/+mQ3pYbygj/6Apss5jc5MsVDcZU6G1T2iRBpMlzRnN8oPr/NmIfOisu+f6JEJsvr3kTbFTJXqj+gTiwpmHWai9JLuvh/oRv1btrVpv3PKNERmyWY6vaTxWDegKYbHWOXWefX9SO+K/3pIV6939F4p8Qft+GgcCIDAEROA0FrKuD80Gz7T1+eCPlt6iZZcpKiIVu1ZX+2c8aUKKtV1lAMCIAACIAAChQgkn3WN6hGBO1+xYKlG5ZW8WLTtIAJv1mtaX1/XO3W5EPxC95t3rjuU+JSwK4TWEpZAGSAAAiAAAiAAAiAAAq0SgNBaBi97Mfh2+0j00N6iaZtFinjJa708rF50yr5rIqyRV57vltFzqPO3xLS6f5EvRtn9qWvc7Ye+XSVmvfWhkbp1jBfWWpvtF9n1PfULaOMa56BRPU1QfXfJKOBY/bG+x7a7enfnWLt27INYnbps99fYuL6gLbjXQxrSI11MesTfkWs7q3J8iEWWUcAPc+7P8UEevWbs/vIdRprnn2VmCbOUYrZwbG7Wo3ZuxeqrdncFeIkS5U6zyxX93r3W6Ul88wf/m7bri7sI2/l1S29XwmdYnY/fKugiZy7x94u3LDKnse99c0fOvLGb3dO8VPmhuc37fTVG9ZR1+pxpp3FjQ61H44jdYvWY49Q/36uxFp0zZCWpvrLLtnnWBW3liWDl7fx6ot8/D3g5IKHVAcj8aEIXEFp3mwZwNwiAAAiAAAiAAAiAwOkRgNBawOZVJKlY0LYVnZK9+PTmHK+W0mYqG37tJ88Br6JWfHno+eL4kwklQrxyr5GLfrKv4YqKtqDVD5BUdVrpdTxtMtI1GSkaiGZDlVLJynfHxcA53b3+oxtSbZAiRNUmKw+/LPuySvWzu39wdsH6032vxIskRykoVXUpgckntJvnDNj2NdvsKceyUdo/ZBmVD8X7XcoHw35zVotzGVx39wJ/CTn9TNqiVsmo2j3lGUP8MrajSu2wajTONlqqrD71L5/4rizlm+qlhOrPYPBJF49sfGtio0xdNvy+oM/xmNQYy59Lap8174n7kt8HVnT/9S1Tsfnnjd00OD2dWZiXEoGrVHSe9DM588fCfnnEbPt6Z4rd/XQ7QvNUKT+NjUd9hGQ/63IGJvdzlr1NO1dFTyWQU0Zr1xyw0Mp88YFoKZ/5JRCUsCsiWktYAmWAAAiAAAiAAAiAAAi0SgBC6+5410N1SGW7i6bGi5QqB1wkz5pne2DOotq5RtVlREQO6Y2IxmNtkfszo9nzF40XprhrWMFuk2fBZwt74n7PwSJO/yzhRx1KqsS20kJrsn7L/7z2yOTo3eppC8s+kdwSQTPLqVtuM82owx52Vp1FfD4lsK0AACAASURBVDDhN8Si0Lfxz92njKqEZD+b2IKNrc2IRux8iJDQGrsmOc7clylVlKv2gqUai3xa7NXRlOz/q5cimvfYBwx75xLzEGIRFRmY13Rm5IpF7tzR1oFEGbxSzHPmD69gfkXfXOhmnDPbYWwTN8d0ET9N9VUbV42fdbEx6RNVIbQmZzF2IHXtQ8nLsy4oYVcIrVmocREIgAAIgAAIgAAIgMBfEoDQuiN9GTUpop8OTGjl2iOL5llYUaU8JJWuemOZp11s41URXMEtxs62chlhJhet08sxjY2oV5ZO4Y6+evWpyuvZjHrnX9Szomi5FUJtMg4U1e1lCy0ewcQXzeRom0zEIRHVy4SZXh1tt6N3SP5WNJWv0Kg9MjkGxDVblEqKJpnlCJNp7LQ8fjk+FLN5zv1GP3w+mPCbHk/30cA/d3YGt4CStmDjZyehNTnOXEFdTDEB0dMpz3+KedKOntQA3rQevjFEcv5z0OtzR8tCK9uyr4XHGrxSzDPmLyOlA6/Hd6aITB0QbUd4nkqOx5w5I9XXPQqtvD8v99UOjRaGdmaR7f5myGyEb2Ki4dutcbbL1mUVtiuE1hKWQBkgAAIgAAIgAAIgAAKtEoDQuhveYJ4/Jw/obvWwu7eLBpERjfbhnEoQ9URwJsUfLXXAdPpJY5nrzt0+zoSsOd2+qUXtOb3NejQ6f3bSFRj32m3Kjj5yBRNfX7yWiAidu1gup/5o3+WBqDkcQ6Jn0239IiejFJ418dQfRczlVhG16KSNyEhPEPDDIj6Y8BuRVznPP3fxgdi9qX42sYXqD49iDAhf0WuS48wvtHpFq6p+meO5yg/qRrIrBvG5xBfRWgu3wTHEhFZ12nzQEPsVWg1eSR81+x3uQp0Chs23z+fv1YszV4gVpejtEH5mjle9riJ+mvSvusbtnnUBOsjR2nD6Ygd7qnQ8DW9NXF7CrhBay9oEpYEACIAACIAACIAACLRAAEJrSajtRqekFimGiKK6pQREtTXejpDaSWj9ID2yLCS0VlGigyldPI5otLHywqba5N0+zcQk65TkYOoAN0L1Z70mur7m+WYNoZDrQgUjWgOpCKr6U33XhNYkR1kXTTf0rh0Tbef4TIkmZ5nlGCPHEvaSdST6nbxfi3IM+mDCb0RE67yOYg75Z8kpwior2c9sW1jiiFdoTVyTHGc+oTX1Nyt1gDqUSYusVNGS8bnEEgJ1LvzFjZmepIpK7wVOTjfmjn0KrRavFPPU/FH5kyp3QIMF0Z2ej1Q/xKzi7mtHeJ70CbE+cTs696T6qo2N1LOu2ZBkfeXJRqs85Kztr3f1Lo5m5ZW8ut3fDNu0tI2UAaodJewKoXUbq+IeEAABEAABEAABEACBvRKA0FoSd7uLpvQixV5Q1qdSV6kBvILYhyd1QDwaMSkQ6QLhmZUD1BaBMtrkbk9ek0iNy3M2yI9PMLEOu+K66szYFmn0JSBsbO8lifoz+q4L6Ia44RHTBCdti7ZH3MixXaocezG+a3oCJbYpP81pY841Mb9pwnV7+8fvzO9D2qZGFKPcpm2nBEldEx9nnlyfPkHX+JuVI9hzfQ4D+xrDX3h6gDpS1val9NzRstCq568NjlkrlUE1t6Xnr3r6E2kS3LQKOXaL15Njo9ScwdqZtoXoTfpZ12xE8vbLnRciRc0XPRlidLPyyl3d7m+Gpu1knJxo6NmGRjzx8+6fEnaF0Lq7HVACCIAACIAACIAACIBAywQgtJYE3O6iKW+RUouromd2XkTz+/50SpfjMS3YldMNLemBeuMPCYXdK7f+Vn+a0ur+hW4aXMPFHhrSkOb8vzxnrPwIISjeJhWdaaZpsPKzWlv/ifTvLSZVGgV1MrhkxCNt67Z580Bu5S6h+llh+fZIcxSNi3Eycy367buRp0xHeVvt1v0sr45bemPRjdKvdD80EW/vg7F+9PhWaVF5mqvlJ1o6ha3cQd6Ux2nEo67DtrDHu9uiwWpDF5Oata/NuiCbrIv61P/4kPmd9flFawuPoCca/rvhc4uYiqa0edfsPljR5mLScL6pW1+Pz/T8EexTdN7Yxbra2A7yqstvNNaCaWmYn07oguWaNnxUCa0hu6l2+OcpEc0afybkzRnp+Um1JO9Z18w+NePI4ZDNitzxajWvVA9DI5fvjoU3vt2cj+rb9bmhcaHWDSXsCqF1VyvgfhAAARAAARAAARAAgdYJQGhtHXGxCkosUoo1BgWBwMkRWNOM5Rg2Vaw/piDEsa8n/zZosUVaCK3xa3K2UftztP4xgAOuft+8fFH+DM++27G7SfCs253hIZZQwq4QWg/RsmgTCIAACIAACIAACICAQQBCa3ccosQipTu9RUtB4LAIeHMg/3kTEwfX/Mxotrkleo0cbsOvGVF6d3D3BLu/Nc9+ebnbvlXv99uOEszxrCtB8fDKKGFXCK2HZ1e0CARAAARAAARAAARAwCIAobU7LlFikdKd3qKlIHAoBNpNCXIovUy3o3uCXbpPbV6xT14xwX2f7SjDE8+6MhwPrZQSdoXQemhWRXtAAARAAARAAARAAAQcAhBau+MUJRYp3ektWgoCIAACIHCKBPCsO06rl7ArhNbj9A30CgRAAARAAARAAASOigCE1u6Ys8QipTu9RUtBAARAAAROkQCedcdp9RJ2hdB6nL6BXoEACIAACIAACIDAURGA0Nodc5ZYpHSnt2gpCIAACIDAKRLAs+44rV7CrhBaj9M30CsQAAEQAAEQAAEQOCoCEFq7Y84Si5Tu9BYtBQEQAAEQOEUCeNYdp9VL2BVC63H6BnoFAiAAAiAAAiAAAkdFAEJrd8xZYpHSnd6eaEvXQ/p3s6DB6pfm1yfKAN0GARA4aQJ41h2n+UvYFULrcfoGegUCIAACIAACIAACR0UAQmt3zFlikdKd3p5gS6XIynoOofUE7Y8ugwAIcAJ41h2nI5SwK4TW4/QN9AoEQAAEQAAEQAAEjooAhNbumLPEIqU7vT3Rlv7M6Ko3pktEtJ6oA6DbIAACeNYdpw+UsCuE1uP0DfQKBEAABEAABEAABI6KQC20/oookv/8Uu/if9L9f//XUfXzGKJkSixSjs6ox9YhCK3HZlH0BwRAoCEBPOsaAuvI5SXsCqG1I8ZGM0EABEAABEAABEDglAlAaO2O9XMXKevhP7pZyH71p7R5H9GZ1s2f2RX1xh/qAppu3mmkX0BEoTKMvxvoBrT6nRNLK5ouf03DfzekmqiK6U83tKQHq21Looce1c2d0ur+hW6M9rvXqD4b7R2s6Dcj8anZfo9/cKa39HbVo/Hlin7vXnleVf7x1NGIR79P/Y8Pon6fPth/SXDtOTbz95mM6/S29ys7O/2Tbfa2cyNyxlJ/StPLMY1to4lO03T6SeOkTVLMfmjGmCrXrFjW/sJ85H10ZvqnxjzHP+lnRrPNLdFE1eXz3ZqXoqjz0VM7xOzrfrebP+9aFxsXjo9YPhv2/z4NBkSLhTIQcwthDx8jIsYwx09d1qy81NgNtVPZxv5eb6vN0e6XPiep/sXHsfTdxHyQP/Z285MUu0N/6uU+6w69H2ifSaCEXSG0wqtAAARAAARAAARAAAQOngCE1oM3UdXAnEUKX2CTEhSlQGULUdX3SswwhY5wGT2aDd/ods6EW1H2pxJa1kMa0pzuXvX6feUrMU2KW54ITiFGXFbCbSW6fNaisXuNLJfqa1g/JhdSCJL1kCUMhawfb8M5PSuhmAmjl0/0Pr+uBGZd0DFZRnirvsk8rYagKL8TApnOxe0z68/PbEhvt3MhnvPyPjUxXdiNVGoC63uz3z80m21oNOLyedL2j9+x9uUykz5rvyBg7Xy940J52K6UbCPX2bkvvNC9fMEgRCmP2GoIkMpvY2PFb9+S/lyP7W3ritu/FkzDPuTrjz6OUv3dGHNUeEzkjF27rtS/Y+30zilyvou3WXtxFJ0Pmow90VLum3uc9w7laZjzrDuUtqId+QRK2BVCaz5vXAkCIAACIAACIAACIPBHBCC0/hH4LapNLlIsAYmLYyrqkilMzvd8KS+iS5WolCqjarcltAqFzxCwpFRglu+tz8xJmhJqmH7oXCOF1A8l0LF/PxAttWheW7SImSDdBp/Iaf2tAY9K+LSFZ00IvX2zhEy7z7JDrtDKdFURbex8rDbq/WZRtM/n7+QGAXtsn2MT5Y+aGF75qP43RxxmgtMVfT++04hy7epvI+8/j2gdEdeP+ce8lvMjovFY48buef6i8UITrbPs6/HVHAHN58+aOOwfW3l1GT7g7YNPrK9Z7CS08kDNWuT29qPB2LXb4hfNzZc2qv/ZomyWnTPmA3vwRcaecs2k0Fp43tvisdTKLclnXSu1otC2CZSwK4TWtq2E8kEABEAABEAABEAABHYmwIXW/+d/0e+vyNH6n99fOkeO1p25tlFAcpHCBaqIqOYRsLjMpEf0pcqoOuYRsnLKrwQ5ElGWTDizDn8Kbl3WohwNkYTVO7kQW9utyFDXDnXkYsxG2UIr2yqsKZEuSz2aVMpKOm9bxLGFVu3fRsSor8+yQ1lCqxJo5D3e7dbBVAsZQqu3fZbwL+u2xTHnBQETQq++6ZGJ5jLiN23XiNCqbrbLqlIosGjOO/rq1RHb69mMeudf1NOjgxv5e4MI7aA/J3zJSduhUbIjhAP2r0VIO6LVFlrr9AEiRUCdfiQ6fp8shj4fyLaxnaYklcqAVWan0KjtEhSQs+yc69vqhdSY6gwZv/xlxiHMe208t7YpM/ms26ZQ3PPnBErYFULrn5sRDQABEAABEAABEAABEEgRgNCaInQ436cWKXmRZlLg1HKy6lFT7vb0UP9dIUvUHy+/qjYi9KRFzjpyj+cG/XqqtpRX22ylWGXnp821ZroNfmGF3/dyz/PiCpYJHlsIrcE+ZwqtRpScJezW/b6jVz01hAEuLrSG25dmVvmHFclbRdZm2zVDaK36ZLZLCdU8gpjb8pzeZj0anT8baRhy/T3tS2l/zvIlX1SxJ3o2Zv98obUWKIVQHhYwWZmqTpFfOTEmsm3sRvDG22Kmf7AjxEPzZ56d83w7b+zV0eehiNa25r3c+bHt61LPurbrR/ntEChhVwit7dgGpYIACIAACIAACIAACBQkAKG1IMyWi0ouUgIn1v+s10TX13QWyFNq5BFNlVH1MZQ6gKsoxgE5dp5SY7s430q8beqAD+MwHlfEsLcoM8VnTevra/82es1+aXHMJ6z4UjWkeFh5G5OpAyJ9zhFa7YjloNCqDuByRTF7q30tzolD1pwctVWOyQxmjvg5oMGC6E6lPghsdXft2kRo9aQOYDluVbT1YEoXjyMa8YPB7NQBKfvmbedX0YxBdjljN0doTdh/G6HVzgMcHTtyvEfniGwbh1OIqPKdtkRScQRfVGWxz/DtBmMvnjqgvXmv5UdYdvHJZ112SbjwkAiUsCuE1kOyKNoCAiAAAiAAAiAAAiDgJQChtTuOkV6kWAdNsa79zGj4dktzeTK4HfHl5lVNlyGI+YWsdPmWOOIRdtMiZ5545W5JX9NwSDR3k446TpBugycnoze3qBnt58tjGxO69e/ibbqlt6sefT390t0r7yQXk51oPO/hVx9kpg5Q0YruYWox25diVmv5TNhcOCfb59k1LLSy+1/vxHZtMUTM3Ld66gVDvN/SvmkuTfxZ26bvESSTdUXtL3w65UPb5EXVOfKDpbQI2OCY0A4o4/ONZ+z686yG/Nmc21gOYv1wudiOgPS8ljEfNBp7cqQlD8NyD8zKGx+H/dxLP+sOu/1onZ9ACbtCaIV3gQAIgAAIgAAIgAAIHDwBCK0Hb6KqgXmLFCUmyNvs3IxVTlZVrC9naaIMa9s/kVmGWOj7ylenc0uxiEcIVhdyQW1JDzwqUnzYdTwEjuo/TUlsP45fo1IGZLdFS6Vg5kr0t2HzLoTNMfWp//Eh8y2auSoVgXAb1BUWb8MlBVshCsX7zHPULlSeSpa5QONW5aY06+pPp3Q5HlNtBVW5bSP5bxnlWWfozG9fE2ZSZqLhvwldaPk/s5gm/JOVYdjEyf0resfFZxrSkOb8v7qvKmHaKcsaC8G8m7IjrByRe3dXf7ZzfCb8Vlan25+Nv6evHh+7IrLW9aHBgGix0POzqnEqcrTmjZ0RCbE1NgdZNrK4sjtDbFVUsP974ccibUDN3OzXNuNYCa2x+aDJ2Gtr3uvG8y7vWdeNvqCVNYESdoXQCo8CARAAARAAARAAARA4eAIQWg/eRFUDSyxSutPbfbV0TTOWf1NG/ObX6s/JmH9/4MpA6oadyz2IApoyy49APojuNW0Et/UXPam0CE3vx/UHRKCpbx9Q0w+wKXjWHaBRCjSphF0htBYwBIoAARAAARAAARAAARBolwCE1nb5liy9xCKlZHuOoSx9m3iz/rQkrEBorczAIhKrQ7CaGaczV6/FfvhkzuDOdOhkG9rSfHCiPPGsO07Dl7ArhNbj9A30CgRAAARAAARAAASOigCE1u6Ys8QipTu9bbulQhh5uTcP7sqvtSVhBUKrNMEPzYZvdDsfkZbVId88uBIE9kqgpflgr304nMrwrDscW5RsSQm7QmgtaRGUBQIgcLgEeGJ3N7OXaLAv79vhdsXfskCeOqPfmf1cz2jWG/EcVif50Q5tuN0M6Y3mNFLHqnYdSKf7tqbh1StdLOd79E2Vp9FneH9uNLLHjzEG9Xu0MevJTSlOR47NWXf0+u/Gk69Qa6tV7s96SA+TBX2onHeDFS3n150RByC0dmcCKrFI6U5v0VIQAAEQAIFTJIBn3XFavYRdIbQep2+gVyAAAj4Ca3lQgBLNmJAxuSB1EEX3odVvqTdKPFEHLQxWVP0t2lEmLPkPdOg+n9we1AKYOqgg987Dv67jfftZ0+x5Ql9379UpzO0zr083rg8AD0UwBcbPekZXN778diKv32NI7EzOWUx8vqFPK9KNH6zx9US/VYN/aD18oJvPS1ot53TNXqL8rGnYu6HFYKVd1z7NXWqA0LoLvf3eW2KRst8WozYQAAEQAAEQaEYAz7pmvLpydQm7QmjtirXRThAAgZ0J/MxmtBmNqvxS7CTX17vfPQo2O3chUYCIviN2+iwTk5mQ8jChT/qgy6e8fq5nQ3p9Ibp7Rx6utq2F8rclwITPZzrfm4+ycfVKdxmHgITHD2vzA9FSnHasPux6GoXHWnrOssY8L9iti59a/Tl1XyrxqFk2ZXRjvJ+a0LrtCMF9IAACIAACIAACIAAC2xP4/f3d/mYigtC6Ez7cDAIg0B0CPzSbbWhU7QHXxRMV5den6eqJviY3tPjo02ClRc39zGj4MKYF23Irt+MSixobf1T/rvST9ZCuXu/ofX5N69kV3YwvKyGDRZo90JLeb9/oqjcmVtxACqOO8MuFUtGW6eqeXrwRcZoFDNFEbLO+W97Ray9PJBIHbdzRV+b1Idv/rGf0PBGsRETohgvAC56i4ZGIRdYtJBPG6mZBl0oc5jqRr9+P9H3VozFn4dpoPbyqy2RFKM5c1TKFsqBNRmdhe9l5FFSkcCP7vRD1P/i27TpSVkZATi9pPF5of2c++Ua37yM6i9XVYycBMz8yt7HziEbLN2P99tnStaPwcOPvgxX3c8E4x8ahsbakiwmzr4fNRoiTfNv7zYL3td+XLw+q/vvHUXr8SW4kOF6uNjTn4Z7WuHq9S0Z9psaP6ZMM2YyGNIq86InNWbJ9XqHUEob5NZ80lRydvkFoPcjHWIloir/sWNfb/5fsUDcIgAAIgEA3COBZ1w07NW1lCbtCaG1KHdeDAAh0k8DPjGabUZ1rk4kPungic1fS4EnkLNTTCjAxcEL0xLfcWqKdEykmtvLS0y890ozeeueGcGmIqbxOtZ3YikJTuTRXSxpdnxEXEknfCuyaod4uTFJkndP1xupnUB2d0fDtluZMAOaBd1se6qCzohkNn89proS4q2+6uyei23N67U3oYsX/QbffD0J85moaY/JC975+B2y0eiL6JtKEaGurt2ZrJhKGbJK0l81uS/vZ27rVSdLnz1f0/SgjHlnZz+dSxOTKcdhXAikwmK9NLsThKbF+19vhTXGx8nndjkrY27CxwLaj97SocOb7+Tb2jTX+8kLb8l6dsr3Rx6B1kEOAze0mf/zRbEa9kd/nsyLf2YuY1Pgx7CRSBoixEfik5iym1bL5h6yt/8bcFj/0Qgjy9YugQ5/cTy2idddoir+0Z4lFyl+2H3WDAAiAAAiAQIoAnnUpQt38voRdIbR20/ZoNQiAQEMCTLDZaFt03egyK18rE2+44HhOz3rO0urvTJT5ofX6mV5vqNpWLLYOf9KF2iJsiyvaFmRDcLPKZScMf2nb/XXRzN91KS7er+ji65UlfRRRgEZkZ1DRqU/MtQW+Rpwj+V15lO8FPT2y1A1CTL1cLXk0X32asvj/YL9tQVFnpn9nCG9CjFKCI+9OxCbR7ywWW9vP6sd6tqbeiOjZ8o1KfJYRupUAafhKyMaevKKxfht9C9nR/bvhX1k2PrP4SxFZifs+Nrff9MDEdy0iUxcYw3aI21rdt7l7jRx45t/yb7qClq81On7qlzRSZa3SmPiGWXLO4ikCzPEi3FtPieJLLaBq697JwxBaG03If3pxiUXKn3bgVCqXh+6pnTWn0m30EwRKEMh6EVuiIpRxsATwrDtY0+zUsBJ2hdC6kwlwMwiAQDcIrFnAmpY2wJ/DUM/XWglI58888nXz2KPN2zNNXlRkK5c0aL0mer2RW/PXM1oT0WRSR4QaIp8tIrFoNP1QcXUojR1t68m56HBX28v7fZpWeSBzRCIh1PFt5uqz7eE4TrvrIo3oSlbfyyWteI5NTbxzom/N9ts/aHWRTy/fiPJTEbKWSFcJrx6bVFGgvJ33wcPSeD3b2E8XSrWoRX27//RyTF9a/uBgXdI3vi4v6XMhttVPV+80unbziro2CPQtZEevX9ZCX5aNuc5q5kY2xFoPm9tv92CnWpxn0d4BO0jR0W/rzEPBLFHbL4jmjx/e94spj+Se2+koLLE7NWeZUc7qZsvuHv+vqomlFDjQiR1CayHDSHFNlGamHSlUA8UXKfX40x48Wq5g63uZrsdK6lGqqadbjuYHEFpP1w3Q820IxF5iblMe7ukqgRKCnN33el3WzvN5O9bC5z95SrgDeBpradXa+B1Twq4QWrfzNNwFAiDQIQLV9mP1XHDEE1uUqv/dq3Jd9mlw/0SPLMfrD9EZT/25pvV1j7556OsT0aZnboPXRUS+zfqBJhdyi7ydN1QTn3xCVEzwY6YQD2Wy8jBmHOLj2Z589f241UM0HD1rRkKGxOeNR4Cr+x22kSHWsm3uDy/0ec84E82GD/Tyea+lQtDb4rPJhC64KLum2dWEXng5vh8UbgoJJdQn7VdF3D4SzTZ0XeUNVoPKPuwpXJedaoFH5LKUGHevZmoMwxfjfQvZ0RsFXuX3zLPxmeX3dv7cWjys2TgRI3YuYi0S2I3mVPYMjL/NHb0+vAYPf0tGhDcdP4E0D+6PbJYvWUSl849H8OVj3n4R4IjhocWgzKm77UuVP5r/IbSWAK9FYJcoLlBG1iJFCX0BP0zv5GixA6dStFysGnnST6Xv6CcIbEXAv5tkq6JwU+cJZD3rmvQyskOvSTFFr9VEzfqMiaI1NCxMpCp7lGnuRMAFOwek3MGuJewKobWhWXE5CIBAtwiwA3Sevx+N6LHoVvKfNc0eJvT1JA7C4kLL15PMlSnEmteLJS9vvV7T9XWPnyb+cnlPy/ktvekni2viyIaHvk7o+3FJt3RGZyx6c3IhoyVl5Ob9PZ2PRkQ86m1D8xE7L+eNvr9e6OXiiZa310LgdT7+LcBm2z13sUOrvs9prgl9SWEpYv5qKzbLccsOtHqWOSgNkcgVDVnE4fL2jDbPkX7rvCwb1dv9z+l59k0XLy/idPfNmtbfr3TzdUe/jz36YdxZ2gK5Td2xiee714t7ujjXcvuq/huCWUP7SaH1fnVB59cslYL1UbyWt1zRN/IFq+hm6SvXXFi7oM2cHZrFfPeGXu439PTVo9eLFV2w2MkRs4fb71DfQnY0/64Oj/oVhzll2tjwe9uODIOHje6TLNfsw412aFXEDtep8SdzNId9Ph4Rzg8Fyxg/bA7qcUGaHQT3TN8yrUdoKGXNWTJtALO1/iLA1xf+A/RzSqvliNg5X4ohDVYiH3WHpnQIrQWMtR7SkOaRQ9gK1MFO2/33j3JyzPpfEvpfLpRpGUoxCEBohUOAQDMCmS9MmxWKq7tKIPdZl9c/V8Q/nBeOom327868fhW+igc6Xdfrp9jurS2rLmFXCK1bwsdtIAACh0/A2VJsN1lG0RjXsa33T+IAKvHRtjD2+zR4WtLj9wOPJFu9C5GMHVQlDjESUX00vae725E4iIqd9s0PdpK5SC+ntGQKqpE7Vd63EuIuEw6v2Onq/QGtlnOWvJMmNBX5TW1VxNgCSuzodfqdM/FXnODOPurto57Lsu6z2pZibdWUbNyDm+xt3DpUcRDYgp0cr4k4dh7P+hAy+dC+lIJPpN+MQbVN37YR/9H7ySOOGVqxtWXFhWkm3t58Dmh6/0gjFh6otkt7bCIETaLp0yPdXhO9sR8Ul6v6QCqtq6ag1dR+kVy2rA6tHcwPo3Ux/xw+0JhBpz4NpuwlgPC1MU3rtAcN+sajTD125GNB1dUf0HRZR1zm2phFLQftyPn62LhjcC4HQsoOofFnRk+LOj/7deSznU7D3labO36EyyiefRqoMR6YPrPmLBatrOWsEG2TEaqyXLO9uo8wNxlwH6/nuMOfy1ULIbTubqvax8pGf9gty1+kSN+10gPYLw2cFDd2hfx+9rKzR+PLlYjqV+PEipiNpcsJ1aOPqXBb9G2e5phUzdWjgYzxrrUxPA+UspnWtn6f+h/sod2nD/Zfqusw+8n6tiR6qH9bklrTVgAAIABJREFUUH9Kq/sXuqlSD/mv2fDtJeEUKzn1sDL4RiLjGaI949QvNqMec9ttyrb297qt7DYOBkQL+dydaqmJ+K9GrQ3Mbx5Z+psMRru+9MobI4Kjy1wexGkzNsZZzDfq+71l89/DC/aDlP8uyfMHd9v0X7GtMcSjWUP+GRvT0+knjRP+UY+zFJMNXUy0MVrNK/WYN9YEetqwqpOijtu3HL/Nm3PtcaFv9U6NS/detdYRYQo580fuPOXMMRm7fvKfdRnPb+uMiap/2iGxGaW0dMkBCa1ODxPrqi2IlLArhNYtwOMWEACBLhCQk648vd5uMXswP58zYTMvj2kXeryPNvJouNdzr/jYXv3HZiOW2/eariMHzrfH8i9LzrHjqbJhdsmds/7Shn9bN4TWXfn/0M/PGd8ZoRb+beXmbLRIkS8Ma2HLn/ZGLKgvje2BKmJ7ww+uvCGeNpuJh5diJ4pahJtl8xDz6sUmfyGjiWV2Pb56jZRETr5j9XJIClOeqFEjSkl+Tzz3HUt580a3bJcCnxO0nHiFopFrZiOxY+JmUb2QNb6rRAydueyb9iIvbpe6H02Y8xlRRuMbIiuxl8n8jTRns7AF6up75eM+sbXuT46t1ajzX/shX3CrB7qyfbze6iW+/kJ01+HttVeKo81JTy3i97+7139004jzD81mG+2cBCuljSdfeCWeGULX37KVqh4/zFU/nFOZjfur1z97yTEtxPiccZbjb/6XV1VqKT5+xCc+jykRM9Su3DlX+ljEZ+LjMNdfQs8G/eVCnHF4Xg6/Bmn0rEuNcSM1lrz4YCKoD1hozThPIYXe/r6EXSG0NqWO60EABLpB4GdGw80ovD3yZ01rYtsO6i3Vu0YTdAPMDq1kTJ+JHvkCcI+fFh6ge2y9+qUk8gktid7ebkV07al9gnaUuZZOmY1Y8eTNWSfoOmqoQGgtPGn4FnWFqmi6SBHCbx1J9UBufuy0oOeKgElBy7Pl0K7Hl//NFSiYdqvyw1kioC20euZCW1QUZrCEriK2sUQLu22W6OUwrw7erKNJ03axGp7BnPdeF1qde6yUSd6to64Ym7Ktry+q9a4YNKQ3IhqPNduzvN3PXzRexMV7kSZnTB+FD3pL2iKTU9D/Mu/X28HOOhCBDQEH9vrD4bEVQ1LuVLOimKt8+dXf/Sm9QmM6b5zlM/G1s959V9shPo95hFbHbzPm3AyfSY1Lw3O2mT98LyHsvmTPy6YfN33WRadxn6gKoTX55PP5dvKmxAUl7AqhdVcr4H4QAIGDJPAzm9Fm5Ml/qVq7XtPse1Jv18nYHnKQHT3yRhlbgrpsI/nD8JJv7T89pSxqxxNnUy/i03OWkZPqyMe+r3sQWksbPSfKfLs6my9SlCg2pemnzLNtTZVJEUml+mGpAzRVx3tQhlpky+7FUgP4Dv/IEyjkAZXshW6P5ZbWo2h57K31sVMDtCC02iKFTwTW2mowlwv+6eWYxp+20CpzFek9skXEBsyrYlQZqZcCAQHMtr29Tdm2rbuNuY5M9Qqtt3f01aujjtezGfXOv6gXi5IOcNxupJl3JcdIJidRqsf/Mu/P+u0W9Qd2IORhsRVImNCqv1SR/FP+WZnJP6bzxlk+k+oFUzUXmocH1b87tIM3PX1It8svKBvjLsNnqoOHZcO8By7tMn/YQqtvDNqp2CqbxVO2NH/WRUa6R1TlNrAPPi0xWTQu40AjWlmQwttt8bVVCbtCaG3sZLgBBEAABEAABEAABEBg3wQgtJYn3kYkCGvlNosU/3bhus9JESkgtNoLVTdSUhNBPZFPerStek+WElp5q0PCQHaE0uEIrTyPpMwTmE4vENiursRZTyqFlG1FTk9za7A+GsT9UtjWBPpUW23bmu0wt6qLnJV62gEhUvG/cyHknN5mPRqdP4v8/J50FDGOJUZ3Hsc0p5DQ2pzzHb3q6S8qXVIc0sjTQnj94fDY1kKraVsx1OP+Wds2LrTGx1k+E7utzEd9UcWpeUz1K9yu8GG8ShwUYzfuc/b4tsdl0zmb9T809oN9yZ6XzZG6zbMuONb5WPiip2p3hPQt5GgNINNTnZSYQesyStgVQmtZm6A0EAABEAABEAABEACBFghAaC0NlS2Sn+n8XW15L1f+douUeIRtSkQ68wqtlhBgR23liH7yGpFDVah4KYHCSFnAz5DSxFzvVlqmDFgnKR9M6oCPKodrTMCoUydYIsc2zL2pA0xBnNthvSaW8FyJdbqNqrZquSFDW7TVfc73WjReSGgdqYjlwZQuHkc0UgehOkJrnGOJ0ZccIx5f9nEKCa3q5UETziJaURPasvxBRloeEFs58P05Wj3ziOGflXFjQmtqnOUzEdWpuW9AgwXRnSbeqeak5jH18ss5xK+KaPcJrb60HtwBqvnT9rnouOQvLsz0HMYOgczcxMm+ZM/L5kjd7lkXGu3uM5AJxq93cjdEiUli6zIOL6K1rRfFDFEJu0Jo3drZcCMIgAAIgAAIgAAIgMC+CEBoLUuaLTyjuRN3qG6bRQpfCEcid5IikhIW9AOG7G2r3hykH+SmDrAPTGLXiBO9v55+6e51SDQXArUvys9oq0eEcdMZrGnIi9QTWbYQ0aoETCU+Wm0zD/TxR+qlokQdMXYL5k4ZyrYf2jZea8uoE3mckctRiS/K/v6IVlGnEAzdiFamvbsHjCVytHoi7nYYbtWt6THiOSQsJDAFhP7mnK1cuVn+UG9pPxS2unj5cm+KhpWoGfHPoHidLRTmM6l1XfOwO70PjecxWag5/j05Wj2pAlI+46blYGNNzstk5sW1xyyXlKMHJYYOwwpE3i/0VAG+eblNodWKYPVEuJaYJ7Yr47CEVvf3i33o3na9VHdt8xvGrhFC6242wN0gAAIgAAIgAAIgAAJ7IAChdVfIUvCQxXjz4O1ahbw/e5Gi58WL5OGu0grw8lneTB4mSmOVGpTn8rylt6sejalP/Y8PEl+Zp7/XgohoaH86pcvxmFjGVMZjSQ98gW9/FCshGIhr30dEM1ZfdTmr64nn7Fyoenl0Y52P1YkMq76y8gBaaQeI4nkCm5lNbYn33VXXk8N8df9CN7UR4naRnOLMQ7ZlYonVbs9BUso+omcmM7M/dd+VTfzf1we01X7Rp8GAaLEQHeIiLQ1pSHP+X93e7DtxonzlqAFGux8ymmMvvlVfibwh32OdSvhfPmc5/qpx4No35g+HwtYYKcEt5gn/DDA185P6/V8fZykm5qFjbM6f0IV1eFd6HnsXKTGSfpsz5wp6IZ9Jjctmc3aaX/j5ERsb6tlpP0/KRD7aM3HNquS83+wpYV5t/nagPz4zI+Qz+gvTXXrL7s3+DROpCELrrlbA/SAAAkdCIPADyUiOfigPvCNBfmTd+FnP6K03ohM868pjSetHmc/WhU9bPjJ3Qnc8BCC0dsctSixSmvc2dNJ385JO5o7AlueT6T86CgKNCRxWZF+8+emIzMbdN244tTl3TTOWh1n7of83z7rdrIa70wRK2BVCa5ozrgABEDgZAvUPhs38mr/1r97qD1ZU/e1keKCjKQIsv9XDy4I+PlSEk3VMdqqAo/6enXJ7Q5/WFrvU9uCjRoLO7UQAQutO+PZ6c4lFSvMGn9qivzkh5w4IrQUgoojTI9BOWo/SHNtMDyPaelpzrpHTVhrrb551pT0F5dkEStgVQiv8CgRAAAQqAuKHE7FtYDzx2pqGDxP6pA+6fDqEROQw1SER+Fn/EF2fCUEeHw8BazxVP8ofiJbviPyFzzQmAKG1MbI/u6HEIqV5409r0d+cj+cOCK1FMKKQ0yRwOAcV+fi3dyJ7XdupzLnhKOa/edad5njbZ69L2BVC6z4thrpAAAQOgMAPrWdv1BuN6Gw9o5m+1ds4CZVF473S3fKOXnuv4rROLb+SygNj/8hi28efJ2NiqbtE3q8NF28XPFfYI9HwgW4W8jCF9ZCubhZ0KYXd9eyKboyDFq7ogZaZZYhDOlg6pToHnMrNpHLGpdvgN5BKq9Cn6eqJviY3tPjo02D1LgRp9uGitPj7dHVPLzdf9PT7SN9a/rr+YEXvWvIoHg06XvA8elX+u50YCDE8zPGMRygPH4R9xCeeDsKwp97+nx/62TzTw0RGsw6mtJzrOeQKs9L9KoNj0CabC5r0xpy5z4dLsiP7ZGHeKOaTcjwpE+g20fMscl9y/a3KzWSnHmDj6fWu8jFnLN6+ETup9kPlTlSnGa82NL+WJ4kHObMFywON+cAe0Eo7pT3oI/ZgquYPmePLqF/lemzqN2JeCvt0vdCi2Yzebrud2gJC6wE8QjObUGKRklkVLgMBEAABEACBPyGAZ92fYG+90hJ2hdDauplQAQiAwCERWA+H9P04p9FmSMPvR5preXbqLc0kRdY5XbME/q939KsEQuMESCZAatF5TOiZED0t2UnEMxo+n8sThJlo+01390R0e06vvQldrPg/6Pb7gYupy/M3euud05cSdWXi+Nc7FUmbLuN9dCZO3tROba63ueTdH7SVPJWWBk+0ZGkV9MMA1Im1qyWNrs9oPbyiG3qi3znj+E2P/PAFVv+ELmQkI2/nyz2tliPOimF8eiL63pFBnKP1Rpq1+/ncEH+N/iuhcDOn67MfWg97JOzB/p8J5kRTecAA6/PkgoniQsy96r1QKVaVYOm0Q55OanFcMt5Bm1zL9jEhnPlp7cO3G5ZjNuSDDdnZJ1srsIypPp70MXOmibAxht7TmkWaAlKR56GxqI1fJjzyFy5621hAu4fzejYjuh1xP5gNe/SlxmXQRwIjKVb/Vn7T44fxVCcge3yajbW323casTnp7daY8w5pbs5pC4TWHEqHcU2JRcph9AStAAEQAAEQAAE/ATzrjtMzStgVQutx+gZ6BQIg4CHARMfn8znNe7oIqi4UQtLX/Youvl6JmBjLNTMVVSoj3nQhk4kaXGeVQqLnZE9eOo+0u6CnRykq9l7ocrXk0ZeGSGKcZGpF/m1VBovuXFNvJITRrDaEPMc+ZbXquzhx9EtLrcCifCcXLJq33lTPov4eJl/0xCIBldi0eaQejwolul8K3lxUnFyQOBm3BAO9DFMY97Wz7r57UmvtCyxK2TzF1fCTkqw4g0BdPELzi54cjtKXAzYxxHjDh2P8m7BjFN02iKHwT4rV/F9m3/S2BBmKqOH1+pleb0hEmrOSZkN6ffmUQr7/lF3eKjl+N3ev9EZzGqmI7Bhn43QzfStezEf8CSXC9dvsZX5oPr/ExhibQ+qXPV6frsRXJso+07kWjdu1BwWE1u5YrMQipTu9RUtBAARAAAROkQCedcdp9RJ2hdB6nL6BXoEACNgEqm3FAbFBbevt92la5Y+0IlZVJN1CK3ywEtGudqSedokufohIzku59dgUagyRxBKacsvg0ZRK/P2Z0Wwz4mJS9v0Bz3FSJCgB+vzZjFDUIiQr4fTmkwbTJ3pkgq8Su1iOA5YyoD+lJxbVKnWpEgxiZTABUESj8oQFVUSq023HnppwSFZUpvQLJS6XZOX6Vd2Ox+8r6vk4ettuinEsGrf6KB+2+mGK3kI8zWInFE0hAkshVNTlCucsunXz2KPN2zNNXmQ0+JktyNovPNa0XhO93sgUBOsZrYloMpEvPYJjUaXA8BxcFrO3zNe83hBR77ry1ZhttAwZGuhI/Y4IrfU5NcaSdhHR7CyyfDO8otc7LeVHx54UEFq7Y7ASi5Tu9BYtBQEQAAEQOEUCeNYdp9VL2BVC63H6BnoFAiDgKmeG2PD9aB7GI/I+1lvBvcKQJRTpgpod+VpXnyum6tcJQavaim5F20WFxErgeiSabeiah+zltiHkNnZezfrfZEQo1lvZRUSq+oj+KIHHjLrTUwqUYBArQ4p9du5dT7cde2r5RntWlLNKFXDP0wiUZRVrB2NfRw7XHM+f9ahR2yZm+8IRprYP5rMTOqtIDWH4gSVm1rlW+zS4F0I8/RCdRRjyANT1mtbXPfrmbxSeiDa9KgWHSp8hchvbUaWy75s7en14pTs9z6ptU8PeQ3q7lRHXumwauacKlDV8K1y/m7u2yRjz5JPW6o2lS+nagwJCa3csVmKRUq634mA+/f1SKj93ubpR0jETaP9U92Omh76BQPcJHNazrvs8D6UHJewKofVQrIl2gAAItE6gylfKcoK+3WpCjP/UTC5yfT3VOTyNKFMZ7Xp/T+ejETHxjeVG3bD8pexgqGcS+Vmd9AL1QUBKcFzespPr60jUDQ/Xm9D345JuyfzO3k5vlCHCRXkk4f3qgs6vWaoCfQuyux3fud9nBSMf65pmDxP6ehJRcVyou9jQfMS2b7/R99cLvVw80fL2ms6UzvXD7rmp8kga4qHKJcpEyhIMYmWw/Jpqm7XMvbuib2KNt4Wxaos3tydjOq4OLRPf3dOGHX4lDwH7vJepElpgVfuV245KUNQ4cqE1ZBPW7yo1g+nDPKWDjIZ2fLABO5U2oMobKn3Kl4ajHl9SjL9Y0pxFcKo2ct+p/U3orGu6vmaR6Q/0cnlPyznbWl9H7Jq208aiJvSGUoKI8atzNl9SsBQYb3TLcxHHfMQ7mUXqN6KHrT7Hx1jcp+PpUlqfcotXAKG1ONLWCiyxSCnTOM8BfGUKRikgUKXJGV/K3U1gAgIgcFIEDudZd1LYW+9sCbtCaG3dTKgABEDgYAiwrfRvtzQaEc2Gb3TLhDIeuabFufBt1OKAGbkrm/pTIaKZ4owQYGiltuGKw3jEoeQrcWCUjOyrxDAjok8eLnQpr+Xt+KQpP1BK5m69FCfZkx45FyuDg07kjUze71qLCT0VIpZa4UkceiWqG9LVzYI+2EnsyznR8z+a0JSeHm/p+1me0s426Q9W2qFTNSu2fX/A89Xy/eK7M/CWMaDLzwV9Up/ujcO4LmmqcsM63TZPmTevq7eAG+23U0sUYRVrR5ij3yYj6r3pOYctHy7BzhpPgxU7PMyMJhN/428A6nHW79PgSfhByN+qA9TehTDODiATkemyH9N7uuMHVvnHoi9697N/L3Mshznzw91kqonBdKkdJhWzjX8cGYfb/ZuQqn/TeIwNiBYLlnsj7NNV6pAfms02dCtTd3Dy1qF5BzNHJxoCobUrliIqsUgp0dv6QMgSpaEMEPATiOd8BzUQAIFjJXAoz7pj5ftX/SphVwitf2U91AsCIAACrRBg+Suv6dq/d3mLGt08tVsUciK3gNXuhj5FhvvvMz+c7vVce/mxu+X2UQKE1n1QLlNHiUXK7i0RLxlG9al3uxeJEkDAR0DfneM/CxHcQAAEjpDAYTzrjhDsH3ephF0htP6xEVE9CIAACOxOQB52syR64xG7BX/l26fS797Y4y0BrHa37Sky3Heff2Y8tckji+jf3WJ7LQFC615x71RZapFS5Wi2alER7+b37ODCJdFDvdOE+tMqB7QRBa8d7sdS6QzfbkU6Em3nijeqnrUjVCYR1feIBofaz75j11aHFfL2kJkjltfDUp6I/uhlh/pi/N1gNqCVceigCTTUTrFTR+ye4dve715rRjpDX1+173PsNL0c09hMkCsbOaDp9JPGavsQN4FMw+PUax5emVOvmSs+bbP5tZZGKsLDPzDkLiWVRmin0YObQQAEukIg9azrSj/QTpNACbtCaIVXgQAIgEDXCchIiktjW/PunTIWMtbCa/fSj6sEsNrdnqfI8BT7vIunQGjdhd5+781ZpAj/v6yEwtS/WQ+44PhpiqzVoYAyvzIpsW49pOGryLKhxEg15hxx0ypTr8N3D6fJUud8P4p87yr1Cj8UUYl6lzQYfNIFT3Fi5YJnbfu+oM9xnf/b2H5u9EVLd8TTA93Qp95Hmst0LAEJ0OLM07YMH+hl8UEf7JZ+n/qXIh+96msteIr6SKV8sfpZi861HU073dKbStUUaLsQpc37VU9sn9B76H4nGVPtHw6RoM20FDdRHuFx5D0Ecr/DDrWBAAjsmUDOs27PTUJ1BQiUsCuE1gKGQBEgAAIgAAIgAAIgAALtEoDQ2i7fkqXnLFJsoUxEbdYRmj6RzRBaPdHgxvcyZ7QZjeqKcU6Z2uGHgklAwKvyIAvRledZl0JrzXJNwyE7HFPmfueHJvXqPPG1olgdRqgizW1RWVxqCa0ZRguLlb5+JcRKzxb5pJ2qNvrb3kxMrTvs3CfF6Q8tMtnBE7XZFjy0CmL9yDATLgEBEOgggZxnXQe7dfJNLmFXCK0n70YAAAIgAAIgAAIgAAKHTwBC6+HbSLUwZ5Fib2vXt41zeZNHYvKYS/OjhDT7MMvqKinWeoXWOtpURbm62/LNbep1W8gUUrOEViXC6nvn3fKFUOvbX2+nBmhBaOXib53Y3Ra8OVYlYkrGunidtFNll5jQqtu55pMtwjJ+kwviaQq06GTHd3KE1hwevqHIbVhHT3dntKKlIAAC2xLIedZtWzbu+zsCJewKofXv7IeaQQAEQAAEQAAEQAAEMglAaM0EdQCX5SxS/BGtcZHNiVidXFS5Wn2i2pUTnRoQWpU4lynOCu1xSG+3c54qIBjRWkW6yhyzVT5UK/pVCoV2XlHXlO0LrfYW+FTEb9mIVhlV+iH84PYtnVaA53n9euJisT8KuKYYt5mV3kHelp0SAELrAcw8aAII7JdAzrNuvy1CbSUIlLArhNYSlkAZGgH1A8kHxfMG/+jY+frfp8FqSfPrBseOrGc0643Ej3d85AJmYRxU4WCRiyMWEfP01SN/YIgZtfGzHtLDZEEfMpCiP1jRcn4tDogxokt039VsHNueFrCbHjmjonf0aJDY3/7SFdy8bao17CCuG1oEcqJVffOw8rHwLpSfY6ejs/pf6WIpF7t/CImd5P6GcduKBaJjVW3rNQLf7HmXjdtnOl9e0OvDmBYf7Pv3aF7DMh3R8v6FCtxiHinTtu6VAqG1OzbLWaSEtn6rHKtJAS900vt6Tevra7qW2+wXVo5xX57XKieritz0HQj1cq+JuizP6RvdqkPlvKkDdOHOSh2gDqFSkaTJvmjPXD1Ha4ZLJFMHGBGcbi5ZI0pT8rlUOVuryONQjlb90L3M1AEay7TQ+mEcoBUXWlM28wmtfvHVhz1bkM2wGS4BARDoBoGcZ103eoJW6gRK2BVCK3yqLIH/n71vV2qlWdbM9S5LnAkOxhlXPMAOkLGxcPEkU3LwZOLhSKbwcLFwkJ4AnoDAQLzAOXMmYmYeYDNRt+66V1arWmq1cjl7/6i6KuvLrEt/nRde4fUM7qdX8NfKnbVZLmEwPb4qx/kAiUvZ1/yXv8QzgmDgzdsV6pldRB/g3MnzlS9Jn54QOIZCsqxiDZJ4UTrgODDyGqYw5dFxP7CZ3MH15wWsn1fAOfCfDUwG12C8kG2WcHn9BXOnoq/IuXavSNksoKV93G5hVTHpyma2GiHv+1vWQMUb+14ifpZLeDv7gpeHc3h+D6xvvfhEJdUGlssBTGNfE+zCJqEZ/Wxg+fgAXzf7IM5MIZh3zN2LIOvtsNfiCjjJDpFr1Vrzzr7LzqbHs2rNbiaXcP2pkyZtgis+Rnxa1aj5epJeWG2O3qe+iWg9Hm1iXlL8xa8+QIWlJ4lWVRxLy+vKc5jynKgiFN4pZOUhNG1yzi1+Zd8xRL+PZ9qZ4/OENchX+dFFEbgeYtYN2TfnIrTfgker/qHUlstb5KvWUY1xKaJVfcwWKRMGTiGveg1g7ENfMWmdeXK0BnPvumvRKGZ2PEuVJCUECIEdEMCcdTt0T48eCIESeiWi9UDKO4Vh2YXmDp5FNdaT+scuwa9wo8i5kJdCAJPNcgKvLwA37yuoM2adFIDeyQpCC2Du4CKq584M0sTSgdVj0OPBCftil+47gGdRRVj9YzqCaVP9+GTD/u2wdsA+lny/fMFZpYMfWC7fYJT4gMLwfr0RHx40EGECo7CnN/9Q8wUX8AnnFv5+FKTH4h7Xzc/mBxhLf2o73D6tEL9W8/bdVHhp2Tm6JI0oruPuLWXH7V9vRLQej05TLymhvJ6+qA4AFlUiQ++V57rmCW7mWLVzmtq5XgMRKgxarU9TvsgzHpWM11s4fxgATy/LiVWAyR8W+SH/8XFG8Ma8Wqs24oCMzsXKkwqg5qo850O5ZSvQrGJdilgcwvDjA0Qruw8zUmu4WMDFbMbnwnT1DHdaHt2IngKyCyLVzsOrpw3wy+7qJ2wfVTEzT7pfpRJB7ufg4cudS04Sx7NDkaSEQBkEUmddmVGol30jUEKvRLTuW2snM17kJZJ5Dt5d89DNxfoWXrjH4D188wsn+9scvh7E7yzkXl1Wa28x5fE5hy/mgcgvmvcAzEPxSX5RZx5010+gQps2y0u4ntVf2ysSePQGLH+XuOcKIsghhbzyRkg2Rta93ojCAszT7u4BXi7m8G6wTAGqiOf7uoGvgUbUom2mvgw7WC0uYDZ70jzuWNs3GEkPxCA+0618OUhjzMVkXmM8LFd7YbELPLCXjvtviTs2nQQj9B7h68Ul3Xi+ra9PeDnXSH1dBzZ+Me8ET34t54PBZgkTmCZCjn9gs3wTHtx2GgifbKm/VS8oEi9Ycvwu1rUHLAtbf3wQ2LMUCJW9+fCvQhV9azFk28IDdQR3mheP8koFQXY/sRC+NbwLt2H5z096Vy+TwzGsbXJUecOz9ybORYU94XlI+fUTfMAQhsMPuJCe5E5hEeVFpNsol9B9KddNJojrzw/8bB+r1BPD8QKeV/WLc+4aFOvHo4/tOTzwPUqrxF3N2dS1zzus/thl6iG05tVLs0l2XMB6Kzy/DTwWW/EhLRNTMVXNXlU/u6zVjH1X2Mwn3FZRA3U4KTAP7VEobYv8qCMWmWu3ob3am7fPsy6c/VPZk30uCi+6YFoOdv693vA9ILy3H+fnAZNoBfjX7y+cnf8H3P7zH+iT8lgalrjkH3Kuxy5/GDszasndtjwfFvemCESkiCELPix+b1NoZSCszpq5ZqZiAAAgAElEQVTjQd6srSiOOiUEOo9Af8+6zkPfqoAl9EpEa6sqOuHOrbQBFRLKu3P9DNOrv8DDN0EksBcVTV8AxnORJ1MrDABWiGWdzJ6FZH7DzS0AjM7gdfAA52v+HzD6vuMetc9nb/A2ODPIS4NM5eOq8HCLII7JG1Cv85VdzjVpDTztwghWjPxNkEuxvuxwVIXV2eMlfN9Lz0w2L5n3UuSVjODDwtQSGHOyhb3cPwDMeSi+TeqItBFb3bMRXfiBzVa8PJx9DUzPSF49dgRnr+bfbU+ZmvSKX6K9ecwMOX1hfK42NpMJfN+vYLqdwOT7XksR4CHypQeL7fHpEv61nTIyyEjDoYgcToaxUGsTD5W2w8A/17ZV6oVBbTs8HcNgCmePf+DhfA3P0wG8sTyYOnEaIb2Z7d1dz+BDz4Wn7x0xwpybhW5zrm7deYs2LyqEW1sH3jUVxFWGsz/VFajZXvYgyf7cNShIVrH/3Yb2Rrkn8L3w5RbWz1Oua5Wm5B6W8AYgP1wxstx6sdSwTK55qYP5HAAGbByJjo43iFD81UrkHURjauut6sf2389bq6h9V310GI5hYeX0Zc+/jd5hyuRh+7AnEoPZE4wk7pMBfNle2oGNmX9UADM/NP8QoD7IObas7Z+Rc1HU3/kDVW5JPr5IUwDzX+A2Ed3bk6dS5xoQ0do5lQQFKvGS0s3ZWnk+bSH1qvZ7noBR6Ak1dnNiEdV9ZxphddYMD+8e35m5kyCEACHQJgL9PevaRK37fZfQKxGt3dfzUUroTxvgflE2vgDbxJtNuGiVZTfLDQxYHljuuXMO8/spXHEvvxe44IWnwHz5t8kyLbTfIEUMgjghr1czJlErXv5rMiasTO0SmCJ/UhZh4SiwAni05mykdYjgw8msJMbM81ULmbJw3GwArrhO6lDZrNQSktBjRREMDz2eh42F5OkewD4dqHxivhBeBWjogl2THjLxWzSlA3vReTxbwWqgiCidQPJ5euP+pux0e/MKb7CSuWYlsWLl9DWx/QEX/3zbZrlYt1O2zgTxfv8+hS0jfEcAd+pDhecDS1LPhici84gG3rcikZyUA5W6JDGp5TI2X3ZC865tMO6B4uZKrudi2bvMA1jZZvYajOvD9MA3cwYbhLw+rvEBSRByD+fSA1USe3+qPdX2rvR5/4RyR5v2m/bqweagzlmrOfuu+BBxbeR0lEQ3//jEiGPrY4Gz5yZe2o32fk8q80OKhUnk7OOEfPUhjtn4I7xeQ5WqRqSe0Tz/Y3t76izp4O9EtHZQKQGRSrykHM9sDy2p9RERLU4zYhHd/dE1zMfDyft6dHMmgQkBQmAXBOis2wW97j5bQq9EtHZXv0ctmT8no+XBY+Wos58xCBr95VLzFtBf6jkR9XIhwznNF9cYoWvmw1L5tHgOAdPjCJNTzyGacEULnFxlVrXbLGMIYKWHmS4uZoY3VgofRdAEMd4KrLb3A9i+PcIDy6WqFZnaAKv+axIEjHT9uriAzycR9r1Yv2vkoTlj5ZnIvPkUmVUVV7P15OhAewHhqSJetJBhbZxISgFum+cL7int83SreqlCdgNkjc/TG/U3X1oIOarXTutibCwc3cE/27ZZ6oYtTGVKAOa9+X0zB/gewJRhWhFUmmcjF89HIlvWrHtaenO1+UP7ba9RlYOt9qz0zFvKxAuhifwWVr46yx50j0PdQxTsvcEiMnPXYEIf+h5lFtwKk5zOByTL7qMfuSRx7BR6MfDQ9ag8fBOYKoI32I/Wp/Lw9RUFtNdq7r7rXevaB4TJJbz6CquxtbRlXr5XtZdvanO2CG/R3CK2pf59+2f0XIQN/4jyei0/NG2WsAGAh4c63UZKzynxu/Y7Ea1d00hYnhIvKcczW5KUECAECAFC4BQRoLOun1ovoVciWvtpGweeVTgno+6dJkg7VfXZfsZX2ETkcoXlFq444YMlU/V2ghBQIb72C6/+Uut7wa3l9UPseO/J3JoqV6z3KTvMzFuhPUOl1Yu9jpVJipgeWyl8ak/V0Es7D2dmxQyGQxjfzuGe6ecH4C93S9zA5uqKV46tPP6sMGmX1Nbl1XKOKULi/BXeRiteoCpORChS4xo+eR5IkXMWZD7eehSrGrANNzrNgUnWVKkaZH8+707c3+R62N7A692rUSjNzSE7ATFFmWvVg3++bZt53/iYLxdwy8Ov67yVRm5YNmcfiWxhG/QGSTzrfMyx82D67E6RXJevcPN8A6+RXMgxXA1bVvPUiczMNRjXh+5RbeX+c7wV5Vple+PdA3zeirzFLE/nw8utlus2tubFmllOHmCm0rrYHrvOdsTsPo2pgApbJDHk0equ1dx915ciJJbuQ8jN8meLPSfnn3nOySctYr3+CGbvn4lzkdv4AL65i+scYDuoUuaIIpQpPefMpBttiWjthh4wUpR4ScGMQ20IAUKAECAECIFDIUBn3aGQb3fcEnolorVdHZ1k76EXaeEVuIXVFHihoO+vF3g5n8Pz6Ar+Mo9IFcYqC0h9zUXBD/5PEhe363M4u2LhyzaJY+UElWGyzyNWEbz2pNxy958H+L5/hhH8NcdV3ne3t3A2nbJ49LC83pdtO7+rKmwTLrbDC8J8n8FKKx6EJyIC5uXDSm+qCKznEWdC/2qEloOP4YUaxhhYSP+XKvglyOzX82eha542gOXj1UgiTjScw3Y1hb9c39d1jkdrWqxwzdtAEhySoL1YS9tgxYMMsszVAet79lHrQOU0FDkuRVEelieUVQbmuYGVyW0mMOCEJSu09ihyriJIloqQYdi9jUSxIGHEnirjyL9ZXp962ocqpQCT3SH2Vfi8iX90LWpzVCTR+vYLvnWSCUGgiiXqIdVYMbHvM07GM3lFnk87P6fIv2rksLTtQutb6bAuDuaft6ED6YW9hm9ghupkCJV5obceXAXmt5X9suJ+nyrva2i/iqxBnjs3tjdKD1DDg5/breadXZGuI3hbvgG8vDC3RphuN7D5foXrrxv4vR/AD9v3Ynsi+3jBcwCfyXQj94yvg8H3HQy+5iDw2LAlIfWm2XACU2UT/n7c/Qy3VlP7rgjzP2PpZfT1rhXgiqf7YHKZH/V4jlsY8Tzj8X/+cF57XfD/9u2fZ4/Rc3Gz2cDVFfOev4OXi1tZjK1OjaF/6HD29pToHb29nBrR2lE1kFiEACFACBAChAAhQAj0GoHf39+d5kdE607w0cMmAtLTSP1xuICtXi2ceWqy6uCsWvPziiUNhQdY8Pyq7P9fP8kHh0NYzEWxrPpfLF+iKMRUkzLy5fZCEmcqTJQXmZG5Wy9YhfAp+w8z5+efBwBF4kXkdd6vVZEVyyRYJXKeP1ZORQ/nrcOBVfhyHR7Ou5HpA+wQaTdk2rbDRA5ETsgALOb3AmMsPjGMZVg1c2rlXq3zZ7h5HcD1p6rMLecGqgiNVr0bhjBeMFLWfvPX8ZAYaYVzzHQLY1ivAa4rI9IwkfZW60wfm8k7rrEwoBRFZZ4+hjBWNoFZ8sxD+W0EjKtnBM+IkckB+0h1N5aet758jp9D5aFoVkJXRX4ESRXAfxtei+ayY96xT2CGq3O6jNXjgqn0EFZLV9msIKauoVrSelV5ta5gCMPFHJ4Z4eoBwpt+xGin2Ye0uZUk9N15DwE+PmA4HMItIx8Z4SZTjdhFkeoh/LiK303bHPO80PH9yjQtdw2G9saBnZeY26S0W72gk1rXtzesXhM8/mFe3GuYj67E/vo5hvGtLMwWWvM3XzC4/pTpFNQ+KvbKv7LIEhubeS4/r1jhswG8QA6mDAW1rlQ/fv1XOE/uYMYn7Fmr2H13M4E7dvaITsz9poooEOkxRkF7vKzSTej7VXA/tmQTa9lcF2p9G/Zk27LnXKw+gLyLDwQ8lQcvdCj2fljcwg0r2sWIb6bPwNnHCG9eiPKI/p0a0brrJf+IVEuiEgKEACFACBACR4dACc/Ho5v0CQhcQq9EtJ6AoXR/iog8jjwX3RUvqHTq/7j33isr2hICg7A6dRuh+R8agY6twc0EJt+SZD00NDQ+EgHMuYjsytMsfY4077vNJ4lobRNd6psQIAQIAUKAECAEchAoQcjljEdt94NACb0S0bofXdEoMQSCYcgy3+UzwBv3EDzSWMeS2ueh1gD33MNM/0dYlYSZ+iIE8hHo7hpkHo91Xur8mdETB0AAmZ6jkWTBc6RRb3t9iIjWvcJNgxEChAAhcAQIbGAyUemMjkBcErFXCJQg5HoFSE8mU0KvRLT2xBiOdRpG+LcMla/movJxesPKj3XGLclNWLUELHVLCCAR6OoaPGJSDYl875pFz8XezTZvQkS05uHVtLWZmkf2Yt/RAp3XaZGwo4fz2GN7OM12IhXJ53gtI5xkWpaL9dGlBDlN/dGsGyPA7jV3M5FGif9TKdga90gPEgKNEYgRct6ztBppCMMxy69vO081FoUeLIgAEa0FwaSuCAFCgBAgBAgBQoAQIAS6iwARrfvQjZVvXw5Z5xRGyCALM/J00nqObvaolr/Yzf+N6JuaVAiwYqF1/mmRI38xf+f1COgfIdBLBLS9Rc2P9pFeavpoJpUk5NiHgcGM161QtqqK+PJvBXZNm6OZeb8FTeoVMX3yaEWARE0IAUKAECAECAFCgBAgBA6LABGte8DfKHzZcDwk0ZpF3jYUhR4jBAiB/iAgUiGFC6n2Z6Y0k2NBIE3I1R8v9Y8CurcrnYXd03Zar2mZiWhNY0QtCAFCgBAgBAgBQoAQIAQOjAAjWv/f//5f8Au/8AcA/vX7C//27/8Bt//8x4ElKz98iUt+vlSsCNsAZsLNBobDC7id38P0KjNHfiOi9Qc2kzu4VvHAwzEsnldQped3PNmGMF6/A68LqnnJcskXa7h9uZbzYH8R6Qlg8geumVuR998Y1muAa61BqJ8ra7yqO11mpExOX3aKBnss9vvNK/zByKnPs4k8lqeVEQarfsP2CwDhMFqhn8HyEgazDxjydAgDzRZrHTK8LtncxwsRciv/+2M4hvX7CkLOvD/LCdzNnkBEmzPbeYbV1V+Ip7qo01rozzP5nldXvFaCmeplDOPPJxnS7oazh/oQagrbf1LGXe22shM5X5/N6QV4M38PriNnHSb2ABC5WO/PX2tdWvsEXh9irIenD80m5H7C1bGEy8FM/qZsxr/fAGbNBgsY5+/S9ES3EEif1X6itV7X5l4R2qvUrIP7SOhcYifg+leclZF9pkIVuad2SwvlpUnrNT0mEa1pjKgFIUAIEAKEACFACHgQsF+cza/y/hBk0Y24WJ49BogP68WFh8g+PMGHzMmmv+iaJIt+YdVII29olk4qqcnVL+D2dKMyONjE5i4bc5nO4PHPNQ8pc/+xuczha9D0d22c+RcMKmImB6NumT0RrS3rwxOWK5Yrs9WMPHINiFb10jleb/kLoSB8NVtlL3/f9/A+/QtsLQp7romw6qVVyarJoPalDWdpVnD1t16fxm8rjYyN9MMgscdj+xCXScMKIxN/9ZUEoz4fXdO+37F96/1gn2Hj3b18wIeOP5gkPNu/FQmO7Ze95C8nbzBiBKlPP8tLuJ5dwHp9Dt8whemgJruEnjawXA7g7GsA158LWL9PQRGvMaJV4cf7UH0OxfOCuYvbhCKA1fM8DLg6o3RcxrDeMrJXyV3bry2D2UdtTz77P3tMy1h9RMi027+MvJRnkH5+N7HJJrbmeya4B/Cc81/w9PQEwTaGnYb1IWxW6mc7kR8utHzRif1mV3xa3smp+z0ikCbk3DVWp30ZwlirRRPbqxhPmtpHKrvUziH2t8cz8ZEgec6Kw41/zEp9vNojxAcZKq3XtFhEtKYxohaEACFACBAChAAhEEBAXOwuxAum4/gmXkK/5uprOqcV6pdt+VJk/L5ZwpK9ZOtf3z8vYP0s+//ZwISRjzoZu1nC5fUXzH9tjybpASO9j9wpmPIJAueTk8CVJ53yAEjJ4HQuitN83m45OaT+cby+5lrBmgYYGRgix2mMUXdMn4jW/eni52cDb48PMJMepll5EHOJ1qq97kEovBsdbzG2g0hSU3g+Ch9G5wVT8+5xwzL95FJOP/Z4sJzAYMY8LetiVO5Lb4LUChDaoZdnjo/HszQUhorF6Ge5hDd4gRnzLlU5dtm+/P0FMzZHjeDOwYzv/cstTNnmXuncV8hInRH1hyg2p/vvCbyNNC9nzHLw2Jb/sZBNqL8r21TEqv3f3G1M7us1+Srw20oyM9AH2v7L222SaM2wSR1XrK1pB6P0II3sAdWaju0TGvEd1AfzZL7k3vOcsIVHSbT6i2qh9hvLqHxrFmOu1Ob4EEgTcqEP70NYrJ9hdPWXe8fXe2KoQGRqL/Kcg+aiTK+x44O/NYnTek0PTURrGiNqQQgQAoQAIUAIEAL1GxFslo/w8PIJH8rFVP42HC5g/jzVCFd2MXyFG4cAVZ3Ff+df3z893nT8hQt4uKmkWWB5eQfwrBOkAJvlBGAaDicF7s2jycdfeF/g1vbWQslgm4i4FEMVssVv0h45d8NIzAEzjm9sDEbdMX0iWvevi8p7NMerNZdojREogfD14XgB8/t6rzGIjWeAxzcAmIkCJI2J1kg/3jB4Fr6uPghFQ+VNmXx9DYfjKm1DkmhNzlfYDRYjRrRuRwAPPHRapl1YLmFwpjzjTSIA228O0WqkkVBmz2zheQp/czJZeGwri2gNhuMqUs5H7Gkez55UD/X4YY9KP1GHJFoxdlutq5RHqyZtwiZNTkd+KOE6S61HPf2Hh0R1PiZE2ugerdpHj8rr2hMt8/gQS/eg0lkE9htt0qk1u//dm0bcBwJpQi61xiKe1foEkntRgmjNOGf3gVvXx0jrNT0DIlrTGFELQoAQIAQIAULARIB5Vd5dwxMLrVzfwovmTcmqiT4+zHieNp83y0BWigbpKbRR4ZKSNORhm/AMLKqxCp9dz+HrQYxX5SXkb84eObbn8gW5fplnLxmvNyL0UoQJsheVewCeE/FCEJYyXOjCIAY95CHz0rxgLx0juPorPHUEmchynomQzirMOFVYJ/Y7vxTa3qVSHodoFRdMgZt8C98sYQJTmZcqYMD6+D8bWN49wMvFvPKSE2kJ8DIYo3hkdIhd9sAuGKnnDdKZ/9FLcDfCqENrn4jWwygj+MEjJE6LRKvY9tzUATUxNYbxxTncr0xvSDNFIoawivfjeLRulnB3LXI6KmK3qUdrlYZA9nX/rZFWMoVD3nyForDPcKJ1ysLqRWqX8WIB5zCC6Zny/AsRrSnsRej/lO3RQY9W4aHPz1YtdcpYJNCFJ5l2RgsSiC+KilzweyvWDwdsIvl8DtEakAFNgJS3W6xHK8YmdUVgba16BoMBpg2aaJV2BgvYVql14h6tuie3u/7VniTWv2/NHmb3plHbRiBNyAXWrZ6qx/ggk9onwntZ1JMatX7aRut4+k/rNT0XIlrTGFELQoAQIAQIAUKgRkB5Pa6feZEYHoIGMhSckZUPAHPm1QQsn9gZrES1FphcfsP9/Ase4V6Eqr3ewPbmG94GZ/A1qL0qa1JUhRK9AIznovgGuyg9nAsiMyYH/02F0tuejEKWm1sAGJ3B6+ABztf8P2D0fWeSlYbe5QvlRR0aK4hIzbPU+m9jLh4bsj256vBkz1ja81W6At1TVsdGFs0Q2If/meOLMK668E8DGbShODkFGlbsNw+pmsII8ztmHC5aA4y6tPSJaD2MNhyCPiVGLtGKDp1WA3ty3lV5TtVLaJiUUl7gPm/Xek+I9+O+0Nrh4n/ddAapfJiVl6HZ1zPciTQKVt49/reKeIzNV+CGn5sgWutCXXaRpADRmpJlM4HlQIb+B4jWSkbueci4XpGjmpPXIHNpNvSujlf2TpMh/ucRoeqjt6qwkrcPtP0jiNaEDpqS/381ApOd0z6b1LcFrK1Vz2AwwLTxEq322lQfseXH8OoDQojAiuw3GWs2tW3S78eJQJqQS33EkWlH7r+R+4QvSsPa4317JGr9HKcO2pA6rdf0qES0pjGiFoQAIUAIEAKEgETAzafJiLCHc5WH7QHOjfye8jFeWOEcbplX0FRUOhbP/HXJLz2U3SDGJPHKI+RH8GblPtX75C85Kg8ou1zxZ2QxGybL67kIu+VFO17ggldgFi8fL1ZO0Vr1boi6TSaanm/+UPW6P/N39WKmip644fDqyRABWntx8gInq1jKAE47GGH8YnzQ8rP6QvJTMpi/m7lpRTip8CzW27kpD0IYucvQl9/VN45OUAlSH4dRtxY+Ea0t64Pn8Z3xIhiL+b346MC85h+/4Z4VMBJsnXwZjHgI2p462gcP/eOGnvc1VaSDVVrejkSeZpfEcYtT+Yot2XuZj2jFFnYKFsPSPFqxfaG94zKLf9nWgpdH5UKVBIEKtw54d+L6ZfmyE3ZkEwFOwayaMKsIS0Thlrq6tyyO9JflgH2EM+OMCJOYvuc3yzcYTNmawBXDiveBLFITIOqZnnE6wLdrYpO6vWHl8T0TLnSl4ySiaJyieSh91Lo2SGPNWzq13+yKT8s7OXW/RwSShBwr4sYK6OlpbFStAS5nHamW2qtS+0h9NvrzvKbOWS4OYk/dI7wHGyqpV4RkRLQiQKImhAAhQAgQAoSAuoAwT9TfijjQyDpWudb4TXutl96NW16UyST4wqSrS5hVnmXMAyMkB+duRchn9c/KVaZIXn4pe7mA9TsjJdnLR4Ao5h3JlxpYwJrnYdVIvsEPbB5ZGgKNqLQJXtuEnN9Ff5zo5R5AZq7U6vFIOD8nMs8X3Dt3lYotdcYXL1+fqviLJ18rRgYBle5RrJ7yhPNnY2SBiB1HeywLo44teyJa21bIBpaXDzCrci+zishzuJ+yfUv+SxCtzt7DHzPDwM1Z1AWCjLycjOx91gsfsdQkbI9hXpysS+13K3fdcLGG25dr4A6f/J/+0qkTY0o2mdsZ208oV95wCOPbZ7H3lOhr/qwV6lFTWcPvzass3iOhiM5XPpcrj/SIguUlvI0YPjU5JfCXKWJQ/d7Aq/RM9Vsw00/dRhDwtdehoUPb/raYCtmm7bD8vs/qw4HYsCVhp6SzPyIwYvauLgxnPK97tC5gwYqI8bxBrv2G+xAypOxfkIoeGVE6EOmB/mgXg+A6idl3yCb16BHsOI4xpDDIxGkc1ocqhsX0tH6+gVeeCoqpTRXYw+831TTY+sfg0/Y2Tv3vFYEYIWdHbZmCDWE4vjVyjdv7gHevCu1F9rq18hGLsRFrjIhWjhQRrXtdRjQYIUAIEAKEwKkjYHskCqLylofysxdSI0doBZZFYBrkmv6buAA9nKs8ozYxp3tsmp6Ruhwi51ogFYFFpsZIXr+uzRdO4wXj1iRkUuHG7u860annftUlsTysbCFtD+CIwTrjyxf4OkdtyKM1IYMK0ZV2URFUnrQB+RiZEzL1Ln/D5HxV6SeObEET0XpkCiNxCQGOgDznjNQs8rWf57ZVaW6OES5/jtZjnEk/ZCZ99EOPxzOLEoTc8cz2dCQtoVfyaD0de6GZEgKEACFACOyIgPAG3MJqyqq1v8H31wu8nM/heXQF8CbC9bnXKg+3ZdHrV8K7UQvdF+Qae2YAf+Gt+m272QC8PsD3/TOM4C/8ZR6yVT5WUajpa/7Ow85jchjPKe/Z21s4Yzn3HJLXJGSZp+vz6C+qqrOX5KvwzUsbwMKTl3fMA632PFNpCIT3LItgFsVmYLwW+WrlWKIwDssTy4p7PcL3ve4FF1K4JV9VVMwMt8LKYNGf3hQMLqmaiZEzFc0DWPPe9ZG3zTDacbG08DgRrS2ASl0SAq0jwNIGyPPQM9YGleqldSEbDkDEXkPgWnqM9NESsNRtAIEShByB2z0ESuiViNbu6ZUkIgQIAUKAEOgqAnpIzfMK4PEPPMBChv6oaski/EyRgTbxxb1I2TMrVWzkUxZhkjlSL0RY41YP/x8OYTHXCjVF5Bi86Z61wpMI1oKgNWQxPB8laXdhkph+NVghpFZ4kh0q5RT/CIYlshA+kYNR/LO8Z/W8kYZgdZXqsZxn1HwC47MQLZ63tho/RwY5otW3nm9WZXIwKhLLx2yMcjEMjVNHc2Zi1NH1R0RrRxVDYhECJ4sAEXvdUj3po1v66L80JQi5/qN0fDMsoVciWo9P7yQxIUAIEAKEQO8RSHk79h4AmiAh4CBARCsZBSFACBAChAAhQAh0BYEShFxX5kJy1AiU0CsRrWRRhAAhQAgQAoRA1xBIFUnqmrwkDyGwBwSIaN0DyDQEIUAIEAKEACFACKAQKEHIoQaiRntFoIReiWjdq8poMEKAECAECAFCII6AETburRpKCBICp4nAqRGtp6llmjUhQAgQAoQAIUAIEAKHReD393cnAYho3Qk+epgQIAQIAUKAECAECAFCYB8InBrRuuslfx86CY1RwhvkkPLT2IQAIUAIEAKEQAoBOutSCB3n7yX0SkTrceqepCYECAFCgBAgBAgBQuCkECCi9XjUXeIl5XhmS5ISAoQAIUAInCICdNb1U+sl9EpEaz9tg2ZFCBAChAAhQAgQAoRArxAgovV41FniJeV4ZkuSEgKEACFACJwiAnTW9VPrJfRKRGs/bYNmRQgQAoQAIUAIEAKEQK8QIKK1lDo3MPlzDZ+LLbxP/5bq1Ogn6yWFFf8bzOCj6mEIi+07jN4m8DZaQUsitjJv6pQQIAQIAULgdBDIOuuQsNS1GsRZ2I0zsP17AxIe0cy4N5THqYReiWjN0ig1JgQIAUKAECAECAFCgBA4BAJEtBZAXXs5GXaAaN1M/sD1E8B4/QurKzW/H1heDmD2Yf+9wPypC0KAECAECAFCoBACJQg5Q5TNBP48nMP2fQp/+Xn9BfPfFVTHYyG5s7rZ070BL9MGJpffcM8wAgBxjxjDuiBOJfRKRCteo9SSECAECAFCgBAgBAgBQuBACBDRWgp4QWS+3B7Wo1V57Q1VuVEAACAASURBVJgkaz1H9vL0eqMTsKXmT/0QAoQAIUAIEAK7I1CCkKulEGfz17w+99g5+HDe3lmNR6D9ewNals0GNldXNfnMieAXuC3o/VtCr0S0ojVKDQkBQoAQIAQIAUKAECAEDoUAEa2lkG//hSn9kiLCEJ+GC+G545vazxKW2ylMpStPHU7JGluhgpsJTOAezh+EJ6z9u/msOZgiep024zX81m62/CHlgcv/Q/vd+LvRvellE5ODP6bhEZ0vj5y8hIGYrPMvOCetpU5w++clPYsv1vB78wp/mOuxNe9KBo4FCJ2qMfhcRvAmvZOHwyF8fCh5mf6eAe6UvsTc17cvcO2Zky5rWE+1J7SNpa0fPz5DWCwuYDarZgDDxRpuX66lTTEZxzCGJ3hS06hsQNqzrQlNnyEZUqs6ZluLxSfMEnix/uO2lNKzi6utJ4VnaH2oORq/S2zAsGO5rrcTYW8IvF0d1XtKDuY+2cS+lMKn1mBs/sm1r7rx2FSb0Qcp+6Pf4wikz7oMBD0erNxuvubOWZTRa6Gm7d8bmgvK9t8HOCeitTmE9CQhQAgQAoQAIUAIEAKEwGkiQERrKb23/8KUfPlk4ZEiZwDqBZITGFC3FYSGRrby/j6rfHb890+LxN1M4PL7XuSltdoDCKIMVAoD53dBslaeRTKUEnj6BYDl5A1GK0YYW3nsOAG80tIiKNLrwghztOVNzrdmriJzko2i8w7NawEXs5kgTYdDGF7M4X11VRF2ivgR5NEFjMefcH7PcglqpBQjqdn8v8/hczaDi/Uv3H+L9nWIp2wPta5Un6qN+d84Pem6t7G1Pant8VTuP6FbRrVZc5I6dj4SMJt5veH27NWnZo8pb+56pf8kbcvG1J5P3JY0gjiiZyaPs6Y8a86/PgRdacohx5Xr35T5B5bLLUzVFxYE3j75UnrXd9OwbNrHAwQ+sflLEALrNfDhSbOpUrs/9VMWgeRZlzMcX1PsGNJSBeipBHL6Kt62/XtDY5HZeXwH8Bz6aNug4xJ6JY/WBsDTI4QAIUAIEAKEACFACBAC+0WAiNZSeLf/wpR8SZFEK8pTyxsWaBI1JjI2MSZ/1T1kPUSq0Yc9pudFzkvm2kSrR2UOsWeTWDnzxcwp1iY6L+mNqpGgFelo/I3TXDCZAKxWA5Ffl3nBsv9fEdACiBCp+eF48tZkbDT/ngcrQy+SEGckr5MDWM5BeFTq5K9F5jpEK1eYQewLou8SvjnZbJGSCBlwJen8xWi8xKrKV4iyJZfs9uk5SrSCS3S4etBDe801qs9hsLyEx7N34+NECm+HaM3B3MHI3j8Q+GD3h9haTNhUqd2f+imLQPKsyxnOR6oS0ZpEUN97k42RDUrolYhWJNjUjBAgBAgBQoAQIAQIAULgcAgQ0VoK+yMjWgOkqI+AE4QN+Cs1I0nJy8EM6shwSdApD1xHBXYBjnRl5iTRmjFf5n1ZpVcIkcdJcqcOla+nx+Z1D98VaVqXYgkSnw5GbiVoY+6SQFhczGDm8fZUsnjJeKPitFk0zQ21D8kh7GT01oBo9Xm5OsVZdGOJy4CrKh4jWusUEgZeKFvyf5iw9WwSrSqdgBXqH1ofPk89ra0RVu/1cvd4FWt4V0SrYcpIzBOyuR7NQnADH+z+EF2v6TmWOgGon3IIlCDkKmk8pCpfGy+34RQ75aaS6Kn9e0OjqfwsYfI2ghVuE0UPUUKvRLSi4aaGhAAhQAgQAoQAIUAIEAKHQoCI1lLIt//ClHxJUURZLEernG6IPPV7lLKHfB5ozJtyAm+jFfc49HvIaekGbI84tFfR7kSr8LB0yWLffFNz4mjE5h2dl5+A8774V4SezLta5XWt0zkIWQSpyXOLyryD/hBv26O1Js1SHqvG75IAswuu2R6U2R6tgmmrvFoZWat7YebKgKsonuPRKvASJHLKlnB6dvK88ny2Ur8sp6qqlO7ZpnwfF/Rm9e838PrnGj6rtA1aqwjeFfGpCHuE3hXmKdlCRKuxDpD7Q3K9JuZY6gSgfsohkDzrcoaiHK05aImz3oqayOwg2LyEXoloLaUN6ocQIAQIAUKAECAECAFCoDUEiGgtBW0HiFatsJRNglWzZC+dj2fwfv8NzMu0zpkpWti5Jw10HE8+64XM/t32arOJ1lBVY7v6cbHUAZj5JubEAUm0ic5r4PFo9ZFy+t+s1AGWR6wi63SvyxTRauRMPXs0cxh6QsR9ROyH5SWpk2SNUgcobPn8xjB+ArjR8irmylAydYCB1+gNsXZSOg3QwPoaYqkDfFW/1frwhvID/Gw2AFdXoOuApQ7we6UrOV28HaJVfciJ6L3CPCHbX1/qCPtvqP0BuV4DNlVq96d+yiJQgpCrJWI2zpONig+C8px7vdFTn5SVH99b+/cGvCwKmzpdS+6zqfYl9EpEawpl+p0QIAQIAUKAECAECAFC4OAIENFaSgXtvzDhXlLqauZOeLjlISbCdLVQYIvYsHO02WHPjFgz8j7aHm8W8eorVuSGzKu8pDoRtbtHq3C4jc+XU6ipOSHbhOclSVM9H6svFN34m5U714trvBCYvxjWB3BCHszcqEE9RQtPmTlYXY9GRI5WtRSlHdn2my7EZI+BWds4j1Ybk7QteTzAQ2kodDGtNvH1oda6lmpDC/k1dRDJvxzA2yFaK+9paTd8iYYwj8vm9ZD34JPaHzDrVTJrvFAgKn81xmyoTasI4M46vAh8LUhvf/HR5AvmenEsfFeFW7Z/b8gR2FlP7OOHUUQvpze3bQm9EtG6mw7oaUKAECAECAFCgBAgBAiBPSBARGsJkLUq46w7bz7E3cfJeUkxQ5Ll2B65zNybdm7UmrQVPShS1v67OzfhUWu2Gy4WcDGbAUv56HhfVnkgLRmsvKEAtowqdF7l02QyylD76k+LKhdfeL6YOW3h/GEAszp1pzNx3ZPYP5Yi4IYw/PiQeWv1vJeaHFxfWoV2rgI2F1lQy5HDP/f17Qtce4SudRDT0xpuX67rOTsFtnTchceY1/ZC5u9Nc8HW0wOcb5UHmqUbhAxiOLUu3byi/OeAbQnvT1fJXuI3ZLdVqo2Qnl1AbNyULWWtUYmN8Ga1dMNSEVzz1WflW7bx5uCIAmyeNeSkO6j0ZM8p3EdNtKbxia4j5FoUtqDb1O77MfXQHgI5Zx1WitqO3DME20fZdvu5N2BlDu3bwegYbMdauxJ6JaK1AfD0CCFACBAChAAhQAgQAoTAfhEgonW/eO8yWomXlF3Gr58VBMrX3B96yV5ouxGWmTNbzJwE0brbvP25O3Mk7VVbbx5On1fzLrPewHI5gGnhwi5xiY5Jz6XxxuhqV3ww61Xfnw4xRwwO1MaHQHfOOtJPSQRK6JWI1pIaob4IAUKAECAECAFCgBAgBFpBgIjWVmBtpdMSLyllBEsUy9CrgJcZcA+9YOY0Anh9g9FqCt78n6h570ow7QGKvQ7h4u6Gr+4mkFEsabeuMp4+Hj2XxhsH0q74YNbrFKYyA8lh5ohDglq5CHTnrCPtlESghF73SrQygekfIUAIEAKEACFACBAChMD+Efj9/d3/oAVHJKK1IJgtd1XiJaVlEan7JAK7EkzJAY68QcmK14fMf3gsei6Jd47p7ROfQ80xBw9qqyNAZ10/7aGEXvdOtB77Jb+fpkSzIgQIAUKAECAEBAIlLheEZfcQ6INeiWjtnl2FJOqDvR0P2iQpIUAIEAKEwCEQoLPuEKi3P2YJvRLR2r6eaARCgBAgBAgBQuBoEChxuTiayZ6QoH3QKxGtx2OwfbC340GbJCUECAFCgBA4BAJ01h0C9fbHLKFXIlrb1xONQAgQAoQAIUAIHA0CJS4XRzPZExK0D3o9NaL1hMyTpkoIEAKEACFACBAChEBnENg1Ev9kiNafnw28Pb7Cy+cTwO0W3neo5sgqlF4/5djAGNa/K5A5rnMeTLTdwOTPNQhR2hqjoLjU1QkgQDZ5AkqmKfYcgRghx4o0DGYfAQSGMBzfwnOo+ErPcev69Iho7bqGTPmOXV/HLv9xWQtJSwgQAoQAIXAIBOisOwTq7Y9ZQq8nQbQyYvThE+BDvhsOF7sRrVy1P0u4HMyAden0t5nAH8nEFhkrZkvVWES0tr/kaAQUAmSTKJioESHQVQSSl4ufJUwGM/6RT51xP5sl3F2LMxGGC9i+Bypdd3XSJyBXUq9HgMGpebTu6k1xSJX2wd4OiR+NTQgQAoQAIdB9BOis676OmkhYQq8nQbQKcGXFwA8PMdoEfSTROl7/wqq8K2stMZFaTbRHz7SJANlkm+hS34RA6wikLxe157r+MVH3dm397Gsdhf4NkNZr9+dMRGv3daQk7IO9HQ/aJCkhQAh0FwE92k9JSQ5S3dVXnmR01uXhdSytS+iViNam2s4kWo1wy/EYxp9P8CRcf2CxfYc6k8EPbCZ3cC1+BBiOYfG80n5nf9zA5PKaPz8cDuGDu+qykE2Aj6cPGI7X8Ly6gr/a3H6WE7ibPQkP3MTvrK/x+hlWV3UP+vPG75r3Lhd3sYbbl2uoI0v1gyQytwb9PDx9CO8pLu+7QWiH0ztIeTDjbc/hQXotS2XU4+jPW95bhq713zYTuLx+go/hGNbvVioJSx4Yr+GXMfTqGWYn63eYQu0tbZiuYycC6xhG3JKCaTAycOJpMTJsEoP9GuBaz88RwoN/xIjMFTMWkx/bjo22mcAd06Nn70h6sGP1rM0ruBfk2OD8CwbRfCfmhS+0X8TTptR9eJ9HYgzR1CxjWFu20XjPkfrz7W03r4NIehhXhmq9Nj1POvZc+nLhJ1pr+zDPteD54dGBcT7Z60XDqSZyEWdmbO/tGPZtipPWa5ujl+mbiNYCOGr3V/cOWqB/2UXc3mrnh2pE7b7knjVESpTTDPVECBAC+0OA3Zde4aaVFIL7m0W/RxJ32k8V8SzPyAuks1wbd6uaS7B5okNqwsLpkKLw1/86uryNu0wJvRLR2tRIMolW3aOW51PdMnJKGUi9iNTlcrzecuJweTmA2Ye+yCzP3LNHmaZAXEIVSeHzMuIvpgMZ8qmIK26nIuee+p2nRBguYP0+5XllU79XF2J1Sdaw0b2aUnPL60dislXEo30J38BkArBiICbkqcJc7XYwgcvve57Pl5FrgqjSyaRLuHv5gI+AfpxFn3jZrzbV6mVjA8sJwOj8QeqH2cTfmhyV7RgZy2VzXlJSGHGqdXecrvJtEqPrPDzCc8WMZZDOMTs2bMTSh7amYttK3rwAwnuBWJtYG3RwYLqXOZ71dWqvdx4iLue2YYvqfgVXf91n+W+rFQys/cR8Xua3jmCMGaMiY3fcc0J72/jiC26Q8+xjfuz05cLVf/0BYgjjxTOs5NfD1PkRszdxj5I5YbX9jf3t8Ux8XEudK3wtEtHKYUjrtemFaH/PEdG6K9bso+g33MvUHmL9tENiouxNfkzxesDL8xZKpPvaFTZ6nhAgBAiBBgiwD81vI9thqkFH9EirCDj1B5DvdK3crdi5+HAuUnDxc/AL5ocm6mO8V6uaCXXe/l0GdYdJzJ2I1qbGsQvRWi1ei6Aavcm8ryaZxwuPqGeqcQPEkvIA0sg6QaaoPtWY8r+r/gIX7dTvvhdhzQupujx7+qk2NTk3HwHlI4I2k0vu8csJKFBEs/3Fx0cg2l5W1gu8T25pH4poZd5W7zIXxM9yCW/wArPZR52nd7OE5fcXzGYmKYsxM3P+I9hOHuH73j2cbZwYGztg42mHAg6jENGaidPA+mBgk9+OTXrIEw/2WDxSc8XaldMuasfuxxGsVyNqXoj1IkgovA3icFAEWmC/qAzZT9Jy4j6y3ygStv4oEOpH2qaHCPaTb55+Uhjefzv7rbtOw/L5CEDMOj+GNunLhS8Mjs2Med4/w+jqr4ioSJ4faXuL4pzScat5e45Bk6aMab12f05EtO6oo80GNldXdXFWvoZe4NaIrNpxDPk4yt4inkPGR5g2U3CVmS71QggQAoSAhcAPLJdbmE5pA+uzaaDOOjQAgqf5mtepJ3mtofMC9YXQMoQaCtlediwqv7MY/BWx/btMCb0S0dpU20WIVi10m5FkN6+Gd6ruTVoRE3b+S/R/2xPFeDsKTyBR2Cvs8WC8CD8DPL4BwEwUSqmIVk8/LmEYrmbt83Zg5OfjQygFQybRGpJbI5KH4wXM76egMiowkms7ApleQHoUL5cwOFNh2nleIs7XNOZV/FyPpzTotOP8xhjWz8zT0NRzHCNJZjmevxGi1YdTlc7ATjcQ+G+bnA9gj8WjwiVgDziC0SJ/g/agh0yv4Xl6BVsV6o78+omaF2K9MFXn2CAKh2CotudDho8ETTw/estZ4wiS07N/o/ecKp1CbJ3myTAcjuF2fg9TeyE2PWcO9Fz6chH3hq68+YMRB3JiCHuLEq3IdXIgGDs3bFqvnRPZEUgQrf8Fv8xDFwD+9fsL//bv/wG3//xH94XPlHA/+mJr+QHOO0a08mgNuIWL2QxAhm+aZyc7k54B7ljUlwSW3ZluX+C6/sPB22zfR/DGItMu9Ds+vxyL9FBa/Qg+i+rvqfQseltEGigJkff+qNsld9JIyVw/4OpET4Um2hlpIDzRdKKV9U4yXMDiYgbcZ8H5N4bF4pM7Oah/oVzhzcJJpUNKUGe1QKG5sRYpD7mwLgQW5n3Jb+/b+Rc8wj2cP6h1oO5qVmqOiF2F5pBMLebRDGaNMi89UJEqsTtclu24e0GsIGcI+ya55aNrgBUOfRvBqoo+FRM2x8HZW9SeNhOYeO0gvVYxWMTGxtgJbg8wNiLPGjBr7GBtTbwr6e8egXfcah/KsyX2WNGz2uPByuX/msszI/MiUbR5h4hWZ17l7zIl9EpEa1MDPDqiNZDjo3pRbfi7QZqNYXxxDverM3i0SRjEC3F18DreuPahJPOBwgLYJUOE9O/i0RqRW11OvakDlrCdTqt0DePFAs5hBFMrnQP2O6ZOKNQvC65eHIJaq/ZdH94YjPgV2JM6IES0BnDaiWgNY4/Fo8pZHLAHFMGItWNxe4bJ3UzmWNY2kFyi1XgptPSMWC8V0Yq0QRQOqf2gmm6AgEw8j5IhNYY3nNwjTwrD4N6hHwoIotVO4eFcopseMod7Ln25COCi50syPh6WOF8YATA1co/7PgRGidnDQdqJkdN67YSYUSGIaC2sI7Zm7wCe7bVVYBiUvXk8WgXJ+gzv0y2PkFBEa01eXfBUWepuxV/iP+v9QewBehtJZLA7gpyn20YSgjv3o49V34VhOIThxZxHRKk9qiYH5X5q5fvn+9vrTfVybXg1GWkVAJaTNxit2P5o5dDjBMzKqGEQnztWZokXKMJYEarmXh+WWXgFmLLo3n8/yTndf9t6tkkl005wJq1Fa0R1JuZbeZk5aS5EP5Xt8vvIp1WTg81fCyv3tEnasvWMuRbSdlXKpnRskzKrxiylj0zPJs5yE5882+HWJNLtaes8pnNbTt+6SNkMxzu2Btj6ewV4emKmIPYstf7F+xrW3hL2FLWD9FqNYxEbO71Ob15j66TJGoivc/s8SOrI2YfybQl11qWMSVsXYuvQarnoqQSw/bTSrsNEawt3mRJ6JaK1qSEWIVr3kDogkJ+0mvauvxtfitQFq0EYr3b5jIcVh/KB7kC0ViRtXhgz9yacTrVCSmEPToyZ2QRB5SlpeRO7RIKFCf9YLL5u84t8Rfz6yI4MojWE0y6pAyLY4/BI2wOW3Ku/eEbsmCvStBN2iRBO3/ULR/pyx5XDX/q8ekaGROfYIAqH1H6QIkETz6NkSI2BJVpTGFapA+wPObr28ETrX80zKVkUDbMhHLBN+nKRItrlekhhjLC3KHGa0jGlDjCsKK3XAxodcmgiWpFAIZux1Dvf964XIvLxaDOUvdlEq06+yLN2Z6JV7RNWnmeTjEUQrZh+nDY+8sfzNy/RpOnG8xJpEwpCGRbR6tFQmmRGyOxNOSHPBT3VmUXix0hxllpI5d42xfbPKUaMNSHNNPrGQ9hZmKD1IXsNpOhwiVaTYHHm4bFBR27miavOvphdsTohCf1gbUrXF1rmnyUst1PgUfW2nAh80eMEdin7+ex81Zg1ID/4ez1YK0IYsd7sOURTvmgeslWdEjs9jLlWs7AIju1Zpyg92h8bEmtAwyK5l2F05CNao+vMNSjUWYc9VH2kKhGtSfTauMuU0OsJEa1aVXQtzybXXPWyllHZzfbc0V7oasJGd3PXwzj2WwyrdtmX4/79gc3yDQZT4R3k+305eYSzlfiagv59x8I0uKJFZjjVM9zxQlHCo/UZzh5ZtXA2z3N4ZeEarCBLQL+p8e6/J7AdiXB8l4TTv8JZl8uQVx+2GFZFrGpfOsdr2K6uTH0FPeliGLEXKlaluxxOq7aLYUXxSM1Vs1+kfQaLo0n3mcoW+MvEoCK16zzKG5jcXcPTxxDGa1Gwx72EMptVIetxPceLYakLStoGU/Ze38slcayK9ln7hX7xNtKDyEnG9puKVE7oAj0GUqchDFN7m02q67q0CcCqKN0peLQyr25WJE2f688GJgOWD5z9q20/hXHqfKr3Xn+KByqGlbx/Vg1KXBrxo7XTkojWgriqsFZZuK5gz7wrlL3pRCuLjtE8ONX+6xKtdch4JXOIRJUvqDwMPeqtmiBaMf1421ikh3FO6nua3c4s9FF779ta8hSC1atne5SaJCfUR0OdsKveBXSHAtdD0yCrgqlhPHUomJzBj9UxolW3hfodrgjRmpy/L6+BpQ/9XdFzN8giWgM2KF5jmXcvOB6zlZdnNRfNrhD62ZlojcjM3s2CRCtCNkPHsXGiRKs//QRqLwx4KfvWgJ2SwLRP7B5hV1l3nQS8doCQs6qfICfudRZI2LL3Iw9KjxiiNbbOI+cBYu61l7H0gG9gS6izDmVU8qODKoQln+F6fbl1o7qwfRZr11GP1pbuMiX0egJEq5Wnpr6V1QdSJtHqz0fCDvg5fFUvmrpVs4P3Hr6llyGMF7BgRZSemFfbGBbPesEjRoLd8WJP4n3V/p1ttBqRMwR4+hCkzXj8CU9PH8AKNj1LUk50wlz778R4vMsFPPMQI/XPHDPrd2sTHS7WcPtyXefMMrwxI3PL6EcVPxJ5SW/glZNabF5rmMODwM6TfkDM1vY6lTB75b4HCOlCyavIzuUlvI0YiamRZhxsLdw1RrTah5G6cOp/N0JxrV1zOITxbV3pO4YRC12rf1fyWXJn4bSCqxybxOh6DXDN3UTlvxAexlxce3iv8h6HTpkce1hVaSJUqgo75yi/nFRF7Sz9MxGwepa526J7QY4NVmHyMXtXYSrp/UJ5TMverMt94HmM3qtQGXvf1j6CZfYT309jex9ehvpYGcJ4/gyrHudo1T8kuqtqCMPxrZHLmp0/ug5850vwfAqtF2NgxJmZ+MhV7A7a8Y5KXBoPPUUiWktpQA/5LNWn2Q/K3hTROh7DE9Rh8qInK2TVG+IZJkh5Hk+Z1y6dXmC3fsJj+UkU74uzRgqwu4Xh3Yn2aCro0WoRjbrMItWXS+wZOCNkrgmnG3gNEsQYj1Z1Xuv5TZukDpDvTCqvru1Eo8gOxNwMLGzPbblUsERrzJbrVRcInQ/ZFWIO+jr8ZPdbxEcZpdOUzNG0CQjZsOOEdje/Fyfe4SpEbuP0rqe9wO0RmH7FXE07wKxV0aZeL4LnsIr+qg9VAVsOEq0WaWjrA7sGVCi9Lpt4BwunksHMvc7heiFyPwfOjNgpiTrrsMcsx/cL5lrqAG5rlKM1gGB7d5kSej0BohVr2W23017akSHGKImqF9G8wkuovqkRIdAEgWOxSc9h1mS6wWc8ITNF+6fOCIGWEChxuWhJNOp2BwT6oFciWncwAO3RNsLsbMlQ9qYcHbz34l2I1g+ROkkSQ82JVkw/sTY+EsVPrNTeh2MYPwHc6Dn6QuG6duXlkqkDDKLVF47MmVaDfDPyISJk1sku4VXn88rEEK1m+LmPgMGvHITOUnPj92AtBHonojVug8a8vB58aj6WXaXmUHWcJu91GdTH2Nj6Ew5AKq9wIHXAwA53NyuN48YJaz2UesC26egdXxhseA2oVGPW/mbuRwh7Q9pTrTIt5y1LEZGQM4oFTz+XtmUv0YqwsVyiVU8zkSJa/8p1F9dRHbUat9mwLaHOOvQGxOyB5/QA9V2D2cvrDcvpi+6kpYbd82ht8y5TQq9EtLZkim63RLTuDWoa6LAIHAvRyr1jZJ7d0ohxD98HgLmbOqD0UNQfIVAagRKXi9IyUX+7I9AHvRLRursdsJdqMxemXoRo9/5VDyh7k/cFb7Vvz0tyOuzdLrAkpGlOtOYW3rLHwuVjNQmSJ4MkVr+5OSS1HPsZpFgaQ5zMttebSNNlkmMpmU1ZrBRIiTl5w68/hNOJIG139GjViyp5CMzo3Kz2ihQUdi7w/Zr/ws3rBECmafN5SKZ0tbVyLAfzjMp1ZoeEp/QjVw8v7JXr0ZoqWOd4bF8/gb4PpGRLYVNHbfr3NPt5U0e4fRCzBpx+nXWCWG9Re2J7jplr28YuJWcUC17wuE4TEsbJT8j79fgN55+zRmtA78+3zu29PjV3puldbQl11uFMircyPFjbdgrKkEt9DHy5xXm3Z3XdoHHbd5kSeiWitYFimz3SNtGKD3doJj89RQggEaiI1lO1SZYD6xXO5/cwPfIQcqTGqVnPEChxuegZJL2YTh/0SkTrbqYYSv3hJTp3GyqRo9WT1ktLteSm6BqLsE6ek5/9E3n54U4U/hR/WsD69gWus9q4k2RYiIr2u4+1fR/BG6+EPoThxwfIBF6eXJpKDkZWPMD51l+gzMQlng+0zgNfz9HUvx/DHJmj8shhQ21cWd5humWkDksbJe+P0huvzsKoE6l2bkY9bYCuO5XWDXsnVcRXWmfh+Zv2PVws4GIm8pozsnP+xeokqDoedQHb2rbfwUxNldBVBUVojmG74u0RzgAAIABJREFU2tWm9BWUtq8xsCQhKjueb4txyVbVKpDbN7AXsGKzIbI1tA82KWSKWQNeW6+Ew9hb3J7etSLIug3pmR5w67DWSI1Famy9FoqrK/YX39jA0xPkrAHVd2idu+eBsoGYjtI2q6UADJyJbdytapm7ErFspRgsGZ3d4K6xj7tMCb0S0dpAufQIIUAIEAKEACHQVwRKXC76is0xz6sPeiWi9Xgs8Cjtrbj3UChNQEiPPi/Vfes8V+Z9y9d0vA0slwOYJvOM9nH+XbArprfam9cXBt2dEOmmNtbkuT7aWxMcjveZozzrjhfuvUleQq97J1r3hg4NRAgQAoQAIUAIEAKEACFQIfD7+3vUaBDRejzqK/GScojZbiZ1OPfu4+eRKG4o5O4S5PeQJ3N+/4d5wsgFGRWhf/Pvhl1JolXPzWrr4WcJy+0UpgfPRblPG+2fve0TvS6MdaxnXRew67IMJfS6d6L1mC/5JQDvskGRbIQAIUAIEAKEAJ11/bSBPuiViNbjsc0+2NvuaOeQKO1VT86bR47MeT0fpnVuAZcezj9Gbh5GKTRqhUDf7O30VEtnXT91XkKvRLRm2EYJwDOGo6aEACFACBAChMDeEaCzbu+Q72XAPuiViNa9mEqRQfpgb0WAoE4IAUKAECAEeosAnXX9VG0JvRLRmmEbJQDPGI6aEgKEACFACBACe0eAzrq9Q76XAfugV0a0/t///q8Kr1/4hX/79/+A23/+Yy8Y7nOQY9fXscu/T13TWIQAIUAIEALHiQCddcept5TUJfRKRGsKZe33EoBnDEdNCQFCgBAgBAiBvSNAZ93eId/LgH3QKxGtezGVIoP0wd6KAEGdEAKEACFACPQWATrr+qnaEnrtEdG6gcmfa/hcbOE9WVGymUHEAZc5Vj58fY9h/buCk8rt3QxieooQIAQIAULgwAiUuFzYU2DFOAYzdkAOYbF9h5aO6Uzk2r83ZAnEK57PQFwjyuPUhl6z5legMRGtBUDcUxd9sLc9QUXDEAKEACFACBwpAnTWHaniEmKX0Gs/iFbt5WR4MKJVakvKcrH+hRVnVsWL3FMLL039NGuaFSFACBAChMAhEShxuTDk30zgz8M5bN+n8JefkV8wP/THxz3dG/B63MDk8hvuGUbs5jD5A9dPZT/SFtcrfnLFWhLRWgzK1jvqg721DhINUA4Bds5cP8G4ev8q1zX1RAgQAoRACAE66/ppGyX02g+iles3t6pkvlGgAHeIVv7GxA9/GK/hV7Cv9I8QIAQIAUKAEOgkAqizDi25OJu/5urjoyARH87biz5Bi7aHewNals0GNldXdeQLv0u8wG1B79+yekXPrGhDIlqLwtlqZ32wt1YBos7LIaDes4C9atVnTbkBqCdCgBAgBPwI0FnXT8sooVciWjNsAwW4j2hVXq3DhfDoqbxV5OAWAVuHWCJ/r+YgQg1HbypEk/3A/vYMcDcAHrXJ/7SA7fwLHuEezh/U31WYopUCoZJNeeayx+sXZOF148pp/N3AeHcPHRMf//zWty9wXU/Yj8H7FKAKZ3UNgV3W7r/TWJpj1f2oyx5GXmYXcVm2mq74TVKS9q5eytqPqW82u+R8dCi9cq7h9uXatEffuih8YXZwsVXedH1q/fh1ruvLxq9+WF9XLsZ1qHVoHuz5Z7iT4dmhtT+GMTzBk7YX2Parv6SE1jfr3fhNw84r+1Z+bBpa43vsw1BLSCeFbSNvPp791Ge/Edm1XaJKKxPCOhZyr2M9XuP3iNSxhzrrUp2o3z0erFzur3kHPjy2/4EWC5Pbju3tD3BORKsBDRGtzS1q308W3Uf2LTyNd3wIeN+/jm8aJDEhQAgcFwJ01h2XvrDSltArEa1YtAEABbjvoFchipJUMLx55G9QkZeCOAP1RZZ/pf10ctr9LCfwNlqJPHeeNuIF/ELLDSsJVJBkr/UMf8n/VESwJO80ooDDxJ55valejsPzAFhO3mC0YqSylQNvM4EJrGRahQzwrabJ+VWEoI6BJIeqecpONxO4/L4XuX2bYOkZy5YPI6/COCwLRi9t2Y+pAHc+OrZn8MjSZSDsp7Y5VzeKRCrpnRCXu/4IUnnbOesTYzNpHXjtQa6ZLVuLUHu/CwLOzNcYe14Q9pG1r0hSfR147D62T3GZKhmlXWofjEz5fmC53MJ0qrz503Zs7kft20befJgNWPupwtSLySC5H968ah6eHpurCFXjo5z6KKbbRhpbzK6LOuswHalzgx9pWp5yPZUAtp9W2nWYaGV2cAfwLEn8EtMvqtcSAjXog4jWBqAd6JE+2NuBoKNhmyBARGsT1OgZQoAQ2BEBOut2BLCjj5fQKxGtGcpFAe4c9LWHKCeMBu7Lk00qGCIFwgddotV8kXWIGEX22uQXH0zKeKGlNvASL5fwfS896zwvgf55tFNsBDM/DKkmpr+E5XYKnAfCEK0eLO2x7Px6GHkxsvjk20w0vdj2XMp+rH6T2Kbsxyb7vBdkl8zKWK7epkm5sXadsJnUGvbJofTvhguniExzqhhbc9aqra8YDtyhUw9pdvcPXYbB8hIez97NjysJ+zDka9s2nDUSnw+ni+09ANGH0JJnP0TYHN/vAWA20/Z5ZoOPXzB7sj7EIdZeah2hzrpUJ+p3H6lKRGsSvei+nnza36CoXhvKsOtjRLTuiuD+nsfaWyg6wrib3ryKFFzsnycNVyz6IhbNgo3giKEWiyKKR3gsYHExg5mKCjMGGcNi8QmzRGRWqYgq5rMRi6Spt3N/FJsuOi56aARvlwOYsfeOhG7jctVRXTAcwvDjA9j/frD/BTeCLmxrYgb+saxIP2ykDXcscSMHUVGH8gNbSicxu5cz4ql79IjGUBRTWG/1x9x05A0bNRBJGYn84Q4GqHVQW5rthJHCan87H410aghgz7pTw+XY51tCr0S0ZlgBCnCjarDnQNDyCJlDWxcCqx/3QLE9WiNEq3yp5Rc6y5tTHEzgqQJtkw1moY4q76yDn32x2QPRGphf8NJgk805RCtyLLsom0F+RfSRIn1dUtzSi9JHEftR8eXq4pQOX+dpKfhlKmE/dug5l9utsh22z4yFqzVNEq0Z6zNGzssbu1ZB3MwbFiRaAx7sSeI+NMeArZlEq8czMobDGuDa9lC01GGsPW9u6rh9uKlHWrQNPlfL49I7H+kl7MMU0Yfo0rMfImxOfFi7ga/BNXzK6IfNcgmDsy8YOBEP6bWXWj2osy7VSf1mXhfCkn/j9vFyW6XSwXZVvl1HPVp/ljB5G8GKh6yU+1dUr+XEyuqJiNYsuA7aGGNv4WgCkIVk2dVgCMOLObyvrioizE5htVsUipU3OhTJ4kUzN4JFj/D4SUY7iPRV8QgV+z6R+m9+EhlRbPK/E5E08Wg8E5z4XUtGPfFrX1q3sQgfYx7yLFW2EZ+j+wHbtEWVHskiGbV3KLt/de+p3tcikYNu5FG+TnL0kfy4Xp3N4WjJ1HjJ+3Uw8mcBC4BoFKS9DrzOLQn7PehmSIP3GgHMWddrAHo6uRJ6JaI1wzhQgKdCVxCePGlvLvbVFUe08i/iMhde2HM24DmoXRLYF1jDKw0xjyCxkIF5qKk6ZGPzwxz6rH9sGoacsexwb4y8GFkEV1Onk3D0gvIUxduPCvcNzUcPB45d5JJyyguy/wu1mf5hF/NJ2gTSrlM2k1rDIaI1RCz7L/R+XDC25nz5X1zAbKZ5RkZwCJLEmmLqNjfw+qcmBw3dRezY9/LUlm3kzCe0B/hemvx2GiBaH86jpKOyN+4JwwnKM3hbDmB69uhNLZPaI1JrCHXWpTpRv1OOVixS6lVXI18yH000L6rXsqKheyOiFQ3VwRsm7S0ZCeC7m1p/Q0QEcCBiH9SxfWAQ9UQR6WeMN8JDXOw4saw+pNXbp0W0loio8t4T7cJ7FhGZiVHyruVJv+Ok5PFGZOlyCTK+SrVmv3/pRCfYxQWtD5LJsa5Mcjo70sYcL4lPSp77bye1TCw6sjnRKj9CI/SfPydPNCVyHRjOBymsqAg1ZueiNjsgkDzrduibHj0cAiX0SkRrhv5QgKeI1kAoN6iKw7ZnVKA/HNH64RausvOTqvl7PenUITiG8RPAjZ5jLzWPCtc2PVrj80se+uL2bb7UenBQpJRTBEzD0hnL8ojA9IGRRcAa0UtR+9GIPAsXNLY8NMxjPwFC+MNXGK6g51tSbpRdJ2wGoYMguRfwpLE9LWLkIM7WrI3PtvsYDoNveBjM4MKq7Puz2QBcXfFif/aLZdxr3rUPH1Hdmm2E9lhnPpH9BtGHQDyQOsBXXV6rQl/t9/xlcQYX4wWc309hyouMuTm8o3sE4sxDnXWIfur9iicbFTnF5dp/velCZejuebS2kTJAqaqsXtEGULQhEa1F4Wy1s6S9JSMBfESM8jSU0VOIiABxbYqkiML2EUMrEkVkfNj0RngEzgY7//9OEVV6hJKciIpAwkTSZGKUvGv5UpZVkU66bt3zrSLZtufwoJ+d9jms/zckIlcQGIAT3o6LtPF9QDc/dmuGhdUJjyzyxdr7Cw4no5ikCMF3S4T+cXOKRw/FPzjUNmxEDSJ0pyoEtLrhUecni0DyrDtZZI574iX0SkRrhg2gAE8RrfZFQr18TwBW7Kubl9D6AOHNJS6dX/NfuHnlDwA7PMKHeLgQ1NbK62mHJlewWKE4OlzuMxuYqHnUHXi/0mfA7m2avsSZZE9VhscKl2L9OJ66108Sb0kTOMWFQsV5arzVhcOsQh8vzIWRJamXluwHE7ru/Zqesh+HrFa2Xr94VN4KuxoNskBayq6TeorqIGxTanq297DIB2p6m6SJVkQROHMxO4RdGIeBzPmlXeitUGdTPjdEL2XHyZA8SViWsQ2VOgE7HyG9/8Ul3Id8yrsfpm2ujmBwvX19RKvyfH8yPrZhlxDqrMN2ptadjKwQ9vwFc/3DXUZfZZt2i2h19hZGRhiF5HabfWm97iZNs6eJaG2G2yGeStlbOprAT7Ty59QH2BJRKMg+QhjiI1giER4JT74SEVWhCCQRkeGmEHPOmkTkhY5P+o6e1m1SLjtffIRodVMwmNr0vUfZ5zzPI6rurNlRWKYndip1QHLu8y8YZOtDEZVDWNhRTBKOKNGajLyx01yY9yRc5A/Os1u/J4uctwn7PcQGSGOeDAKps+5kgOjZREvotSdEq5YMnSk5+MV4NwuIA24lS2dDeQtPaS/p1cdI/Quk2c9wsYCL2QxYU/YFb/414AnDxdc8MJOcyxyXuETrMhF99YHQ/TJbEwMPcL6tvZFMfkZPYB7PM+tLTN9EI+ZXU3/SdTPZu6/NGMbwBE+ej/xKJkaSisuZdjnZ8ptdNLG8el59cU3Li5PFjH5hNu/TS2n7qWZT5fFNz0flaeXXVI+c4cICbt9+u2vLbkR+WeUxU1mCrJjuWeOWIPoHEWU29hp+hjvLptw5ikukPb747xhGebrx9Wfmkg3LkalD7nnJdzErH7RtH5n9FkthmTOuuwcYeYmr7UJfB1oBrcpmzP0yhLWuU25fwApsrPj/VsVh+LFne4iG9gh1Xob2fIASlwt7jdbz83vcNFnTuz2zn3sDVsaQN5CrV2yPbrs29NpcmmZPEtHaDLdDPJW0t2QkgI+Mw4R8s0N8A5urK+6MkIwWQkWyBBDMjGBhqQP8ER4xgikzessbURX5+IqJpMnEqBnR6tMtZ9DgXctXXUf45KYOiETiIDDYOdLGSpdk5t61Pt6m5GGpAxKRMNE1H/ACDRKtCP0ndZ5c7+qdAZ9Cg9vG6I1H+oTthPxZD7H/n9KYybPulMDo0VxL6LUnROt+tFoC8P1IWnIUn5dqyf4P1VftHexL38MuVPsLbW0iy7Ho5VjkxNhhEz1h+j3lNn2yj67pMYXtBpYsz6un4NJpnnVd0195efqgVyJay9tFWz2m7S0VTeDJ0eohiNIRAenIpVQfQYyyI1hCER44Tz5ORXkis3TSrklEFSaSJgejJOnmy9Ea1K32UdAi/Iy0ShaRZ6ZcStmaW/zKjibKjbSx08Do+AnCPR55lNJJjj4c+zWwxkVLpsZD6/wjFvmDWwe2jaewamuPo34JAYZA+qwjnI4RgRJ6JaI1Q/MlAM8YrhNN3VDGTohVQAgrz6bdo57Pq8Bo8S7yZTkWvRyLnDgV5+sJ1+/ptuqXfXRLjylsDc8VS/RTPOu6pb12pOmDXolobcc22ugVZ2/haIK6ONIQhh8fIIIF/J74/ogAbBSKmH04giMWBRCPIvJGsNgRHjL3dh1gJYgoQca1HVFVR17EImmUfWDa4CJrZFQdNNWtkiimYzt6ImZrMRvIiXjRI5Rs2YTt4qIOY9FV9WrF6MN9vdHtSkTD3LyKKKpYtCT7JouJvBFrtEHkj5XnWEVBmuugno2RpzW6ftvY3ahPQqBGAHfWEWLHhkAJvRLRmqH1EoBnDNeBpgliqQMSnqYIx6KXY5HzNK3o8LMm+2hPBzFs03lJT++sa08TXeq5D3olorVLFhWXZXd78+fxxCNQOgolHAWAl4laCgR21a0HR0SNDEKfECAECIHSCOx+1pWWiPorgUAJvRLRmqGJEoBnDEdNCQFCgBAgBAiBvSNAZ93eId/LgH3QKxGtezGVIoPsbm+7knFlo1BiUQBFADupTnbVLRGtJ2UuNFlCoMMI7H7WdXhyJyxaCb0S0ZphQCUAzxiOmhIChAAhQAgQAntHgM66vUO+lwH7oFciWvdiKkUG2d3eWiDjGs0sHQXQqNuTfqgF3ZJH60lbFE2eEDgUArufdYeSnMaNIVBCr0S0ZthYCcAzhqOmhAAhQAgQAoTA3hGgs27vkO9lwD7olYjWvZhKkUH6YG9FgKBOCAFCgBAgBHqLAJ11/VRtCb0S0ZphGyUAzxjuSJqqIgG6uHYC+iOZColJCBAChAAhQBVUe2oDfbjDENF6PMbZB3s7HrRJUkKAECAECIFDIEBn3SFQb3/MEnolojVDTyUAzxjuAE0Fafq52MI7Ky+ZDMNh7V/h5ncFVweQloYkBFwEcm2YMCQECAEbgf6fdaep8z7o9dSI1tO0VJo1IUAIEAKEACFACBACh0Xg9/d3JwGIaM2Arw8vKanp/iwvYTD7qJuN1/C78tOoVBgghSb9fggEcmz4EPLRmIRA1xE4hbOu6zpoQ74+6PXUiNZdL/lt2BG2zz7YG3au1I4QIAQIAULgNBGgs66fei+hVyJaM2yjBOAZw3W86Q8sl1uYTsmXteOKIvEIAUKAEMhCgM66LLiOpnEf9EpE69GYG6UgOR5VkaSEACFACBACDRHow92q4dR7/VgJvRLRmmEiGMAdb7qq/yEstu8wetM9RtnfngHuBlA5kQ7HMIYneFJOpcMFrG9f4FrzMh2vf+H+O9WP+9xQpQQAlhXAfH48BniqB/XItYDt+xT+qvn8LGHyNoLV2SP8uX6qZslkqx1gtaqiN691O4+X7GbyB6putN9tOV28hFxge+JqejVlchWOGcPUgU9vODma6E1JrOaBkTeNyRbOHzS7qzCvc+4qe4l5iObZO0DMBn26tW2/pA2HZZeID5lOR/B2OYDZxRp+Ezbs6uUdWAYO/Z/Pzr3PbSdivQwXsLiYwaxeYrplw5rSdmTs4NQUiwDmrMP2Re26g0Af9EpEa3fsKSVJH+wtNUf6nRAgBAiB1hHYiHeC1Pts63JUA2xgMgFYBSJe9ydHN0ais64beigtRQm9EtGaoRUs4EZIPd8cPznJqkgXQaxcaCSJJCShJjM5IfOpkZuofgDs59yx6gnbv2HkqvfYCUxeGTkL1TwUYSQOAq1I1nAIw4s5vK+uKoJXJ8yYzA/nZl5YcEhhHS93nlyuzQQuv+9FflkPXjFVY+buw9LRE0KOJmM11lUUE6kjTihqJDrD7vVGpowQbUAR6F47nMDbaCXsG2mnShcYTFuz4eqDQ8i2zuDxzzVwjhNhw9dQp9kQhKr4uKLWfczOzTnq3uI/sJy8wWjF9GPln91MYAIr7cNGxmZGTQmBCALYs45APC4E+qBXIloL2JzMvy++57dXvDTL3gyZ+KErnRO0+0WBqVMXx44A5eE/nAb7hv2RzEeSrHy3NpyZDmcJ7F2P3j9q/LPOOqTaaicc810S+XhLzaw109Io6G6Ne0N5nErolYhWtDYBHQblEq01GcmGc4gjZSga4dUJotUjl060ul/XbMLYJZABrL+xMe4AnjWiD0MWewnOnyUst1Pg2Qx2JVo9c8eQghyfhBwY/dttBHFXvxBh+sDI4sNpM7mE73vXG1P1dzl4gVvjw4FNtCbsXVtzGEx3IlpjNpwkWhm5ibRhCxOQpOiT8hRO2LnwyBaE72B5CY9n7x4CtWMHXMbeSU2PC4ESl4vjmvFpSNsHvRLRuqutbmBy+Q33/M6lRR214JmEtTcV6eGNiProELmwK/T0fBEEKA9/ERgbddI37I9mPsni1I3U2fihjXBnpULYEkHsWYcGnHEYD+fCCYrr/gvmh45g1EhN3VkOPafiDfW7jHTA03iSEsOV0CsRrRmawAKeRbTKxcTDgzUPVpNIlJfhD5OtD4Y+a4St26buI+olGZArTrTaJLL/Em+QhtqXOlMVNqmoFehSDW1PzFJEa2DuGLwx5KaBO3Ise1PD9IGRpSK+WWg8f9EyN65KJ5a3if5ChLN3XX+2DcZ125oN5xCtFT4CEdeGTa91fxtf/L+wc0auVkXoggXoiGjN2K6p6Q4IYM+6HYagRw+AQB/0SkTrjobz8wM/f//WaaCMCJYd+7Yex9ibGQnljs/O2tcbPSVVWRmpN0KAECAEOo9Ap4jWDSyXA5jaudE6D2J7AmLOOvzogjv5mtfnnhERie+ohZZCtpdbGYXcwgjoLjcb2Fxd1WQ/XyOmIxi6r0DDEnolojVDC1jAccTTBSwWnzD7mnOCy+/FWSVqhcXiAmazVAqCVOoAk7AV+WLrsGlF3sXksom3CyuMwQmBVvktNW8J3ublVnyp0b/aBHSB8Xpkj6ZSNsRUjZl7KTmajGWHomP6QGOief8ym7C9KQ3b9Bz2WHtX+UT1udg2WBGU2kcHr03Jjw472fAORKtuw8IbFYw0Ac48EnZez/EGXv9cw6eWOqO2WyJaM7ZraroDAtizboch6NEDINAHvRLRWtZw2Nnjj6DYfZy0vQXSF+lD6x/QPfUF9PQ8Ipz1Xss/j3RO0EJyMR5uoZoCxt8N+Mz0DOYY/pz/mLoAmPztIVmNj+wNayioKRpjBB09MPOM5/HPriXhMeGgw4RqG5Vfi/SK2BpGvzHd8XewunCHt2aGXb9AiZ9Ty6HNGgjx3UNLLac1FA4lrORGvC6Ci+87TLW6Bpi1g2ljpFRz9h7PDIvXdbBS8H188DRmH+x/tZQvGHuL1+3w1ZAx16K5JfvTuaT0ovD0tpP1LDBz2WXfK9W/rf30WZdxnno8WLncki/K6KmFph0iWp3ZsfXyAOdaxO2uAJTQKxGtGVrAAo4jnj6MwkDeUHhdNmTuy2TYvUWquUQrVi55AFjed15PXMMb0PJyDX2B0L5U4AhOPZdl09QB8bmXkkNt9HaeWj0nrzOWJDhV7lpMH/wiXeX3jGGidDKG8RPAjR6ewO1FSwVQgGjV0xXkE63mPPxEK9aGPWk8lLdqRfT6vLJ9NsyZVpEfWP7ja0HlbU3YufBorVMH+IhblY7AT8JmbGTUlBBIIIA96wjI40KgD3olorWgzek53At2q7pK2puKaApGcZhCGWdqFVmikanWPTk/h346J3041zpk5VN375NumqL4nXMEb4n87TevofoHW557H5t/PlZDwdSJ+16AuTf72ijN279hcEuZMkamXW0tLmdad6JwbryWRwobzDz3jX1F8H/Ijw/GOwW+tofjgLHcwpTnjRP/MHaCaWPbUhzT8nUdqvdCuVeq98bku7437VnaISlmDxJZ873SAiill+S6SjrApNdOeN8T72e77qu+LDvJsy61KTl8j5mCj783q1QCOX0Vb9thotWTom/X6ZfQKxGtGVqIA167et+81rlLxII2vd0wh58jVhGiVXm06uHKrkerXsk8RgArsq8KI3fIJE9+S8887PyjnFDSqhli8GJtDK+MzAqN2DHMi4/fgzglR5OxbKyxfaRkqezMOsTNv9ee1LUcW+41wkIbcu1d17dOMKorUvwC0YYNxwqt5diw9sLnIVZjdm7q0/8Rg4jWjM2amu6EQInLxU4C0MOtINAHvRLRWsY0wp6OZfpnvSTtLXTv8Ing/VgZOiv563TtGae/GeekmLLHRNQUEKKno09CH9M/HI9KRCFY33hJWZH552M1FEJ3fs25AntXte/WygRSZCKriXA5mIGOW8qCkzIVsDWMfmO2gnnebpOs5eA4EvhJpzax99YvGMygjo5E2KVFlvnqGjTBD2NLSdspVddBrumqELHt5GK9S2PmK0jG5jU1JEsJk7cRrAJpA3Q5HL0g11UaY2Whnn02ue+liFatMDRiH1eSJM+61KZkE602qUpEaxLBaH2Z5NP+BiX0SkRrBvgpwNXF1Qh/qNJP+lzz/aE0qXAFRmyKr51aaoHtM8DdAOo/LcAfWuKXo2lIjiLeBIx2xTd1YA5h+PEBQlp/VTgz5CqUn9WH1xjG8ARPnjSfSrWCCFZfSt3x3TmksGwuR3O91WEcaXmxmBg7e8DlXhGbUsOLBVzMZsITQv7D23v1hKwmfFgbTuO4gO37CN5YGBM0t2Hz/GRFzSrLdPOzqvWhwqDUf4N8mag6a69SdMaWSE17ikDqrOvptHs/rT7olYjWkmbqz/9faoSkveUQrYECp+4HTPUi7abz4fPCEK2hnPSImgICu0yiFZmrX7t0idRb1R884yVlLVBDwY548hiOec8yLo7VHNw2hWpJBAw5SeQUsDVjjGjNC7+tYJ63cfPXcjhcDYTQPiLklutT3m0dojU4mKf1AAAgAElEQVRWF8EO4/d4xOPxkx8yUnVJ5GSSthP4wJNd18H3kUcnpC3iFTNfsf1hiFZ/TQ3n+dR6t/WCXFeYPSO4zyb3PXU+IOq+IPZxBUHyrMs5VD2kKsdEpVzM6at42456tP4sox8AmsJQQq9EtGagXwLwjOF60LTdirYCIDdptA6cW0ihrSTeuXK0qd4msphexG1Kd1x978OGjwsRkrb/CNBZ108d90GvRLSWts3yec3QL58Z3ogGOVMzjE59gxodn2dcOnQ2mpMe7VWEJ1rTtRoaerQmZfXfbYwXenRu+XD18TQxFSiiWygPv2+1pGRC5d03Og6nfUjXvIgTrTn2EarlEItSNLEoWMcjtU0FC+wi7NLwaPXXNVDzwuCX1pG2q2hpvvxReGn5UfbVkGhNzQVHtNZ7jmlTVjq6INHKnnf1gt3DU+sz+YEpEWK/U/8Buy56t6Icrandw/o9bZeZHVbNS+iViNYM9EsAnjFcD5rug6RKLDCnkII/iffuYOfJsft4sR7yZWEHT1sFMdqda9u978OG254D9U8I5CFAZ10eXsfSug96JaK1tLUxoufVzM1eaAiMvalopioFlT02e+l8PIP3+28eIh7NhW4/63hQJfLWp3LSI2oKCBGwRGuJugCB8ZKyYvPPe6o4qxoKgUroP5sNwNUV97jFkBpOm2K1JPyGnJTJqomgerHzSxq9e0O5MfUCYkRrpn14aznEifp9Yy8w04hpHkDoSR0Qq+3hSR3gT9GHwQ+jo1rTSdvxerQ2qOvQKHVAei65RKteU2MKaa9BHR+RGk6LLECuqzTG1YrkuaaNuhXJfQ+3J2H3cSUJ5qzDH6vMXnjOFlAZGlynMXxvZVt2z6O1jZQBJfVKRGuGBZZdSBkDH23TLpFU3dscuqPW9r4GdWeOTSXpkg03nQM9RwjkIUBnXR5ex9K6D3olorWstbGX2jt4Ngo5lhoBZ291eiI79NkuAGJ77ImcijURaL9w+XJWRvPWB8gynQRO1RTAvqBjyARMm9h4cVlz8s/rqYr06CelO+13K4QTMwe/V2WZWhI+W8bIVMLWUjUdYrrDyGi3USHXyl7z+zD1addQwPSH2TuMfhyyHmeXpizlirDF6pJwihjr0Qos9ZhM7xGsTYKo62AU1K0JaZv0j8slUqDtXlMj7aiU0ktqXeEwjhCtVZHE0J6F0WG8f5+N4846zOoQbTiOX3P4ZfnFPR6u+J5Kt+wWl+I6if3A0iqMtwsCJfRKRGuGBkoAnjEcNSUECAFCgBAgBPaOAJ11e4d8LwP2Qa9EtO5oKlYOO4fc3LF7/fEce1MkkTG8J/diKJ+/fD0VBbCs2gjTv2aued8UBTkVzkmv4xSVwQqJBnDzqZtz9ddqMGssROo5JMYLy6oIrV3zz1vYOsW89l1LQlV+99eDwGCvCLJmtmbngMzXnSA4m+CWU8uhjToeceyrQlhOLQKxIo16D5G6CK4O32Gq1TXA1BxBry9ts8DZTsm6DrF9K6eWyQIWFzOYPVkYR2vIqImrdZR2yEnpZbEVHpqxdYXDeAp/G+57pfq3z5Ccsw57xNY4daUmh6p1I2fgOZ+xcyvRzntnAIBgdEyDQUvolYjWDOBLAJ4xHDUlBAgBQoAQIAT2jgCddXuHfC8D9kGvRLTuxVSKDNIde2uSt74IBB3upO/ROm3VY+iwSjsj2i7YH7tdtiR/IE1HZ1R+4oJ056w7cUUUnn4Jve6daC2MAXVHCBAChAAhQAgQAoQAIYBA4Pf3F9Gqu02IaO2ubmzJSryklJltft76MuN2uZeWCKGOTNnIRdkRmU5FjN2wP3a7bEl+Ilo7vXy6c9Z1GqajE66EXvdOtB7zJb8E4EdnZSQwIUAIEAKEwEkhQGddP9XdB70S0Xo8ttkHezsetHMlbYkQyhWjePtu5RAsPr1Od1gC+2O3y5bkJ6K105ZPZ12n1dNYuBJ6JaI1A/4SgGcMR00JAUKAECAECIG9I0Bn3d4h38uAfdArEa17MZUig/TB3ooAQZ0QAoQAIUAI9BYBOuv6qdoSeiWiNcM2SgCeMRw1JQQIAUKAECAE9o4AnXV7h3wvA/ZBr0S07sVUigzSB3srAgR1QggQAoQAIdBbBOis66dqS+iViNYM2ygBeMZw1JQQIAQIAUKAENg7AnTW7R3yvQzYB70KovU/JV5/4Bf+Bf/27/8Tbv/5j71guM9Bjl1fxy7/PnVNYxEChAAhQAgcJwJ01h2n3lJSl9BrP4hWmbvkgyM2hMX2HaZ/U/Dl/x4HXOZlEULIf2NY/67giv+X9ftwAdv3KbQgZv7E6AlCgBAgBAgBQkDRV3/+QOl86j/LSxjM2AHZ3hmdr8ANTP5cw+diC+9tXBpyBWr5LlPi0pg7pdLtiWgtjWh7/fXB3tpDh3omBAgBQoAQ6AMCdNb1QYvuHErotQdE6wYml99wL0nLzeQPXD/pBGc55aMA30zgz/UTwHgNvytBser/mHwP5x15qSsHDfVECBAChAAh0BMEUGddzlzZufhwLj4ucjLxC+bVR8icjgq21UjNYSeI1vbvMsX1WlAd2K6IaMUidfh2fbC3w6NIEhAChAAhQAh0GQE667qsneayldDr8ROtmw1srq6k1yhzHGUvcS9w24JXKxZw4bkDrmctk+0O4Jk8WZtbPT1JCBAChAAh0CoC2LMOJ4SI5via/4L69tidD44lqiTjUEi22sNdpqxekzNqpQERra3A2kqnfbC3VoChTgkBQoAQIAR6gwCddb1RpTGREno9fqLV0S0LBXyA8wMSrQAiHPHJSg/ACNg7eJYhim4qgfXtC1zz0Erxb7wWL6Z1yGX1g+MtKzx55e/auMbfDazGsFh8wkwbzxzXkq/y0JVzYwGgmheQMY7mzRsbv06r4JmjhYFvCZu4yHDUrfQo1jDwtpM5G9zfngHuBlDBMlyAqRd7nDGM4QmelNqCOAEnG2YXa/i9eRVez0LJaF1iZFXpKHBzdkN49eeU/SnsHTu0lRKyO2uOsX4wNh96XrdH3PzNCbDnn+FOhjez3xg+tj1Y+nbso163oTXBeg6t111tOhaeHdMtkymll/tvFfpt4ubXmQ87bS1xmwCxT6ruuP2M4I2tk48aRwcvzZ4wa8Jdv5g17raJpXrB6A2q0Hl3H8c8v880MyUuF5WVeDxY+Xy/5t6oj/1e1zpEtO7hLlNUr/tVVDUaEa0HAr7BsH2wtwbTpkcIAUKAECAETggBOuv6qewSeu0f0dqi12gW4DKFQE3+MILyFW6scElOuHxq+Vr5c5+aN6wgNkGSruD8LkkbUISdJEI5GTGA5eQNRiuWC9bKRbeZwARWIMiTiyqXrHjhV//tJ4y5DK831Uuy4Z0kwzGBk7CQHF/PrmCOrYifWrYw2ara/MByuYXptE7ZwPGtsFEEl0kw2uNWxI6mF7ONPU4KJ41QGg5heDGH99VVRWw5hLVXlzLTr6EfgYhtQ/g5czZLIzsUuR7OoYjBKmwPGlW0mcDl97346NDA5l05fipb2zbSef28IMR0u5O4QL1OU+s2hoGpH329+nScb9MVaZepW2lMEb24azK9Zk3sFLbj8Sec37Nc2vJ39gGCbQZsX/o+h8/ZDC7knpeyJ4xNeu2FEbqaTjFtYlcJzB4R28fjz+/3EpN11qVE4+ubHWEqXznftOpUAqnnW/29w0RrC3eZonptVS/hzoloPRDwDYbtg701mDY9QggQAoQAIXBCCNBZ109ll9Br74jWzeQSvvkLfHml5wIuvNYEaTV6071Za9lShI0zCzs1gpMqwSIuqg78RT9scsHJcesldjWMPS+DzpwEg5MsOpKUxaNS/ZnB8hIez96r8FR/GokUseUnL6PjCLbTIsjZn3RbdMm6qkCaInsQukySSt7UGb45T+ANAGYzjQD5WcLy8QtmTzrRb4KOGt9Kj+G1BzbWdgqcE/dgZ4zqmZNPDv4Mev42mVqP6PStcjnaHruhDyTgpgipMOCOknpqE3e97mrTP8tmulX4xfSSWqMY7OQKg8kEYMU+BilPb+PDkNQHYn9J2mTlrauR5x6d4mX3ny3JPUJ/LGHTzl5W/jiL9ph71kU785GqRLQmNdrGXaaoXpMzaKcBEa3t4NpGryl7C0VR2NE0tmyhiBDVzhshsFMUkz/CIRalIK4j/igQVRCQvReIAoHin50r2p1HKhrD7CM8Ph8Mtu9n8CijSmJ5qlN4N49oqyPkdB0PF2u4fbk2IsuwsrZhx9QnIUAIEAIxBFJnHaF3nAiU0Gu/iNafJUzeRrBqg2UFgHzAFcG1gMXnC0vO6hDAJgkV8Sg0qhFrYbU+byGvPceI1vBFryIDlccZI0y14mOCJKuCf7WR7YJkWKI1Jos7MeMiaYfhBwg8m0wOXkZD6Qe8hc5swszCCfwEuCELQpdJWdFznsDb6Aa+BnXF7c1yCYOzLxgYHtUm5klSC2sPGKI1ZPM+4kyJiZ4/kmiVhNDiYgYzjViNrluVvsIx1zGs1wDXtnef1W5Xmx4worWBbrkYCb3Y9ud/MZSEZgC7arqOrXg8qRH2lFwTtr0E5DJsOyW7Z4+N6q1mAOByMIM600idtxT1/J7uKvlnXUQwD6nK5/pyK4pj7WlO/mE66tHa0l2mqF4PpDciWg8EfINhMfZm3ymCH1Hl+KmIEHxEjxktZX8QduWwP5ano83EkcrO45W4+3vuJ6n5Ju9csfuQ5zd1zugpfwwHBUvPGLyrAr9ZEW33cP7A0gTJdwX5rIpkEdgJIhorawMTpUcIAUKAENgZAcxZt/Mg1MHeESih1x4RrXXob1svbk0Ar16eveSc/cV7CIvFBcxmpkehcQG0LiOpS1ptlTkerRbhoV0O2Rd441KG9kzCEq315Vf3CA5x5/X8b+D1T00a1pc0tyhZ+kLthuPHxjGJI6E7B6cA0aoTDm7IurunpC7dog/MnMXln3tUcMLjDN6WA5iePTqeuboUqfH/Iu0h9fIRs/lat25aCSEfZv5popXnMJZ5JP02o+gya90yolVVWPeSqNh0GM1sGuSLXa5um7wU2mtU2UcMOw5JtadID50qd7HlTY2wp6RNai+baZ1eiNzVAb3HTvnUHoG3aVfv+75dNDnrgjJSjtZM9bV3lymq18xZlWpORGspJNvvB2Nv9v7tRFWZFxCr2K31AXuHiJbkvdATBWEgGCjE6951zDQqqTt8zvlmpGeRwgWffxrCeAzwea7qRnjsIRVlhYg4Eb367v9WpJWHaBVXBREZmJS1fXOmEQgBQoAQ8CKAOesIuuNDoIRee0O0thFmZ5tEM8DZRZDHUuPSGdhfvG0vR/syEric/Gw2AFdXmrcQjmgVodecqZJFuzj9IsN7xzB+AjPPbOByCXYF5QapA/yymFrRL5Es3NYg2bxzsXPa+nPBxi7dzjiVSBGcvESr7yWhzk2putV1mbx0o+csvSxYmPtgBhfjBZzfT2HKvTF3TB1ghMbLWRj2YBEJuTYf8+BAzz9FtH64xd70VAH25qDPgWOqpwfQMBh8wwPDW+VcVi9D2nrd1aarF7tM3fJ1XuV0RnrfWHirD0tO3mEDO93urdQBVRoBmWcZsb8k14TmGROTCyd7+KIQ1VtqH7dsOrzH7Oei0uysC8nmnoFsf329qb159zMr3yjd82ht8y5TVq+H0RoRrYfBvcmoGHszPPk94fPGuKmonx0iWqJEayzCIRJ5w2/Pjkerj2itI7lUWgHlXGDjU+ERLPjKWtTOEn4i15fKyqNhFN7NI9qMD+PqvmLdjZwUW00MkZ4hBAgBQqBFBDBnXYvDU9ctIVBCr70gWtlhbYa+uAVkSuigCeD8IpFTXdlLOtXElx1KU11CVPiNuNl5UijgiFa3f0USiRQBvjxOrgfCRuZfrItSNcnRGpRFU6Z5iXRzkTpesch8n3HvBnecSiQZ6uzi5LnYOi8FKnWElnbB0iWGVMLNuQ5nM+YaeFGpSF9sMa4nPXWEaQ/OepWYVXnZLBl8dhDzAsHNP0W0xsMKnf3Ekjm8JiSxGFmvu9q0/mKXq1vHW/36qQrbE1uLr3ieGdpnFhJzvcPN8ElrLXnsL7W/YNZEqTaxcySqt2ybjuwxJQ6zRB9NzrokNuoc9Hi47mFKgSG6RbS2fZcprddD6I2I1kOg3mxMjL35PVr9BTlx3p/NIlpCd75YhEMqSgFPtIYjufLPLjMFmcgDa0fR1LlRY7lZU3jjixpGItoSRLV6d2B0bkzWZhZKTxEChAAhsDsCmLNu91Goh30jUEKvR0+0hr72ppLpN1EWGnA9r2AgZYBvfHsuYg7q0iSeGC4WcDGbgXnpMNuIJPda7jvrIgMgSDDhNaV/SVdj6N6sSlJ2UXqA863fM1eQIaqtlZ81ML5Ow4b0mL4EauHbTLYqP2Z9UY/JZo7LnkkVG5D9esYRsw/hpIjWIQw/PmSORt/LRFiXGFmV3rFz5jYGE5jAiv+vnm/XXkO7j2/NzbMIMDb/DHea3fpfyLDzj3uP+O3BzivpX7cq5M23JnJ0nGfTuix43eL0cv8d3y/S9jGGMTzBE1uyfF8EXiCv2jb4vjWCN+bVWrURu0RIn+kxF7C+fYHrap/DrnFf8RNVOMS1OVcOW29mf/Y+7rXp4B7T5PTKewZ91mV0W+vQzt+d0UnRplYhloyzuqgYsrN93GXa0GsbWMT6JKJ134g3Hw9jbw6ZF4hK4VKkIrh2iGgJpQcKRkEgohSEyHaO1kTqAO9Hucx8sla6L5NoZef9I5y9r+DK/shtqxqFdyB65+oK6jt+iGjVHBD4EWlH+2TI2txM6UlCgBAgBHZCAHPW7TQAPXwQBEro9eiJ1n0iXwLwfcpbdiyfl2rZEfrRWwgnfzGsfswZOwuBwdfcHzLcnXBi7Hz60o70kqfJDSxZPuOWii7mydJO69M+69rBtAu99kGvRLR2wZJwMmDsLRUlYY6UjvppGtGSzNGqPvipNDjRKIX6TL15nQCsVpx0FHM1PW79Hr31x6jmHq26Q4Uiat00Lj6ZasyxeIcjmERfiIg6h9TNlRVnk9SKECAECIHSCGDOutJjUn/tI1BCr0S0ZuipBOAZw3WqqRvS2CnxOiNMGCciWp0coLbW9Ir3ndHoKQiSKL5DejGMwPBQ6ql5nPJZ11OV8mn1Qa9EtB6PhabsrUkkU50uS+JgR3BFIiDYE6ExFaosEsSM3ghFtmjRF55os/nXgEd5CY9YEHUOqgAyERUhwvrtqDI7v6oetZWKuFKz8PU/hOHwAz5YdwozPfqOB5r4PoInIuYSeCsv5HqWjJQVBR+fVC7ZKnpDyM8wU/jlyXo8a4MkJQQIgf4gkDrr+jPT05pJCb0S0ZphMyUAzxiuQ03bq4LcoUkWECWGExGtBQCmLgiBAyLQrXyebQJxumddm6gevu8+6JWI1sPbEVaCo7O3TuWPxqJM7QgBQoAQIAQOicDRnXWHBOuIxi6hVyJaMxReAvCM4agpIUAIEAKEACGwdwTorNs75HsZsA96JaJ1L6ZSZJBjtLfNpA71LwICdUIIEAKEACHQawSO8azrtUIKTa6EXolozVBGCcAzhqOmhAAhQAgQAoTA3hGgs27vkO9lwD7olRGt/+e//xPgl+dCgN/ff8H/uPifcPvPf+wFw30Ocuz6Onb596lrGosQIAQIAULgOBGgs+449ZaSuoReiWhNoaz9XgLwjOGoKSFACBAChAAhsHcE6KzbO+R7GbAPeiWidS+mUmSQPthbESCoE0KAECAECIHeIkBnXT9VW0KvRLRm2EYJwDOGo6aEACFACBAChMDeEaCzbu+Q72XAPuiViNa9mEqRQfpgb0WAoE4IAUKAECAEeosAnXX9VG0JvRLRmmEbJQDPGI6aEgKEACFACBACe0eAzrq9Q76XAfug11MjWvdiGDQIIUAIEAKEACFACBAChICBwO8vy1PV/B8RrRnYZb+kbCbw5/oJxutfWF1lDERNCQFCgBAgBAiBAyGQfdYdSE4aNg+BPuj11IjWXS/5eRZStnUf7K0sItQbIUAIEAKEQN8QoLOubxoV8ymhVyJaM2wjC3BJsrLuiWjNAJma7ojABiZ/ruFzsYX36V+AnyVcDmZwQWT/jrjS44TA6SCQddadDixHP9M+6JWI1uMxwz7Y2/GgTZISAoQAIUAIHAIBOusOgXr7Y5bQKxGtGXrKBpxIrgx0qWkpBH6WlzCYfdTdjdfwSy7VpeClfgiB3iOQfdb1HpF+TLAPeiWi9XhssQ/2djxok6SEACFACBACh0CAzrpDoN7+mCX0SkRrhp6yASeiNQNdakoIEAKEACHQBQSyz7ouCE0yJBHog16JaE2qOavBZvIHHs5lBEzWk+nGcXv7geXlAPRvwmaPY1j/roCybqVxphaEACFACBACh0OgjbtV7TQ1hMX2HViQ6uH/WVGzhxZI8mzCtaw8TiX0SkRrhpHgABdG+MR1PoThxwf/3w/2v+BeHE3vQ9tI5EX0Yg2/N6883yv/p3koxhai3rdKXxDzdmQXbjVE6MJrtAl4Sjpj2BgPF7B9H8Ebu2RH5qYei2PEouMtD05tvPF6C+cP2mW+klnTkyGf1MFW5NeF4QIWFzOYSehtXBaLT5hVbwrs2WeAO2284QLWty9w7Xmb8OvE38f2fQpsj41h4f7myqL68WNrzU5LNxDXux/L4WIL869BY5sK61XoaPRm6p2Nx9MleHEKY5GyL9afMX9uv1PYRtYLxi5sXWRsRdSUEGgVAdxZ16oI1HkLCPRBr0S0FjQM+ZIC2tlZsHdcfjOvQ4K6U5R/cSo5P+qLECAECAFCgBAofrdi6Scfzvm75l9+Rn7B/NAfHjVSU3/fPpz2NzC5/IZ7yY+I9/SyH2hL6JWI1gwLwQD+/9l7d6VWmmBdMNe7LBFnCM4x9njiAXYAxsbCXcZESCZy8DDxcCRTihgDFwsH9ATwBAQG4M+JGGPeYDNRt657VVarutVqEuePf6m6KuvLrEt/nReu6HdBxPyVeVqVQVq/KfIGdFi3MBJ1sXQI25NbeF2fNURbkFSyiE/lLWBeVEWfoAg0Lt+7/FLyDav5M1ysGaHnfLHYzmEOa7h8MjwfMhd0QV6dWB4Jev5HcG+S0Ym58WeiGBnK287h9PNGEG3WvDhNJshvSZA1H4VYu6dLHlZvy/sNq9UXXF8zX4o8Ljef7lwl9iDtoCH+NB4uPmm8BMmKwcLvx5fFM/kkdmLcxuPF07uyM7m5WS9NeexyNvW9msPzxVp8yfP0qohn285sEjlmg3hMbdylLc2WsARIrheMXRRsP9SUEOgNAcxZ15swNFA1BMagVyJaa5kDO5/v4eN9A+9X+/BolfOIRX6plzpKfVRL4dQPIUAIEAKEQAcI1L1biffqj1tdSL3LyJMyOIRsjx3dGYpk2W5he3amo174neERrip6/9bQKxGtBVrNA+4Qme4F0iSKIGQQisRR5GuIJAuReHN4BoDFgnGoMtTqewWr+w9YbBSRGpho1CgDruGs7T+AB/nlgNOXJqnsdJ8nDhFzC8rnYqQv66uva+DcaICQC/3bdn4KnzfCHd+Ud7I6hfujV/DTmoZd5r25qhcEg9h127hfXrJ4IbHAyOJZArOVGHZZvTv6iKbLaGdTPtFq2HiAwDbnVgVTD3fDy7wxkPZ2UbD9UFNCoDcE8mddb6LQQBURGINeiWitYxDibL3hEThdvTSh7K1nojUdAWW/2DYRXh7Z200UD9PsLpE8/vPtI6SUlQ0pmqfvaLnGScNZcszR5QH+2bUQZBuz+HFOlyIAK25LKkIrFlGGiUIs3S1SfdqRWrpnt+DzbpGaTkqRQFSgOV4uyjJkv43jCipSse08S5EPtw9iaURclkSHprBqG+2Kid7rK6oztWeV6rzUYxN11mFNIuDByvXzcTuAeisDIlo9PNleegfHRLT+YE1tcO2yC8klZdwLpPn/YHqT6qnaBFyI1FFhzNo9WlyYL+FjoqvNb1crmBx9wKTxWDXgtHJasEwE+nIpWgWII+md6ysl7KadJbmYp6hKHWAwmtb8Q4RpE8btjJsiC7nQ7ni2y7l1yEQ9KBCEmnT35+kGlGdz4PLsbuLRC5kia5FYWLhHZPF0mMIOoXcxJgjPaP4BYQEnlWwKR7Qahb+MHC1VMOXzt8ldfw20t4vBbXIkECEAgAv5JaQODoHsHeYAZkREawUlfa9g/nwB62vo1DsFZW9BojUUkVVh3vpNPBEBtd8oHn5b3SGSRzyfiig77Gie/qLlUtFawpAwkWlpXebHiEeUQTYKsbwGbj4KzY3UCjqRVIjU9Bx5Au9A6Wg7NwrQdAqZZLHbbZ4V9yrPzsyIS3zkaxqr3aJdMdF7ubXS7Z7FnNfKdV6iRdRZh+0w9N5pphLA9tNJuwETrQHHsF0hqKFX8mgt0EIW8AKiVWxMkpwyEhzbh0uYjOQb0uOVSE9gXMp4zkr+70fwvJrA9dG9kRpAUqimF2qJ92HhIs9vmvm5gUngRTFSF550iLngjzW5zbAyvVa1vJfw9EcT1rZ5pAk1/mVPfnFyLwlhj1ad1iGHFxYL1U9KFtfkkxdBrN7bkvcqB01kHeKIVp0ewEy/IXK4xlMHYDAVbcKpCbTI7e2iYPuhpoRAbwhkz7reJKGBaiIwBr0S0bq7RWznc4A1i37q9qUJZW/O3UHPrm6uNQu1AUfxhIlWfCQPimjFREgNNJond1f+q5wqjNRdjaOF+jfM/JWnqXK8CLwv5SLV8rrMRIRlI8qUVXdRoAbhQOA6vqBwRUQzhiImXaI1hw3KfvmLIU8t9+7kqU7qFjXP3fdp1YMpix9xicAzh5X/UhgJwcZhBfuK6qys8xINos46bIeh927suzh2jNbtur0ztBaL7xk6SnmXfsxna+iViNYCbeQBL00dwJnWpoCP4ALNnKQhMtL/t4aMUt6EsyUc38FMRRsAACAASURBVFzDNQ8vMFIHuF9JSojW4MHCBHZyZEg80ZchVgyr+ezqzE3Kl8aIX2WMr5OR1AFcLtX/DGYbgEsjsbR7kIVI8PSB/Aaml2qOaFUHkZpbFi8kFsqLMyWLbfIZ7FB6Nw56XnMK6dGK6LuUaHXJ9BTRKhKMZ9ZgZI18b7cAZ2f8Q8cudlGw/VBTQqA3BPJnXW+i0EAVERiDXolo3dEgZM59ce3q9qUJZW+RM7YJc+0iR+uAo3jy5FwovYBdNGzM0TzZu3LFaLlctJaLcyjcGHeHjUSEISLKxG7QN9Gqo8isOaMi7xDRjB7RGvBwz2GDikbL39/Vbls+zx33aePxdMQlAs8cVmqsNg4zrsftPqM6K+u8pIo96qzDmkSAVHUd7LBd1W/X7Z2htbxNlI7hlde6M/1gDb0S0VqgCAzgFlHqXCCzxYxiX2PML7PBgkDam9MvxuUSrfr/1eaNSh0QDNnfgnCM4Dd26w99GcrMzS4Qxnd070sbG8vKqSoPFX9eioTdWKSouNianouRPLDIL5/86Hby14bDJt6atA15vFTKCONCHcEiSS4G9JTDzs0nyy91ht4t2UvI+6hNfcLx+4InAr98Up43Ske2F3jqqzP78pvDIm9fTmiXMBYZdqk2dORX3kxe44KtiJoSAp0igDnrOhWAOu8EgTHolYjW3UwjmoPRLRa62zD8aZS9Re8MgTtPBZnEEZ6IgMJ6DrUhJZB948i5cCSPW3NA3c7NO+khR/Pk78p1o+Ua7zxpe34O1rgewrYWSEUVsyWkvfRPtKaiyGpFarL7uyJ0p7BcnsBi4bzPJiLiQnYS3j5w93c/Wi43z0qblfV+Goq4zNs7L8ydiR603lkL3+MwkZR9RHXiIhD5G3qBF7P9ESumVdRZhzUJjv8H3LrOYJSjNYKg4zCGxRnRroZeiWhFAK2a4AB3Enlb/fuhUPal1/1deQpOYfr2BuLIiX+55hcAmMMc1vy/f5pM/ioPqy3bdLmEk8UCWD7w5mudc+AD2DKl5RWTtb/yxpLxX8Azy9EK8bkp6OJjprAWT4dJZDtZsi/vq/QG5shYuUf1d1yBiyDzjMvAF3fpBP1PS4glAleY4/Ay8mo1Cdxt3ZT003j3mulNnbUQTTjf2ITKDyQxUgnaZT+72BQwonqj7FLkkWswlToRqQHcCQhZ7N/SBSHyNu0n51dpO9xLuFovGLto+ijYg6gpIdAHArizrg9JaIyaCIxBr0S01rSIbr1TUPaWJVpD97hdMBh2FA+GnPNIJMcBI0tGHnA0T3ZuQY/WHaLl+HvKEsTV3o7W8mQJ4Jojza20Bu4YiKgvsRL69mg10mmZc754zkeJYfQTWt6h1AGhCuMqyhIVjRbHLqlb1Dx32aPsZ9MRl4jI15wd7RLtarzz7z2qs7bOIx7aIc2izjq0STCd8urjvFg3t9L5H3i6dOvpoDus2LDbO0MbQbtIGaDkqKFXIloLtFoMeOICiRs2/KUK9+zQW9WYm+iDeT6Gkr6HN6a4F+7QEasrXxvs6kpAvREChMAwESg+64Y5DZLKQWAMeiWitaZZd/vShLK32Mux+ohd2dMWEwHVfxQPiwybNPfZXSJ5mAdrnozEREgNM5onP7dAzspIIaXzTUGEWMBO45FqX3B8J95NinQZGCNni/smWt3ISHSUWCaa0dvlojo0HU7M9zuM/eKJ1vJ51tun0xGXJfYewSr4oUZHXOqZ4DxBFTF47hWE1gS9i2d+Xdfas/A699deXKeos67AJDgeyoM14OFa0FXlpt3eGUqF9c5z9iFn9QXX136kdWnfrH0NvRLRWoB8MeBEtCbQrUS0zp/hYi28Pb0/Mw+X/NFflAUGMKqmGVf7AHajmj5NhhAgBKIIFJ91hOVBIDAGvRLRWtPUun1pSttbPiIJquZnzY+3zyge9lqoomuEZ1h5JI9OG5COslLRNIcWzYOL2qoRLZeP1nqAf4GIKh0dmNflLXxMzmGjouZiEWGGXYiV70Q+ZqIQW+0WkT7tSC3ds5ubdtdITVdmW++2hztqrGY5LJsi0nyMTufp2FDL1JH5iEsZRVkxOrQk2hUTvddXVKewm0QEYrHOzQjitD67uFtp2+6wMGTRBqEwkA9VPZ+LBJHLNxTVWjcCpoZeiWgt0G0x4ES0JtCtQbQWKE9twClitrQ7ak8IEAKEwAgRKD7rRojBGKc0Br0S0Xo4ljkse6MonsOxnF0k3ce7xS7y/rZnf5t+trBaTeBaxYBXV/dvw7M6gIUdhvU5rLOucErUPIpADb32TrSSPgkBQoAQIAQIAUKAECAE+kfg5+en/0ErjkhEa0UwO+6qxktKPREpiqcelkPuiYinIWun8Tg8eYGfUM63YQtfLJ2Vo7f4acwDZO8YlGq1ielzWGddrdlSPzX02jvResiX/BqAk9kSAoQAIUAIEAJDRoDOuiFrp71sY9ArEa3t9d/3k2Owt74xo/F2RYCIp10R7Pb536KfbtOyaB39Fjy7tcp872l90lmXR/AQW9TQKxGtBZqvAXjBcNSUECAECAFCgBDoHQE663qHvJcBx6BXIlp7MZUqg4zB3qoAQZ0QAoQAIUAIjBYBOuvGqdoaeiWitcA2agBeMBw1JQQIAUKAECAEekeAzrreIe9lwDHolYjWXkylyiBjsLcqQFAnhAAhQAgQAqNFgM66caq2hl6JaC2wjRqAFwxHTQkBQoAQIAQIgd4RoLOud8h7GXAMeiWitRdTqTLIGOytChDUCSFACBAChMBoEaCzbpyqraHXcRCt3ys4nSzgjet5Bi8/azjrQOdpwGWeFCGE+Jsu4ev1Gv4CwHb+B843plDdydnB1KlLQoAQIAQIAQuBwJ6fRGgGs9kGNtY5MIXl1ytc/w31NYXp9A3ezDMl07919lnnojqSvuAVUf22xuXCFfV7dQqTBZuMmvMQzGkL8z/n8L7E4dK5xJbO6uPUhV47x8QZgIjWvhFvP94Y7K397OlJQoAQIAQIgd+AAJ1149RyDb2OgGjdwvz0E244odltUmgU4Ns5/DnfwOzlB7yCivIlCobyUjfOdUGzIgQIAUKgPwRSez4EiDxFps0CVXdlX1PzjCjtv/mw5xJ1QpYN4mMk6qwrQZjN4e5YfHjk8/+A244+iKLFMkhNC290B7UbmncZ9XG27gfZ6nqtDQGiPyJaESANpMkY7G0gUA5aDOZI8nQZeOcZtNQk3G9BgH3kvT969d/JewNA3b3MAd2zHdOmN4FpoEIE6KwrBOxAmtfQ6+ETrd/f8P33L/ca5X/she7pEn48lnN3raIAly9vJwGiVXn0BEnY3cWjHggBQoAQIAT6RiCx54MkWsE6DxJelCFStbD/9DkjL/NGtEUILtRZh8ZZfAD9uNUv4uzF/O54CF6kfVUGRoC13cL27ExH43C9P8IV93hGPI9oUleviAE7aEJEawegdtTlGOytI2hG0q04T+zzbSRTo2mMCIFunbDSQLE18gSXyQ/LmDYjUscIp0Jn3QiVCgA19Hr4RKuj2y6/XKEAj7wUM7n+wRWcLBbNpSQVSql/A8s71kpBEPCIiv3upy5QwOmvauaYwSVjvJzbbf0Qx3hfdttUP81vfJ4gvbGkZFyWC3g+nQCLRmXk9c2nCk1lbdg4DwD/xO/8b7qE5ckCFlboro9DCuPcvC6eTRnYkJpM8OfqyjeDGWxgo+Rt9Ku/dE6XL3D1eG7NKZaeIkToe/IbNpSyET/kuQw31trqP5lWw+570oQcy383ZM5juoSXq0c410YQsAsH94RsmI8kGJmYzgA9L70ahT2xRyewOHmBn8sn7kHP/5z9IKXr1Fr311LOjsNEEG4/kWs4MxfPfoI2kN6HsHtE3l50ShiOeyERqsjXYLj6zkRrnkjFfPBDnXXYe1XAg5XL8HHbyQdRrFii3YCIVk9wpss7OCai1UKGiNYyC99n66r7yD4nQmMHEPA/oBFMhMCQEdjHB97v1RyeL9bJj6WYNkPGlWSrQ8gRjsNDoMYdZlxE63YOp583qBx0bdSJAjzw0i1I1gd4vf7yvv7aZKLKLKvy9dnEgXVIBNIQxH8HWM2f4WLN0is43lTbOcxh3YRUCHlOrDy3nCB7d/LNgg57FQRaiOQwDhhOILzLfIQCff5coh8ly2z2Dsc3Rh5DRsowj2Um++cxvC8WoDyIffklliCJ2QwOl0+Gp1Uk1YN1KAbmFcJQ2Vse3whR4nhqB3Vi6ChMpjjeB5bs30kbacJ+I/aTw83WtZwjJ8smGdu8BDg3PCaQeLv4pO3CyKPs2nkW0/BOgtVz4wmCmhfT0T943LyJfNTTKUxPbuF1fQZK35rYT+laymzul6jx9VxTNm4iksbhCO55KHtuLmKvaDwgA+uyZB/F2AKmTTPPIRGtkqh1SXfLShFtUGcd9hDl47Hvi0budDOVALafTtoNmGhldvUP4EHmea8x/ap6rSFQiz6IaG0B2p4eGYO97Qm64Q87mD18+FCRhANBoIMokfTMvmG1+oLr61TVGEybgeBHYkQRoLNunMZRQ6+jIVpznp41TAAFuPvSbZG/fpgNJ+0AQDi6yhfR7xWs7j9gsTGIycBLl0Um5X5vAEgX/8gSRMGDyiTO9IHiE5L2HP2wyHA/3ANsDrBmpJzy5LMIugQBpPLweaGykdyJzoutS9ixkZLz4r/7ZDWeaJXpLzxS+hQ+OdksevJ0P9Fks2hhEsyCSPT+opeOlI20wM0bJxbGgyhME5A5a7MhnQTsogqmEmSMTJY+kPOK6zaj75Cu2T7zdQ38DrgXotXIq80/hCg7deaC2NvQ+yjSFjz9RfeR9h6tQcd6aRSW53QJkRvK8eou/H0QrSo/q5JlMC/pwyVat3N7z+/tDlNjoA77IKK1Q3Ard527M9eOevCjSexoC3yUh3Qc+BI1F3LRUMvlOyySUTNuZI0GWu312EgYdpfLzbO5I6pDBhlBZM/DjmSxTSPszYrTpzjnc3NIR918wfGdEa0WiP7S8uYjXZjfBt42TCTyBQtjkVzB+Rv2lox64g4yNwYGqUhBO9opjmv7uYj3Ijuaz0RJ2XjNaMFsBFcjgDkvzHnvFCbla0c7Bbj53JN2/L2C+fMFrI/udeQZV4eRzxjRpmRvqLyFU3dIBHJnHbIbajYwBGrodTREq0VAvOUPjDa6RAFuvhSDmy82QrReXMLHRFc+3q5WMDn6gIlJtqmXY09wGfqf+715bkeiNUDI6Eudndw7SUgW9MNF9+YX1rFFkMiXeZ4uwPBMFFAEcEBiiCNazVLhWtboZcQigl0i0i6S4l2i+Xxil0mwvIh5U6MIDPtfPxy+kGjN4RbyaAsuwMS4CZkxpCbGLvzUCQWYOvPB6TmtizhhHyaqhfxOgv2UrlFEa8qObc/3kErzukHMJWdfzccPxD7qEq2RPQJjL818S4jQ2N6jOts1dQCCRG320lAxLikH6qzDHqIBUpXj+3hlkOvYzmq3w7x41R4T0Z96+aqVnLULvSKm0UUTIlq7QLWbPjH7SM2oh1SElJcvO/tx0fQ0S0f8sKgwkbrKPBP9j5/uXHP/39z1CiPK2kcQheYRsI2EZ2D+zM9Hs+nXFSNK0dNXPvqruYdZZ10oYjAfAZSLZAutoLgehEOKjZXr2ZiQiROy2hHHdgjZz1zE1Saur1xUksAjFgWZn1P6ea0d7N1D2Y75IcQtqJWLyuRRl08Am412MnL7RbUJOvAgnGm62dap1wACmLOOgDs8BGrodWREK9/pq+c1U6aBAly9dM9Ytk23KFeMaF0Dz+3JXzyP4Hk1gWv+BczwaM15AOV+1zcXnr4gmB8w4o1pHuIir6RP3pV6forDBteP9raTOU2bfI52KgLz4sK/zMscgCHZokSr63kVvGO6lwE7LNa9aJqpFUQO13RqBnVhUfpnzwQPeHX5DpEzCF2K6t+uJ6xaQzEbiRDUCdzihKELbphozXmaYi72qk3KLqxxCjANHR0YmdrMS4wVJifdC2S+/3RqD+8lgOdDFuRzyI7b4YCYC2JvUxf07D5qrIuULWDspZnvkIhW+QFpkyh25V30u740Uo7WwtulSeoUPpppjrrD1B2yem9EtFaHtLMOMfaWPytDhEIg6sErHBeLkJLTzUSRsNzw4Url4XuKN49AFET4bujWSUjcDzERZTtGEKHuaxFHCfMObqaK8e8ibpG/iK4yH4NDkThmJEBJpIu1CIK2kb73e4sIoQcT67i9xe01dR+07yc23jlnkTZzEVfTSJQU+GlwSt8Zc/oRw+d1hLJvOZh6d5vNAN6PWfo/IzYQsxaD7xHO3oVpg4zE6mwjp46zCGDOumwn1GBwCNTQ60iJ1lyFv3a6RAGuLldBb6E40XrNDiJGes2WcHxzDdfOF0vhhRioQKwqFed+b6a8o0ernB8YRZ5Y1+6Xveyhh+7HJGKc1AFNGgEzXYEIXzHDO9BEKxLD3GHuHeTGpRRNtDZk2gxmG/AqVoZItLdQMSTTa8z1LK1FtOZwi4zzvd0CnJ0ZaQ1iXsZuygmbHM6/qOmwppRdtMI0spVkZULoosyj1SEss/07ZE7Wu8dOL9At0erMJWdf5gU7t48aIW4pW1BkZH4faZ86oJtiWNrWw4XbIl5Ajh2jzjr0Mcr0yXOyWKlPni6N8Dl0X7UbDs+jtYuUAQq1unqtrQtcf0S04nAaQiuMvWXPysiHRSuCoyRCKhsdI6M4oh7/CKI1GSmho0TSYciGBtWHM8w8d4wgarxAm+ED0WOJMbL6xMxBjZ0jWj3bsKO/xF0dF+miiEL2Hqbr0eozKnfv99YbQg8W1jF7y9prIGpNkp59ziVJtKqUCB5IBVGQmTll3znV2Ai9aDETXqMYO8Y4bGDaICOxhrDn/1YZMGfdb8XmkOddQ6+jI1rZwSUKTwWzUu6kbxTgkU3TPMRNktI8vH2PukDxKCs0WOUuFUSjHzps/y4mvyPR2oxjXL4sIkTnbrp84olVgUkX8mA1PT25ukKEinWYOV+9MeSQm8+0sYCE92QQY0Hyftz+QG5eKa8F9tUa5dEqFMrz+riX8UbXyUJNPqnvfv2Pe7YVpg7I2p4K1TIuVcHQ2BjRqtdBSObsxR7j3RuwE3+sAKaRHSUrk2O72HmJ4QKXP3ctZPpn41neOoF9K+zRKnQYsuMQFFkcMHPJ2pftyZDbR/MyhfMshz/Y6HUaJDZDH5RSH+NCa77wTNFngZsWRO6f4KSXCCgOddYVnKYccxlhIPb5D7g1i2MV9FW36bCIVm9dsvWRLaaBR6S2XvEj12tJRGs9LLvuCWNv+f04H/WAjbTKR3mo+9klPEUjv9JEKyZSQnl7unfgHBaYeYo2+bQ+sXeB8P3VIVt38GjFzEG9vaHC9R1HBvNeUxLpkreNhLekPKP1eprB/718h/8roweNddjecjLF7oO55/Jp3cwM8ri58JtpLPSfEa07Rgvm5hQe3ynC2bxXBf49uBmqO5Ofrzj0Tuu9m8WcTMw1immDjMTqej+n/uMIYM46wu/wEKih18MnWp0DLkRK1VJtGnAngTYbNJmAfgZm4nn+kg4swfma/5cn4Jd/5gu8uJg1v9iVnBtCIvK782UUnBdu+0s2u1jJUH31eTc6H/vFXckodAGigFXzEd++sMXnY+DJv/QCT3nQTJ3LcgHPqu/ZC3wd33FvVvGXkD+DQ0wmzLyEp5+Z11LJosKtEfI1mg+lwQglascVF2gIOinCdLmEk8WCY9qsmxQ2LXGzLoMBW+K/R/u25+vK/AD/Angb192XH5k7LYX7DFiij01ANn9NmMU11CUsVYggZoeG7XL8bV3Y83I9ShTROoXp25v0voi0Ceg6tx+y/Ubkm8Pa8S3PMb1x8gTj9hOJA6TmIiSOrUtznNw+as8rrJuXq0c4x+wjiiS20tjqol62vGwGM5jNNjxfl/5TegucHwyT6Ru8FfRvhmv6ea1TxU1sq6hxuXDtTOORJ3pzNlrnd/0SxftL5KytM166F9+TTLQPeya3k6gLvbaTpP1TRLS2x67vJzH2liMX/wY9WkNRDzwXleVkYUVaZaM87A9s4mNiyFswRbSmo6m8uTof4rJYYCLBdokgCn2UDpGqsSgTzEdtzBzEpRBW82e4WMsimVFyV9mCH/3VEH+5SBeUbeTD0q31hdCDqW/P3hAy6VcFI2cr9x7NRYHVn0tSXxz/RESmnEiUAEZigfE65pij8sMzu7qHo9c1nIU+dqPsOJwSw/5oj2mDi8rre3+n8TQCmLOO8Do8BGro9fCJ1h71VgPwHsWloQ4egZBH8sFPqr8J9OY5t4UVy6vcgRd9GKywhw8OWO1xzirtun/sAtg+pLsNDrvMBTdjalWOAJ115ZgdwhNj0CsRrYdgaUJGjL1lycWiqIdYpJWd+oYd1fkokliOV0TqAKkiNwrCnasrQx4L9cExMc/mA2CLCKIAUepHykkS9HQCj1c2sc1/QURtYaLZMFE3NtHoR3+hIwajEUBfcHyHi2TzV2U+ksvGKh2xZ9rK5dMpfN7YqXiaQqh7nEsqSioecYmIFnRS6dnrBh9FyXTE5Lg79u3W1p+f7ijkwYq1Y+a00HwwDXyk8PaiaBtEfY/DOR5GJSnmrBvVhH/JZGrolYjWAmOpAXjBcNT0lyPgh5H+ckBaTH871+krWjyOesT6io56YtdGu5CTmUI7Zk60QjHb4bDLXAoFpOZoBOisQ0N1UA3HoFdNtP4wJg9+fv4b/sfJf8DVf/3nQekCI+yh6ysnf19RDwLrkugYSWQ2uSXl/0vPSB1kYKbSSUcr2ZESWvsqmgiHhfDuzEW2uXM1o+sEFKImRHoeSsZAjlbBWHnh4HXmEIrusFeL7+XvR3+VRLqsz+K20aCAiNDz13RhBJplb3ZEoR319AJXj+eRSMG+54LXV/towRQWX3D7MeGRnvkoStNOwhFpwrRl5KiVG7ldlKlYbmaEWHg9pdqUrCvMuUJt6iOQO+vqj0g99oFADb0S0VqgqRqAFwxHTX81At1Vnv7VsFad/L7yOw6NnNwFh6HNpaqBHGxndNYdrOqSgo9Br0S0Ho5t1rE3OiOGqfFdzv3UjNpE3VD01/5spI2+9iNt2Ju1TSTWfuSnUYeLQJ2zbrjz+62S1dArEa0F1lMD8ILhqCkhQAgQAoQAIdA7AnTW9Q55LwOOQa9EtPZiKlUGqWNvRLRWUUYnnaSL67YbsjzqhqK/2iFd56lyfdUZt6wXK1+z8Wi7SKyysan1+BGoc9aNH6dDm2ENvRLRWqD1GoAXDEdNCQFCgBAgBAiB3hGgs653yHsZcAx6JaK1F1OpMkgdeyOitYoyOuxkt9zuuwpG0V+7Ijj258NEfFce2WNHk+YXQqDOWUfYDg2BGnolorVAqzUALxiOmhIChAAhQAgQAr0jQGdd75D3MuAY9EpEay+mUmWQMdhbFSCoE0KAECAECIHRIkBn3ThVW0OvRLQW2EYNwAuGG1dTXglzoysvjmt2v3Q2lBfrlyqepj1yBOisG6eCx6BXIloPxzbHYG+HgzZJSggQAoQAIbAPBOis2wfq3Y9ZQ69EtBboqQbgBcONp6kkWdmE/Gqh45nmr5vJdg5zWMP67NfNnCZMCIwaATrrxqneMej1txGt47REmhUhQAgQAoQAIUAIEALDRuDn52cnAYloLYBvDC8pBdOt2/R7BaeTBZy8/BAxVxfZvfW2nc8B1msgnnVvKqCBCYFOEKCzrhNY997pGPT624jWXS/5+zS6MdjbPvGjsQkBQoAQIASGjwCddcPXURsJa+iViNYC5GsAXjDcuJoS0ToufcIWVqsJXF//Hdm8aDqEACFAZ904bWAMeiWi9XBscwz2djhok6SEACFACBAC+0CAzrp9oN79mDX0SkRrgZ5ygLPKhpPFm+xxCsuvB4B/E9D/tISv12twqSn7OVsgEWpvVF29fOK5Tvnf7AV+eNy2/F0N3fz7FuZ/zoG1ni6/4AH+GfLpcfzf0rKzCqNKBC1DCEg9PkynMH17A/bfN/ZfmMHLj+0N6eP3CprHy2EAoJ9n8pvPmr+J9AU3n6auBD6vcrC0HGKeqTYldhDDEtPHy9UjnFv29grXXyIXLkyX4P+etkfMmMp+v1dzeL5Yc/1gnwNrfZj2IvR18Vy4fr5XsPq6ALhTa0zbVFA/BjZqHhb+U70+U2uSS260ja+HtM1az1nLZwbL5TsscnvJ7Qfcww0cN/PXdu/KX2rfBdsiNR0hArmzboRT/hVTGoNeiWg9HFMdg70dDtokKSFACBAChMA+EKCzbh+odz9mDb0S0VqgJwzgguA4MUhESbZAmGRtht/O4fTzRpB9PKfpuyQLHbLy5BZe12cNuaUJFNnOIIB436yvp0tJyCpSzJFv/gwX62sQRFhadkYO3R1LUlJ6qYJBUppwciLpXc5b5mlV8lq/cTH/wDko4lj+/0YRR1gMDNKvIZs5LQqrU0bG2QSsrystfeq3tKwmEWtiKeek8JBzTmEZksHFzW7zDavVF1xf62D+UnvEtf+GlbQZ9dEA9xzTjyZobTuP4ZZYP9z+HuFKkuqCuHTJVqUDHxtbj9LGDLvB4B9fD1/NRw7+kcFbty9w9fHJ191fEGO/q3Ukc9+KjwGJ9WjtE759tbXvgi2Rmo4UAcxZN9Kpj3paY9ArEa2VTNTInQ/gf5yuMUra3hwHgeyA/sf57CPUgBAgBAgBNALOXZwiMdHI/faGXdytUs5j+8PbWSP7E0SRBjwtpfAzrH+PqaFXIloLjAQDuEduyI36zSVA3XG5d941cI7MIVAaotAiawMElPcc6+oUPm+0d2cR+eLKzv7/H8CD4ZXrEn96WmIxgsrJ6h5YpqxgE2aiD5f4ChFu/r9xIg8AFgs2tPSYZdjef8Bio8jrOBmq5I/i5JB7YVlDhLZDhCGwxBB9ZpvJ6hTuj16tHLil9ohq/72CjxstWAAAIABJREFU+fMFrI20AajnuCewS7Qaemo8hQ1yMbV+zDVj2IwiLJPYeHo0vE9lda8s/lkd4mxW2XpDtEojxGIqrVl8TDjRHyuK1nrBPkhNx48A5qwbPwrjm+EY9EpEaw279D+W1ujV7QNlb5LwDRdKHdhLXRcgUZ+EACEwGAS8aDbLaWcwYpIgA0MAddaVyMzOxbtjEQXN31c/4NaJAi7prkpb9T4uo6RVFHCVvlt1soX56SfcSE7KdbZq1aXzUA29EtFaoAkM4Ba5IRfK8mQBC8OTMTgkhmg1SBRORToefA0h27SzjZA9gyZfQrJbHhDmLAKeBi6R5RKt5v+D6cGr+7Xn5xNhIQwEkXcJHxPtIbhdrWBy9AGTxktYUlNeKLsbem17pPKnAmR2WA7XG9EhWhFYRsPXYyHugQtBqT1i2ltkqVQX5jlhfwVEK3b9uFhKHCz8XGz4MzbJ667LLNGa1SHOZlFEawILISck02WIuSHsu2A/pKbjRQBz1o139uOd2Rj0SkRrBfuUURPym2KFDsNdoOwt6TXmfLDvTFLqmBAgBAgBQoAQaIcA6qxDdy3eHT9udfFwK3oS3U8XDYVsj1c63WIXo6D63G5he3amC3IHHeFQPUUb1dArEa0FOsAArsgZnmPx45aH7Me9PvXg6ZDqMGHDx3q8svO+GkQgy3mZ9XA05p+V3fzCksOtgGgVIdI+UWTjhsNA4cjzfXJsjuCZFW06ujfSMQjhvbB7I72AyBfqE60xUisd0i/G81IpqK9VESyzRJ81h0t4MsPPZZ9ZnTpj59uHPWHyzynMcURr6fqRvVtenRo/H5vUBwcFSRb/7HrA2WyOaMVhEfLuNm3YTp8Rs+/csqbffwcCmLPudyAxrlmOQa9EtO5ukzo/eLfh+Ch7a0G02h+h0zn5XbSU52z0QzYvf2C/4IZrEhTUDeAfekGnE2JC8Q/mF/DM752h2gHhWgl27n09O1PmnFdeLK98Km+8WVPBxz9XjyKPlb6Tq2ITZh0K4eQwR+akV6iEdX1IuNp1Fxp7Yc40wXod2h5w9R8Ce0mwvkP7+g/Ymh6xeglKwvx88rU51IelUF8Ym8bUvXDXJ6Y+Ahaj5j1Slmkxa0XE9jM7UsBIw2eonst4dB9cX8W1M3Y/ng6yB9RZh51ZwIOV61dySthuumk3IKLVmyCz7zs4dmr07IJDDb0S0VqgAQzgarMzN9c80eqQV7HUAZZHa5jE0V6tM5htAC6DBacCnppGgaeo7LGvBe5XBUErFqYO4ExrU5CqOVCavK2h+YbCvSWRx9MRLOBktoTjm2tZJCqTOsAhqUNEK0Ty0rp5W7MkHQLLbB8OWcxSB7iEdak9ZtsH0gaYF+Sc3eM8Wt+s4mT59dNcxaxcpyZ+HjaRl7vv7Rbg7IwXrMvin9UhzmbTRGsBFs6+4cmPse+C/ZCajhcBzFk33tmPd2Zj0CsRrbva5zd8f/+Fv7wcgChsGg7b33UcAJS9FRKtmBz54goaq3tgzCvTpn0OdnGXVWfwbPYOxzyFl3MnYOTh5zG8LxZwIsld/96R+4jq3lWcu3cgl3u4NgAYuffDeeNND2iMnAJpbI2FtNxuNFnOucGVDyNv+pl94GrWFsDiKNb1EOo/5OSwSNTmXc+vl5DrpyEZEbU5Un21sZHmXdWIWk05cri/5eZm7sKldSXssZSzhfy4lkrnp84GOSdM/ZbdT4vD7gF11mGnGIq4zDr2YDvftd2AidZAOr9dZ1tDr0S0FmgBA3iWnAmMx56xPE+9nFW4fKxN107hKXPIkgMgdID46Qq2MJ8DrAMxaNah4Gzq2ctyLIemmac2EMZvEnmeB2kwdYBRLIl7FohDSBBzYUJaYGB8PQ0Qbhg7yGGJ6cNu066gU84+TBzBDP03HkzLKrw2WBjE5RM3Fu7qL56xPZkxczYvZ0+X2vMEc0neNBcx59Ih2GIr9yxGlrQOses2nIcuN/6Xk3/ZlSV1yUrZd8GWSE1HigDmrBvp1Ec9rTHolYjWyiaKSKPTdkSUvZUQrcgc+VzeZDouOaNUm2o52CXZyK8+EyPqZuIVFRViO3fPQJ76EFljFgK19GVixhwQUHUW8rlxMXJqObD56q1LpVXs1LbBfE799H1I2AcvouKl4tL3fv9+F5GvI1z9ugsIHLN2i3AiCDhxZKMjXTwRcqh1aha19VLgIfpB1+bI9OURiggbCb0no9+zEXNrLC72Tpyoy2Dbr/N+mNx37fVVttbbnhaH/RzqrMNOMUSqEtGaRc+tSZR9ANGghl6JaEUArZrkAG++qvEHwuEpPLGx3jnFpcuIlHHFEZ4G6nCdwvTtDVFdLew+7cvnFslSgqRlt8OLUqFniswKgew/l+43j4E5P44bsFCjNf/vnyb2KxSipeQT5KkfKqFxUi1Tsto4+3OPhqWBxgRjS34YixHeA1OYzQA2G5xO9QU/1X4Gs5NjuFmbNqwubelxeJ7iDYuWY54e4Nh9DPdcOJr2yBFLjoXiCdmCtv6l7ECR5I59Jp+PyxK3hbzNNpf9xkxMoj+nOx12KB53c7C6Gwvevgu2RWo6QgRyZ90Ip/wrpjQGvSqi9efnR3hM/vd/w//4n/8BV//1n6PTYT/6YucUZ9/AqG9ZBUuU/CVEKzJHPhd+V6K1Wg52CaXXX7hCskVqRHKzu3dMM5JIv15IIlH+g7oTm3dhrWT3Pl5ItGbz6WPz1RsEqCk3+zIv/0If6P37q7prGm9bJoE9eFzl3c2ru4DAMWu3JURrTA6nj11qeuQ+9KDmg6zNkenLckBA2khjmNH3h9DdXJL5iLk1/edw8t57YmtAOreoqE8jTYpeRwkHmOxar3J0HFwnqLMOO6sAqcr3PTdVJLa/qu0G6tEaibbddeo19EpEa4EWagBuDycM1kx4bP7OCBzhsRdLExATPu5lWjDduk2Tl2nMUKUYYPrcQ5tA7pU9SEFD9oLASGy2F6xokCEhUP+sG9Lsfq8sY9ArEa317bcLTxAmJcreCojWGMkWSi+UrnsgMEy2yXoQhc/34AtxQxDLD7ZNjk07nZUmOk4glZs97NGqiVsLDxNf5nSQqQ0gkMETrUU55J2Cvi5WUbkNolVqTnysNyLccpio3w8F15efUN0FhM1l7baEaGWEYMv6Dwg5THs3cwBbOxyiH3RtjkxfbWyErxYW5RhNHaAcOkxHB4NoRa3HdCFrhVduDchNT3hyy4fCaWNsz2nl6Ytb6/XPp0PoEXXWYSdCOVqxSMl24doxhZ0Em9fQKxGtBZqoAbg9XMY4mi/yZYQN22zdMI+CaXbTlIjWBtetyLWgK+V1gzj1uncEytbt3sUlAQgBiUD9s46gHQICY9ArEa21LYmdU/dw9Fr/ToKytwKiFZsjn4cfz5/hQkXfBD1hM22q5WA37wFO6gBGFobIx0U6N3sslJfXOeCFX4GnwOL8pInvhHm5PsKVWyzEq7OAJVqxOeRDdyHn31yPvdw7g6PTJCZNvtxDwVUQcX7dBQSOWbstJVpDcuiosZ1rekT03NRLQM0HWZsj05fAu9BGskSryBf9R6auswrRIubW7PY5nBJpR3T9E4NA5d98dG5o71TxZMau9drn02H0hzrr0FPxo0y04x26k44aDs+jtasPxQzAGnolorXAFGsAXjCc0bSEsOmO2W8nu/rgIItTOWEK+D5LMMD3Si0Jge4QIJvtDlvquUsE9nfWdTkr6nsMeiWita4dd/lhHmVvMnw26FklyQWzUCo2R3667oEginJtquRgtwhBJ09igADO5WYPFepUqQR0egDtKWv9dqbSLZmpAkIRcFii1a5jEPIsFtYayC3qzj1InL41hdrcl+lcDlZ33oeJq1t3AYGjIv42cR2XY9Gu/kOuDoVlG7I+hvo4MH++gLXMZZLrp6Q2R6qvclzEDHAereH6H7m56d1eecYaes3UlUiuAYe4Ta2vUE2H+Fqvez4dSm+os65gMlx3H7fww+rfDCoSdlhEq39/MQsIFgAeaVpDr0S0FuihBuAFw1FTQoAQIAQIAUKgdwTorOsd8l4GHINeiWjd1VSM6uU8tTnLm65zWe7au/l82t6cHOnsQSPPoZ37nP2oCYZsXvRk3YMvOL7D1EYwSJSNmpVJXuVysBvz47k2AeZ/zqHpis/VyLM+e4Gv4zvuUSf+wrUS7Nz8Gm2tRxvX6XIJJ4sFH1e1SdZDUAWAmq79egqYGgLBehSQqjORkzuc25+ZbqwugpovRt5h4mrXXVh+ydQTSRzTdluOhUxJYdQ4KKn/gKvp4ewFxj6gzDDWjzmfXG0OVbM51JfyZsWvvZL1ma6PgMOISRbHKb0GvuTe4+pSzrZy7YyaZ8ih9NXF3UrbRaoWTp8I2XcH8HJI9ylLfN8Pp8NoJ1sNvRLRWoB9DcALhqOmhAAhQAgQAoRA7wjQWdc75L0MOAa9EtHai6lUGaR/e8PUPRBEa742Qg4CiljJIaR/J6zwWKVaEo51cKReCIG6CPR/1tWVn3oLI1BDr70TraRMQoAQIAQIAUKAECAECIH+Efj5+el/0IojEtFaEcyOu6rxklImIqbuwQXAk5G/1R2gqY2QG5lIrxxCRLTiEcK1JJvD4UStCIF+Eej/rOt3fr91tBp67Z1oPeRLfg3Af6ux0rwJAUKAECAEDgMBOusOQ0+lUo5Br0S0lmp9f+3HYG9x9Ij0wlsWYYXHKtWScKyDI/VCCNRFYNxnXV2sDqm3GnolorVA4zUALxiOmhIChAAhQAgQAr0jQGdd75D3MuAY9EpEay+mUmWQMdhbFSCoE0KAECAECIHRIkBn3ThVW0OvRLQW2EYNwAuGo6aEACFACBAChEDvCNBZ1zvkvQw4Br0S0dqLqVQZZAz2VgUI6oQQIAQIAUJgtAjQWTdO1dbQKxGtBbZRA/CC4agpIUAI/BIEWHXJp8sfUFVRf8m0f/k0tzCfA6wHqHQ668ZpmmPQ628jWsdpiTQrQoAQIAQIAUKAECAEho3ArilPR0e0MsLi7vgLXq//Vtdc9iXlewXz5wtYH93Dn/NNM/502Y081SdIHRIChEDPCGxh/ucc4IVI1p6BDwwndPGu9uvvFZxOFnDSlW62c5jDepDkevasa6Gs79UpTBZvADCF5dcrdHBEt5DK0XmLHqo+Im2OodQFTl3oter8EZ39NqJ110s+AlJqQggQAoQAIUAIEAItERjD3arl1Ef9WA29jotolS8p0BGxmQVcvSTNXuBHeSlt55x0JbJ11GuRJkcItEBAFDb4uCWStQV4nTyiyUDZvbmXVx5xK9xZ4axyvzW6y551pYOwc/DuGL5er+EvPyc/4PZnz3M3SM1hnM9bmJ9+wg3DCADYR+PzzQxeKuJUXa+ldlChPRGtFUCkLggBQoAQIAQIAUKgCgJjuFtVAWJkndTQ64iI1m9Yze/h430D71fdeJBmAVcerZarjvCY2XT4wj4yu6bpEAK/AwGTfPodM6ZZNghsYbWawPUw3Do9vWTPuiJN+h8Uuow8KRINhGyPHd0ZimTZbmF7dqaJd04EP8JVRe/funotml21xkS0VoOSOiIECIFWCAw37U+r6dBDhAAhsBMCY7hb7QTASB+uodfREK3fqzk8X9wA/OvupakN4MIrxQ6VTHlN2b+x5x74nHjEJfubLuHl6hHO9T8E2yxPFrDQ2QuMJaA9ZIRs8ieLCBYvn4uTF/i5fNJpEAJkcbwP0a/1+3QpPJoMafz5ipBSD6NGTO39F8MRg2FaDi3grEXYcHBOX8KzmemPjQ1NGG07/N25xzyydtFxCY4xPbLZpUKGzefyWOPtMiWP0m7MNq1/tw4PzNrBnjZhb1aM3XvrqnDtpua3XL7DIrO3+PvPK1wX2Xd8fatw6YtnFWautj374xnGNm052dLTfbjPz2YAm02zyQb3VHfPcDWNkUn1Ic6rdWCvC+/5wT2jEUCcLzZm8X4wSXXanHVRyw94sHKsPm515Ad22VRvNyCi1Zsb+0h7B8dEtFrIENFafREkO/z+3sLz/R08bt7gLXCHCz8sPiRdHD3Dv7sFvPGtdQrT2S08rM+sO2C/s6HRxouATAMze4FXHlHIIgTOYcPeY3bNg86caP4toLkiDCr9zXg1SjMjBA4FgdSdOfZeJ99uYDq7goe1zY0cyrzHLmeNd6FxEK2NJynjrwZAtMp0AcwAffLIycnI275bOevEojwxQgYlwQSaqPTbSFLznbW5gOf5M1zwhevkoJN5AS+fjFy2VsqFL+GBy+/FU5ie3PJLi9ooTLLC8koKpG3ghA6oS47v2Wv/rkhZTUq7c7T/P41jGp/whpYer2w7sfv6htXqC66vVZBwSnaJEwL/0BxNKeP6wesYg2NOjxbZGiIF3zA5G/G4YOSJ2+YEVq3XDobCkhpKeKvl7HA3vUJ2fjefpftPiX1rCzXJRkDtg/YaxNhmao3kcAbp7bgw9t3cLoDZu3m/jY2JHnHPsXaaoMVh5p8duTmw32tcLppxuG5ZGmIjVcBgvLkHTLSyPeIfwIPzcRKjv1ibqnrdRZAdniWidQfwih5l+9Q/WDB2aTqD5e0NXJ9hzzh2Xj/B8Zf8mLSdw0R91aforiItUGM8At/bOfw734D6ZMreYZa3r9BcvfFdmRcVnqu96ZP7u3QTNdlGPHqGECAE9o9A9m7FeKrJgnMrav/43q7g37ncW9AfMfc/198kQVavCDBGQbTqXHfdvjQVA97kgEvkWQsQLt5Lt+rHWIgYkkHoP1DsI/ACx4knTtIyEjL0cu78W64Pb16GNyL7uhwkmmwy1p1jMmed0x8eH/M+ZRNMu+TIM8efrE7h/ug1XvQmhpVF8ODI9mY2Of1gdBwkgExCX+VbdMNbfVKdE0QAsFgYhMv3Clb3H7DY2B8a4vsW0i69cFtHnpxtaobILo4kGDGP/LDXDmLX5cvS/8CinkzafXZ8BEap+YV0ntl/yu1bCOCThjYZl/uQgFnjOxGtgXnntIvZu5kN8aKJRtoA1HNtMGsxBzbH4rMuBUyIVCWiNWdKsJ2fwudN3aJhVfWanUE3DYho7QZXu1d5jrwxZ4EvWKMJVtWLmxpF9wdQN+9wH2jQGL8XAbYP3x3fwsM1eWL/XiugmRMCaQTydyvtLBSLrstHdZIW+kYgr9e8RIdPtFqVmwdGtDaEyobdVu3wFau6sO35ar10yxdSngqgIUITobfeV5EA0Wp43Nomoi7ADikqG1nEY66PkBeTOViEaDLHYASOqFIt/oJfkSM4Rl31E1+N3Gd2+Wpt9RXz4IjaAAJ/KyS/QUh7Ruf0o4hWJ6zKJZezOCL0yPx4Bal2CR8TXdV9u1rB5OgDJo5Hd3zbQuCCkSdnm40AbdZOftPlLRIyJO2wkl6FlOGK68X7T7F9i9FxRKvlRxLw/Dd/bzaKJkWJb79Ij/nIvpvTLg47wytVdoh5Do+ZjIZoOQc2To3LhV5GRiEsc76PV14qmRy+9X/v9s7QWt5gvvfWvTUPVtXr7uK06oGI1lawFT3U7JvVvE/NiBQ3Miuwh1tk7Dds5//gXMVtM+/aB+EpK/ZE4544m8HsfSNDvN1ImXQ/4kwO5Nsyx3PbJPBh59u/hfCunM5ewikTnP6myxe4ejzXqcKipLSYyx1L58BRmMLsxfiYH5NzO4dT7vE5heXLKxw9GenDPAuZwcsLwLmBSVS+Ftih+3IxDs3NTHHG3xXKcIzZFr8jzQFujp8aXXLv7h3sL6oz533A06l1V3jjNvW6nog0b80Sku9wUs8wW8LDJbtja7uOYpMaH2un2HZFuxE1JgSGj0D+bhUmWnUqNzfFpD4/xF7wYH3wjJ4v0XdEk2fKnIX89VCeFdMZvLzuuXDtHtWf12teuIMnWqP5Bjtww24HuFxchjyWB5w83E6MXKDqpZvnS5R57FyvOYw3l1B/hCxSFaCDNhImtPiY6uU445GE80YDizgRa1t71oo8pjqFgpvvNoUjHh8NQNiTEBPW7oOo+7qEpz+aXFQt0zaAwD/geWjhw3Jm7qpjhEer0FFaj+x9SJFqPI8kt6EjeGbFgI7uvdQZ8W0rjwtGHteu4uO1WTv5TVcsy1KPVmmHlfQa3RsMneP2nzb2rV6Q3TD4tEeru/4xa9xuo7yqzJymen/B7Ls57eb78NMGaLLgBFKYi3Y4zHL95ObR7qyL9Eo5WnNwO7+HbaSwk2DzqnqtIVCLPohobQFa0SPGC+F0Cm88weoUZssHywu/pEu2b01Y0QD20vawBu0ga9i6QfSYnj3qji88a0V6sIWVbsjxlv1iL4WskBwLydT3t3w/Rk0BlUtfpTzwoskYJnHPXEX+8nlMZMhohJRt3mHUGBEcTLy9ux4n0mx5GgK6kX0LqznAxfEdd2BgeF4+3QPcMH1onSvsVaQgqFoOGfncebA7Dif43HcfETsrPrJF5qrJ8zDGod/b46i8tgO2xT543X/AZrORnt272p9xj3N1xoiNzxt4vf4LLAWCIEf9+W9Xp3DO3otejuETruF6omxdESnCm/zoY8KjFF9YTQiMDjPjY/HFtivZP6gtITB0BPJ3K3+P1alO7PPVPT/4Wcbq87xe82KpufPF3/vFMyqyFnMWEtEqLC6v17xlHjzRak+xW++UHODWS7ASTF0k1CXL9WSLEq1vlgdnVaI1lh+yqXocIrQwof+MQJKVkwPz4kTBdgtwdtZcsMDJdWTmzoyF0/JnOEFnh6GzzUgR1hgSxl0eyfEKq4ObfQnPXIOMzNoAAv8QCWqSd/xFI1CxukTHCKJVXZRTerQIIvkCdDJbwvHNtSyiVJg6wPLCDdklB5tfWNWflZM1Z5v6qXDqgCSu+U2Xt4itwUToPp/TxXMVvQopUx6t+P2n3L7F6FjSsMnt6ZDTmDXutTH6EMWjXKI1Pe+cdtUFx81l3aRliXgqZp+TA+Mw220OtS4XGiu2Rnmy0cYLja3Hp0td2DCHa3e/d3tnaCN3FykDlBy5O0wbeft+hojWjhFvPGJmsGQ5VhvSsjw3peltOp3O4MrL82rk925IN+PjdvNvmnDyvW0NorUhM/W/8b2Yn5uMeE31Y3jHNkVLJUFskKShl1hbI+qF2okQe8uQhop8NDySYqGkbI9gXpicfAZ2F+bsZTjig/d7AV/ze/i80Z7AYZn9uhLefCPyue0Yq8vJ9SR2Pvkg7gbSSzniMBMjEngEHBZHjG0Za0HdQ1rZ3/Vfngomp7PmtVESrcJrVdV28N5YZK73I7iXdTWYvdx8xiJm8NgootccP0Tcq3oepp1i7aXjXYy6JwR6RSB/tzKiOizJWHTBA1yc/RVFIgP7Uun5ktw/Mfter8gNe7C8XvPyE9Gax6hpkQfcfaE081zJl8ogWcAuTPqlsxWB4HiDGhSTTxapthvz4idCZNb8UA/keQx44Pk5TAN9mJdLh2RwPdRc8snFwfqKA7ZHoPUbTwHrFvRxcosG9J4cL3bXidiP3ZeTIzRrAzj8XXldfaD0Y+aBDegYg2NOjy6pZn00SHh2+tDicMnLo9alYf9BAixMRKZxxW4ocYInZ4c19CqkRKQOkNNJf+gpsW8x74/bH7h84huO8YXW9ozO2TfGNu02tt4FQex7tJpFm9x557Sbk4m9fD5f+C+76ecu4LklZlzLVv7t3AzE7/mzDtdP8+LIsJbRGWKf/4BbszhWWXcVWw+LaGV2YOfzdgvN7Tb12nrdTZp2TxPR2g437FOaHNXno+elhu1MttMeeoY3I/8tQ7SmiK6GhAsRrYZ3KiP6mtDyANEa9FY1Juh44ZrksWplkcjR0M1wdJT1UvwAcC+T2XN/RuO9IAQ5w/X+LpwqwZOTeUQ9XBvexGaPYcJT3N0M0jMhXwgX14M52EaKESTrTDUYRH2WaMXgiLEtTBv1vsSdnHWKuGbNOJ7MKZ2ZeE9nS7i9ielLrB0rpUZjjEv4eriGv0bdOqwOU+MX646tK4weCvcSak4IDBGB/N0q81FJfShjUYsRb3Y+b8T5kiRaUXvaEBHej0x5veblIqI1j1HTAge4GcbEHvXzRJk5dabLJZwsdCW6B/hn5CVlzz4A/DNy8LDL0tUjnDdJecJt3LAcMQn7i3pzEfB+U4TWFKZvOgfU8ssvzBHvQ16izfxBga/Tsedjh7r2FLNxNnG0VZrAx2iYHw9vKHZfbqiQL49rAyzSh9sIxPEPy+tf5HfRsT8P3xZF8TTjpSZgZ2Y//DINc5jDmv/XzImWe6nQHwB2tUuEbXr5qrBrB28n/MB00jtg7XAXvXIJI/Oz8yJj959X6ZmsvGpsO3Ht+5aFtPGIQuZ1rELxmrcE7pUjvE3d3H1uflX1O0bOVP9TmM0ANioHIN+z47Ye03B+vcxgdnIMN2uxZtRf/rkl8BzdRZi1m4OSCXfWFdi6tUcMpRiO42FQLR9lGS5hO9B95PdF/Hhd6BU/ep2WRLTWwTHaS0cvYuaZpW3aKJoV8mhFydIB0dqkDtBVoZXM7ktsEyKviNHmXoNLO6X7U+eD7aEYdmjcwvz0HDbsQ/mtysEZ92jV7wwxmTBEa1o+H5c8dn/lx16XVM5hfPPpe7wW44ixLUwbNNGa11lzFiRSB4g2si+eQuOW1z4QGPKkurCJejfjbCyUusAnb3LeyLixOt7NqHtCoBcE8neryB5rvotZHwUje3WzJ8XPFyJa66k8r9f8WCMjWvMT3qVFDcB3Gb+/Z8O5MPsb/7eP1Af+fYxRW4+HKHMKgy686caGUW0bov4wCPyesw6DxnjajEGvRLR2bI8BwrN5cdvhY0SQaN3OYTWRHv4DTB3w1yDR1Ed+/yU2lqYg75HKNKk/tKkX5zjpKTTvjMfTaOVSB1zDl8rTGcwtiyBaG/IuR7CpYmeOnCz3qJcSoF1fjUNK0BsZiSMmhBbTJki0unPXH5S5HUV0pld22gbs9chSsCqiVTgycHvYBZsWQiDXAAAgAElEQVQAAV6su4y9dLyLUfeEQK8I5O9WkTVteqiy8/XmU6a5iZwfiBzeSaIVtaf1Ct2gB8vrNS8+Ea15jJoWNQAvGG6PTYms2SP4+iJt5SKtLdEh6vgQZc7pLRy+n3sq/vsYMWqPBj3ZDoHfc9a1w+dQnxqDXolo7d76FClqRx2EcqfGw+H/fdzCw/qMe+9bqQMaoo+lmvrUHv4hotXwhN9rMSwjjD/nbck8UDWpPIMXVpzr7zdsV88wubajGZgmy4sH2dWrdRRcxKPVxFsScizE/UvqRlhTnNjDyue28zx9TVywxbDcomRSD41Hq0EaY+U0Vw+mKIxuw9K7KQLVxNqMrpP69oqx5XXG8q9/XYhCcT75bkjtEiUe8eKnrMNgkxsf00c7e+5+P6MRCIGuEcjerVh6uomIXm4iOr63MJfe6Lzg5MsrL/gYOj9W83s4kqnWcueL3j/C0WOYfY+KYQmLyeoVYVhEtCJAUk1qAF4w3B6bElmzR/CJaI2CP167ZAdfneJA48Vov2vyd43+e8460uuhIUBEax8aY8TgPdwtNsATtExnsHwwcktHSFFTMl5R+W4Db00GmClMZ1cy72SsMIjqwXxBdHJRurJYHoVLWMIjLFgamEA7K6el+3ss9910CrOrB1iz4pqpNrcPsGYsGf/7htX8n5CDw7eEBydlDP/B6W+6fIGrx3PQWXNiL8qisJLIgXoJT//OQfyvLJ7kymkV42Wv+mY+0US6M6x8LbCLzjWHcVP8S0JthduKf8Pi6OU59WxG6DJpN0j7U8WwojrLjsMNpvFeDadekvZirs/lCSxY3iH5F8cmMc+WdoDXQx97Go1BCHSHQOrOnMpvzAhWfS4q+ey16J8fifMltvdbU8/taeJsOj3fwBs7Y15FLY3f+FfjXYiI1gLLqQF4wXDUlBAgBAgBQoAQ6B0BOut6h7yXAcegVyJaezGVjgdhhNEdHL88wHVDToohv7cst2dJsbxwjtaOJ0DdEwISAbI/MgVC4LcjMIa71W/XYWj+NfRKRGuBZdUAvGA4akoIEAKEACFACPSOAJ11vUPey4Bj0CsRrb2YSseDsLQBAOtwpSfYih+RXjREdHWsLOo+iQDZHxkIIfDbERjD3eq365CI1gFYAC2kASiBRCAECAFCgBDoFAE66zqFd2+dj0GvRLTuzXwGOjARXQNVzC8Ri+zvlyiapkkIRBEYw92K1OsjUEOv5NFaYFk1AC8YjpoOCAGWY+X+SCSqpj9CgBAgBMaMAJ1149TuGPRKROs4bZNmRQgQAoQAIUAIHCICY7hbHSLuXctcQ69EtBZoqQbgBcNR014RcKq/y2TyJy+s0igThIoM9aoOGowQIAT2hgCddXuDvtOBx6BXIlo7NRHqnBAgBAgBQoAQIAQKEBjD3apgur+maQ29EtFaYC41AC8Yjpr2jIBXGVBVajXkYNXh746/4JVVoKU/QoAQIARGiACddSNUKgCMQa+/jWgdpyXSrAgBQoAQIAQIAUKAEBg2Aj8/PzsJSERrAXxjeEkpmC41DSHAPV0f4errFYhrJRMhBAiBMSJAZ90YtUpE66Fp9dDX4aHLf2j2QvISAoQAIUAI9I8AnXX9Y97HiDX0SkRrgaZygHsekbLv6VJ7QNptprC0CDsjPP3yCf6cb0QPhmel//wDwL8JLN6aweDr9gPu4QaO79S/u+MApOTAjLE8WcBCimdDOIOXnzVMVqcwaYSy58Dax7ACELJePNvPpzH0MXi5eoRzY/zU87MZwGbTAAjLrwCmr9cgfFiFjh6vyKu1YOlQU0KAEDggBHJn3QFNhUQ1EBiDXn+bR+uu3hT7XABjsLd94kdjEwKEACFACAwfATrrhq+jNhLW0CsRrQXIYwAXBOIJJxtF3aRvWM2f4WJ9DV/zP3AOL/AjKyqxMPTzjSJBRY5Qzl1OpzA9uYXX9VlDSPpEoTPG6QQWsIQvRghu5/Dn/L0hcfk47/I3AOD/H5VDAOLPQz7H+7mAZzmnv+DkNt3OYQ6XAOfnACq/qSOPgvx7NYfni7XwDA20Ccmgn3VxNuUTpGjJ80G9mZgadsLbPl4JrAvsh5oSAoQAIXAICGDOukOYB8loIzAGvRLRejhW3Z29GfflBg7xkZ/qlR6OfZCkhAAhQAiMAYHuzroxoHO4c6ihVyJaC/SPATxK7gVDzuVlsfFYlR6tijBVRK1D+HljyMJNb1NNpuppOUWcUHLkiFaTYHSI1hCekXB7n2hl3Ky+KJcQpWxYl1Aueb4E01S/BeZETQkBQoAQGCQCmLNukIKTUEkExqBXIlprGTni7rbjUEX2pu6xxpimg4H+Zyb3E1wSqbqjdvp6PFdoti85aBxCgBAgBLpBoOisQ4qgI3/9qGRkFx006/7eUCS0dW+oj1MNvRLRWqBRDOBREi7i1Sm8WtWX+HBle7uNQ4Kyfu+OgYfyG16rbFpCFrDTE6DkSIT2e2RuYtE5F+eZ8nCVmOOIVhXSzx7SiyiaesCQz2/jPq+9gi29JTDlonMMbVK4wIyoKSFACBACg0YAc9YNegIkXBCBMeiViNYKxm3czcJkZoUxCoqv2dFdamzltWp7qlr3xjpiUi8dI4ApNNuxCNQ9IUAIEAKdIVD9biV5CB45y8/rD7jd98fFnu4NeCVtYX76CTcyutjlyvD9xFvW0CsRrQWawAAeI1qDpKfnhRkmWt1QdTXGcvkOi49bnorA9ebU07K9ZCFEviK9QcNjhIlWq61cnCetiFZNhpqXcZHD1UyfkPNolTi8mTlgfaIVhSkRrQWrhpoSAoTAoSGAOesObU4k75iKYf1vYLlLuZ3+9w/8j//5H3D1X/85OhV3uw67zzePkV+RcO6HeKFMSbY2H9C/YbX6gutrShAwOmOnCREChAAhcKAIYM46/NTE2fxx+wMy0yTneO6Oh1Abpvt7Axqn7Ra2Z2c6XVAHxcpr6JWIVrRGcS8p6dQB3L0UXo1y9Xa+1BDR6v+bupianghxotXJfwrsy0hOjh1TB7hEZCWi1czjWk602ji4z5dgSjlaCxYNNSUECIGDQ6DG5eLgJv0LBB6DXoVHKxGtu5tr9y9MeXtziVR/VhYRO1nB/PkC1kf3ulgsr7WqX0hVwdLFyQv8RIrKslGSXpa81kCtgrJ6TqacqfGFU0FIw9q712oTLZhr9jH0QrO7W7SvVzuUNIerV8TXEInp7uYTW6TXmQv/UHAE97IOR1de5PEiw1IeLscFPLN0dJn1wT9zmHZo2Fhw/ThYmQRRY8tGxGGxLhA2nlxfjXymTYRyPQMo/cTmn5O9xmcgW5dS5i8WTblhAvIaIcJxyoj6TBbOfoVr5/naNUZq218QAym0/1u8iHXKjj07D6RgtJ4PpmjE8UPoHS7gwcrnKx3r0P100rD7e0N7sdl6voNjq8h8+97Yk/k7TL5/IlrzGDUtMICn8nd64VEe+x7I0YosEmUSrV/zU/i8eRVFpprD0r2gGYdN4CtAaB5oj1ZHZttjQX+puXyaA6xFTtaQx68rg+kWLi5EbTxaBQ7u8/j5isvHML4sFRgvNSUECAFCAIkA5qxDdkXNBoTAGPRKRGstg+r+hSlrb/yuuGFMaVMk1pud2ebyCeZPAJuNTt1k3y+xRWVFu2jB1g4Kytp3zNT4uoBuuNjsGi6fjDuodGQwnTgOtdDsrpadLvSbx5WTg9s5nH7eCIcY5PuXktt9j3C9tdn/3x+9Nl5qu8439Hz6XUaTvbmiy9Z7TsDG5MtlEitbH2ZNkklTJLptQeUw1vY7YXodqChH+W7sOATF5w8Z2dfV9GvP0fXmz+xhXkHofqIBatrfbkW7RS2ZnB3HbVTQ5bnf1RrMnnUliz0UNWumEijpq3rb7u8NrUVma/gfwEPFQuU19EpEa4FGc4Cnvr6oYewvYW6VVEW0TmH69gbiO5X9RRb3FUd+sWw+dPkJglNy4MZQeUMWUk4mq5NrVo4/XS7hZLEA9oGefSm8/Zjwr/XiqyH7KDcB/VEu/NVd4Bf6jf2b/yXr5eoRzs0vfYnnZzN2cVdghfvjeVLEtlv9i0mBCVJTQoAQIAQ6RyB31nUuAA3QCQJj0CsRrbVMo/sXpqy9SRI16eHnEK2MmA16sDZFZHFFZS0UkyGHdQrKJvPHRccPpOYKvEy6ThC4+gc2KaXwwDgdpBxKsgRYsnjvDraNLPQrRkjXllh9XQPPTrEj0cpH4l6hU2DvGe/HD1ZE4w6zjT6a1x9ifSBsjAvwvYIoVjFHIuZJq9xdc7rQRgmnk0e4MjzVUo44yqM0vQ6cYtQm0TrxCRu0o1FFpZpzZM5BSZI+4zCVfb6S3NXsz9F3k0bG89pNOFzl7Dhno7nfDcyyZ10JviFSlYjWLIJbx8kw+wCiQQ29EtGKAFo1qQF4erhwjtYCEalpxwiQN2vHAFP3hAAhsHcEuj/r9j7FXynAGPRKRGst0x0O0Vri0eoTrW6qK1xRWUUUsVRa6jO7X7C1XkHZIJmcKRgbJAQV8eyZgXbcwBGtAyw0u4tpIwv9iiF2JVpT2LkEdojY3GWimbfIbLQfYn0gbEytnyjRiq5l0a6gshumHlpfuHUgC0bLtHq8lghIT/vEGsvaUQUVW3OMef0n9hDU8xXkNLtAE60O4W59iEKu5exYOTvO2Wjud2PiVe9WAVKVz/XxiqeMqJ3yocwEur83lMkjW3/LtEJGas5W/TgP1dArEa0FmqgBeOaIFN6d3he/AiGpaWcIuGFJnQ1EHRMChAAhsEcEuj/r9ji5Xzz0GPRKRGstA+7+hSlvb+U5Whkx6hdWNVNJ4YrKWh5qkToCAuk6BWXd1GG48QMkFMKzCUcwDbDQ7A6mHUo/xror9UQsS7uQLrJrknEqos+s0bHDdKOPZsknZc/Oe6ZF5CBsjK+M1RyeL9YiTV0wZVzYa9oWvl1B5bBHqxsB6sqnU440MoSISka03h0jSK0ESVxBuXqOl/D05xzeQzVe3kW+VlGZ3t4bc89XENHroob9VSvanbHjlGe+sG8/RWEMs/xZV4A25WgtAEue0fNnuFjXJ6Fr6JWI1gJ11gA8PRx5tBaoo9emfeRW6nVCNBghQAgQAhEEuj/rCPp9IDAGvRLRWstyhkC06qJUrjepRVI1BUiccF8JhU2mIYrKIgu2NkibJFLbgrJmnktezMsgfaJEbyR1gBdWy4guXYG5lGgdSqHZnSw7kkc07CARI8jMPK7I1AGGbfhFepkt3sPR6xrOpHdd2M53mrn1cDuiC5Mew7Yx/gHCJDdcL8RYEeTtFuDszPDKi3xMyKwPb56oXMUu0Wp8ROEZ6CRRyVIHZNaYuT+5BGgtbbqpA0Qda1l/BbGHJZ+vJaTTTz37q1C0O5aSRe2VORvN/W7Mve7ditklTzZq1dp5ujSLPnakwGy33d8bsiI4DbpIGaCGqKFXIloLNFoD8ILhqCkhQAgQAoQAIdA7AnTW9Q55LwOOQa9EtNYyle5fmLD2pmoG2CSUKmxl1zJQ4bBN2zZFZZMFW5lzXv2CspbcPDT5vSFNvDlphpcX7Qp6sm1MXLYwn3/C8fsCPm5/4FALze5q2fmCw2qEMNHqOVQEyFGbSLILKtlFdn2yJOZ1u+u8zefRRFeT0zhMKPs5hZmNsfrFIgNqHiun2JR4CObPF7C2wntjRGt6fbjz1GvoC47vJuXrIFAM69xbY3r+fROtZzLdxUalEMjsYUpHumh0+CNVTdvzx5QosTzFyvPWiRDgYfCBVAGYtZy3dZUj2d0rlR5zNpr7XaOHPeuwePO5fdyKfMYBD1dsP/XbdX9vKJHZd4KrW/Sthl6JaC3QaA3AC4ajpoQAIUAIEAKEQO8I0FnXO+S9DDgGvRLRWsNUFIkp+4rl/9txqCJ7C+TTixXJsnIPOgVjdah/vKhs0yZSsDVWpNXkh/AFZTWIej7qBV785haM5eHlTkizLjZrkBcsHp3/CSIBeOGlQy00u6OxycfTBYcF2Wfm5RXY3cCnVZTXl4UR+zefLJTYzM/KtccJc+HNqovqTqdv8Mb+V3ljO/bdhWervy78QsFfr7JYMqTWR9zGzhRR5sJgQKbnZtt5g4VqG7Xx9Pp4gH8BPSi7/ysLkKXWwS18TM5ho/aOLzsnq1qnSVvKrM9drTm4xzVy+kWb3T3ExkimVLCe196Su8qq1WmvgVCh6t3tT4xm4xNer6rmGqoIebN0ZSqGpsuMDct2RWcdEnAtt1s4HdlB9Wb93BuwYsdsoObeWkOvvROtWACpHSFACBAChAAhQAgQAoRAPQR+fn7qdbaHnoho3QPoLYes8ZJSPjSl4CrH7Lc/IWyGeQMrcsZEhBEewwjbraGnXdfHb8KqBt7Uh43ArvaHwHMPHqD7OesQWFCTnRCoodfeidZDvuTXAHwnjdPDhAAhQAgQAoRAxwjQWdcxwHvqfgx6JaJ1T8bTYtj92FsPL/ItsKBHhoyAk2/UFfV7Bauva7gWUfMH/rfr+vhNWB24qgcp/q72h5vUVuS5gL6W7H7OOhwW1Ko9AjX0SkRrAf41AC8YjpoSAoQAIUAIEAK9I0BnXe+Q9zLgGPRKRGsvplJlkP3YWz8v8lUAok4Igd4RoPXRO+Q0oIHAOO1vP2cdGVbXCNTQKxGtBVqqAXjBcNSUECAECAFCgBDoHQE663qHvJcBx6BXIlp7MZUqg4zB3qoAQZ0QAoQAIUAIjBYBOuvGqdoaeiWitcA2agBeMBw1JQQIAQ8BJxk3/30oicJJXW0QGFf+szYIDO8ZOuuGp5MaEo1Br0S01rCEfvoYg731gxSNQggQAoQAIXCoCNBZd6iaS8tdQ6/jIVqtio6ywt7fuopPA+5UpmNDq2qTAE0VRC0RkUN1tUO9jR8BRrI+weVPf3l3xo/pPmcoSHN4CReg2Kdkv33sGpcLF0NdIbSb87mdzoQNvi+/gFf63vefVcm4Pk5d6LVvyIho7Rvx9uONwd7az56eJAQIAUKAEPgNCNBZN04t19DrSIjWTHLuSvpHAS4J31mIPJAvUTCUl7pKuFA3hEAfCHyv5vB8sYYh8CF9zHfcY6Qr14577sOfHeqsK5kGOxfvjuHr9Rr+7qEibFBUg9ScDuJM3sL89BNuGEbNx9m6H2Sr67XEBiq1JaK1EpA9dDMGe+sBJhqCECAECAFC4IARoLPugJWXEL2GXsdBtG7nMIc1rDsuL4cCXL68nQSIVuXREyRhx2mjNCtCoBIC37BafcH1OMq+VsLkgLsxibcDnsZYRUeddejJ+6Q6SxdxdzwEL1Ih2+PVAGTZbmF7dqar5PK7xCNcfb1W+7hUV69oA6jakIjWqnB22tne7C3l8NDpjKnzcgQoHVQ5ZvQEIUAIDAmBvZ11QwJhhLLU0OsoiFb20na+YRqu6/3h2gwK8AjRykjWf3AFJ4tFEyqbCqXUvwGYxKyeK5vuC/xwdtlJW5BIWRDty5qsxtEaz+hXNA9dkFjGhP5eWk2cXH2Zc7XbhUMyY3O1/t3Babl8h8XiTf4r6/cB4N8E9D8t4eXqEc7ZP3B9AQ9V5ebK/jimF/B8Kp7J6xrAn0tiTDFIUC7uXTYAHSookjr6XsH8+QLWR/fwRyx2/qfxctZAsza0jU6XL3D1eB7WjdOfZ1c7rjVvbssTWCz0PDzZLDsL6W8GM9jApjE9ZkdHcC9ty12D8XW8jzUc9mZNrWVvrZy8wM/lk7aFRj8auPBeKX7P7Rs3n6cw4YvY3yvK9uZQ2pjGeqFo/2i2DL2/xtZMau7uPhn6f9RZh+lIgA2nkw+4NVJ+cLk/buX5he2oi3YDIlq96bG1eQfHRLRayBDR2sU66KbPqvsIVkQjjRg5NWBB21c7Sge1L+RpXEKAEKiHwF7OunriU08RBGrodQRE6zd8f/+Fv3/1C21XlysU4AGiVZCsD/B6/eXlJGxelC2iQJFG9ku+5QUUSEPAX67fGeFihB4a/2971JrpFpw8ddJD+PLpD5yDInMlIeMRTpKUTXjydr6Ct3M4/bwROfb4JfsdlsbLKcelmYeyEx/b8FwnsJo/w8Vak5JNPj+JkyBlTuClIRKk/kDoAhipsDiB2ewdjm+Yd5L8nZFFjChn/Xwew/tiAcoTOqdroUtzTDkvT99xuf42BP3+dZjVEcPoCWCzYd8pRI5W30Nc2qj7QYDZxNNlQ+q468S3GSd3aMym0GvNJPcMfXhr2LYLX8e2XbHwYhcD9v/3R6+Wd7+NrbmOJ9ybb/HWs/4Tnnppu9ZEMkynMD25hdf1WYOBSS7n1g/XSGbfqLM3Q4v9A7OW9a7qYoaae2ZTRp112I2drx+9bhX2TSoBbD+dtBsw0crWyT+AB3me15h+Vb3WEKhFH0S0tgBtT4/szd72eR/dE9aHOCylgzpErZHMhAAh4CKwt7OOVNEpAjX0OgKi1cE49FJXSQ0owN0LnvkyL70HzeIv/KIBAMLRVRb5+V7B6v4DFhuDMAy8dCWJ1eBF0ydqBDSBgiAeGeKQg8oTUhGv+7zYMry+roFHlbukWJDUcUjj7FyVAYULp3jkkMr9F/IAngOs15Lg4kSrSeTKcRC6bkW0enKFcNBkb6Vlk+8Go6NgKGDAnoOk6Cl8coJbWrvzQSJEzltCB+Sz1h5yrfk6c4tBZYjWiF0J78UpzGYA78fsg45R1Cdp29K7uu81HNCRwjtv16E9zPk3xPrh46X2Df5zvb05us82ZHnpRxNtoRZm2LlnViXqrMuvbLXgdH7WZis1crZi++mk3XCJ1u3c3rdqTL+qXmsI1KIPIlpbgLanR/Zmb/u8j+4J68MbltJBHZ7OSGJCgBAIIbC3s47U0SkCNfQ6PqKVe+lxN5Bqec2UFlGAmxc8sD3pFKHpEa0Xl/Ax0ZWPt6sVTI4+YGJ6ZhrhULZVRcL8eaNY2CtYHp9BohVBWIsXfNkXsPDQPZB0OcIkQuoIckpih5grmiiRuSeXJwtYGB6Pjc48PQbSGCB0HQ19Nshdi4CJyDUIHaJ1tLFSKwjVR7yJlbcw+yBgFJhhz9gfKMLe41xfRrEc9r/ptBv5tbYT0Zq0q9gHFPXhwfEmNDaQveg/sd7QRGujX8XluetZp2XQ03VSy2CI1kp7c37/UDkgDOV4a9lso+3NW+dGao3o3DNXE9RZh73eBPLxcpkfr5roC2xX9dsNlGhVqVIqV/6rqtf6ykD1yIjW/+///d/w8/MDfD7//QP/x//6D7j6r/9EPX9IjQ5dXzn5/dQnldIgsYiHtzdgkQ9v7L+BtGKxtCvCPoyPnpEUNfp5XHoZ787mpLuJ3unkPf7iWaWzERKaERwYHFWkW2reMRnSY8XftZIYZ9NBlepBrmyFK484u4HjO5XKK60n830phkM8HZmZym286b0Oae8kWQmBPhHInXV9ykJj1UOghl5HSLQyIqW+JwhTGwpwRbTOWAZFHa5svmj7ROsa+CWKv3gewfNqAtc8F6Xh0YooHmMRSJFiACEiI0S0htsFjDdBRtUz9XRPVviRQ9pZRJLh6GdipUL7deh/bLy0RyvPtyjzDnrh6azLRjb5MtHkmbRTHfB2qkJ3RJQ8IaVJyKxce9YhRkeiUrlP5Aft1LABtq7cUHrv8s/zpQbSTSiiPDB2m7XWlmjN6s/Is+vmZkWt4771X8Oj1SFaLeIOsX74KxzzWL1Yiw9yAZnU7zX2ZnP/b1KPyLVdspbFHmV/HBAv4NIjFjn33N6MOutynajfuX1RjlYsXJzkadLV4J/CtKyqV8yAHbQhorUDUDvqEmNv0Y+lMvWSTpGT9voPncnqPAxGf0XTSRl5yzMpapq7RDb1Vz4dEe5M8lNG6W02n04qm6Ip9vFa7kdfiDRcSp7sWNl0UBg9OOnYzHP8y04jVmYD/kd8207z+iw/17kFiHROje2rs77n9E4d7QfULSEwVgQwZ91Y5z7medXQ6wiJVnYw3cPRqwzDr2gBKMAVaREozhL3aF3DtfIInS3h+OYarp1LgvCuC1QgNioVh8KZ30JfzT1PoljqgACxtd0CnJ2B4CyNSwHnDvfh0eq8lAZTB3C3Wyuk2roExkg8a66cKeU5dsNEyZvlYeATrWZYuJM6gF2sTOIIoWv8JQ4pF7vY7UuHEv+kjtxUFXJdBwntxhtlBrMNwKVRhCe4Hbg243pc5ojWyJp3vfbaEa0Y/cn9LvRxJWvbe1jDMftGhdG7KUyMfUitIcT68cisBNFaY2+uS7TaxLBFtKLmnj8UUWddvhtFJXtRJmzdPl3+WLmE0d1VbTg8j9auPhQz2Orqtaoi0J0R0YqGau8NMfbmnYuBFDn5+45DfLnnnrm/87u2e5eO1CAwyF6fBCtIL+NqIrJP+x//7GiU1IfTLEaYFE2RM1hc9zG4qS0f0RaVDgqRKsjENnq3cO4NiLm4eFpRcAh9ZvURwtqz/YGk99r7TkICEALDRgBz1g17BiRdCIEaeh0d0coON9eDrZb5oACPeJLqi4pN+pkXK/+LfMDLToW78w63MOc5P1ly0lgBlTcj5NnNCamQCRGIzpdUedHild9lOKN1kdhTTixP3wH8VQ7LpkCWd8nKz3VXosT2mHMuTwGSx7/U2bpudYmL2oj0FNmTDhvb3RihXYGLsPIeacK3EoSdwHtjkd/RfSBItOq1543bcq21I1pTXjx+mhTfOzht2/tZw3FyK2/X2Ly8RiqBwF6J2Tdq7s277h82LrZOJ076jNzegTkPUWcdpqPmvfsUJtLbX7yw2x6uBV1VbjosotW/v9TNY1hbr5WVgeqOiFYUTINohLE3a29LpjhKpFdx7wLuXcb8f5bSyymYqu8gKr1M6IOeKqSqU9CIMwKR+ktpIxM9giNaUylkEhhhUjSliFbk8/JlJI8xKuoOp4dUmif/ThSOYHFtQJyrGk83Wsh8p1OtkqkFlA0cYnqvQewmJAQhMFwEMGfdcKUnyWII1NDrCAlizBIAACAASURBVIhWI7zEyVtU23TSgKuXX2NU40AVL7+mRDPgIcHyIOcHNLCcQmv+X0YSqb94bkjnUqhO+2huv0A+UOfiZ+eycubU9Kswl/1x71stb/BCUlsZTfhsvOM8buazsbk2TAEPXdfXLoG9fRljeLg5xmbAkkhseJowVvxKFiCyLl0X8Myrv9t5nmybMS/35gUwNOYSXq4e4by5JIbaiBxmbyqP7150aOsuNl9LS9blN2DPTWNmo3dw/JXO1dyE/snnhM3YtjBdLuFksQBm4dPlC1w9ngtdsT/kWnPHSS6HKUZ/S+B5gIVQItelfHHx942QbR/B/Z9z2OxL/7G8nUmbZfOUawWU/XIlODmnBQJhewrs044ymA3cfOo1ttvevOv+4dpCs3HwOdt5+zQO8bXk7N1GOhUThhqXC9fGtUxOrtzqZwO2Q/vuIPZn8dFyH3+xPcI8x3aVqwu97ipT6fNEtJYitr/2GHtTRGsqRU72A1wB0Sr2drdOQSR3eypFjZF+Jptexv04G4s08dLZpD1aTScCK7JBqtxPkZWbdyjvvegsSFgGPjqj20YxMFMghIlWM1qIpzNIpHmS0lsh+SJdWBoLN6WY67CRK4iatVmD1M6mh8oQ9Ptb4TQyIUAIMAQwZx0hdXgI1NDrCIjW/hRXA/D+pB37SOIC9nEbDj8dTmjq2PUw1PnZHsBDlTIoV6U8m8Oec1tPwvCLF36utG8IrLawYrnAI8WW6KzDW9QhtRyDXoloPRyLw9ib+sBgfqB3UwLlSavS1AGZdFJmMazm44t/9jQeqLnUX4h0RIKgdPOGZ1IHOPnom1zdAaJV5blPp2iKE63KazT3vGRluWPC7umgMqmCeKEyA6NUVJaXPiItXyylBZ8Tr6GRHjdvs7poVsr2h5Gi7XD2HJKUENgHApizbh9y0Zi7IVBDr0S0FuigBuAFw1HTJAKZgiFmRXFC8tch0GUKke7B7K4YTveyl4wQznmc7qEC0ZoqNPRL9g3rhT4AOJ11JXZ8OG3HoFciWsdlb3hCClEMSxW4cgi3bGGmWDopM0drKo/3X8cjtigdkf74d/nEc4EB86sPeZCm8oa6KWT45zTT27OJ8sCkaLKxVhaXT8OlbRPTNp8OKpMqyKllYfZ3+WQXRXZT6uTkc7G2ZHXST4TSS9Wy6/2kdzqcPYYkJQSGgMAY7lZDwHFoMtTQKxGtBVqtAXjBcNSUECAEWiHwW4jKVuAM7qEy7/NdidbBTb9ngXCexHTW9ayWnoYbg16JaO3JWCoMk7M3O11G2zRIMnVOMp2Un64knapIEXzxFDWm7Pn0Mql0RF9w+zHhqcWEZyOIMPcmT5UgRu00MUo5od/COPL0QtGUOqI/Xx9+6iVMiiebmFX/F04Zkx4zp4eCNE+BFEO49Fx6IWjP07Q+H+Cfkd+1rV0PL71XhS2BuiAERolA7qwb5aR/waRq6JWI1gJDqQF4wXDUlBAgBAgBQoAQ6B0BOut6h7yXAcegVyJaezGVKoPszd52LuxJH/SqGMDOnZAedoaQOiAECIHOEdjbWdf5zH73ADX0SkRrgQ3VALxgOGpKCBAChAAhQAj0jgCddb1D3suAY9ArEa29mEqVQfZmb0S0VtHf/jshonX/OiAJCAFCIIfA3s66nGD0+04I1NArEa0FKqgBeMFw1JQQIAQIAUKAEOgdATrreoe8lwHHoFciWnsxlSqD7M3eiGitor/9d0JE6/51QBIQAoRADoG9nXU5wej3nRCooVciWgtUUAPwguGoKSFACEgEDru4FamREDgsBOisOyx9YaUdg16JaMVqe//txmBv+0eRJCAECAFCgBAYMgJ01g1ZO+1lq6FXIloL8K8BeMFw1JQQIAQaBMizgYyBEOgLATrr+kK633HGoFciWvu1mV1GG4O97TJ/epYQIAQIAUJg/AjQWTdOHdfQKxGtBbZRA/CC4agpIUAIOAiwKrF3x6wyL6ufS3+EACHQBQJ01nWB6v77HINefxvRun+rIQkIAUKAECAECAFCgBD4fQj8/PzsNGkiWgvgG8NLSsF0qSkhMDwEeO61R7j6egXiWoenHpJoHAjQWTcOPbqzGINefxvRuuslf5+WPAZ72yd+NDYhQAgQAoTA8BGgs274OmojYQ29EtFagHwOcJZHcrJ4A4ApLB0iSP8GMHv5gfWZGJh56J1vpBCzF/iRP1j/bsk4g5efNUyasfxnzbGC05su4ev1Ap5PJ7A4eYGfyyf4o4QwZFDPxmRkv6fGYvO8+ayDSQqP5fIdFhx39sewfwD4NwH9T0t4uXqE8+YfAKZL7RVpz0HrLjXvlNnEMRF9XzwrTGLyzmAGG9g0U/Llt7GNz/vr9RqY72dsjkEdc/u4hi/TNh0b3B/mIoXA4xV5tRZsXdSUEChCIHfWFXVGjQeDwBj0SkTrYMwpK8gY7C07SWpACBAChAAh8KsRoLNunOqvoVciWgtsAwN4Q2hZhKXML/lmE7BWGLSskgqcAARYzZ/hYs1Isi3M/5zDuyIGt3OYwyXA+TmAImy3c/hz/m6Ru0KOE07KSk5XkLrvjEQ7gvs/58D53ekUpie38Lo+a8g4k4SMy2iEbm/ncPp5I8K5o7K8MYa5IZIBSjB5gauPzwQea0noxuZrko12G6V+Fy/UvBO2872aw/PFWnhdovQj8QBBcorHlL7E/+P68Z/j/YBL4juEcvO7sLfNbAlLgEFiznX1eNXgVLCEqSkhQAggEMCcdYhuqMnAEBiDXoloHZhRJcQZg70dDtokKSFACBAChMA+EKCzbh+odz9mDb0S0VqgJwzgnGADgMWC8aCS5Pxewer+AxYbgwxlxOo/gAdJqgkezSHWuGwO0RqSNxBOnSZaGXHnE3sN+anIPqyMbH5f13DNGN0gqVgTkzAe+fkqr04E0YqddxHRathD42FqyCKJ9jfpTVqNaA2G2isy9QV+bj6dUPxQ0alhYR7SdcEypqaEACGQQQBz1hGIh4fAGPRKRGsFu1P3Dd6VH4FVYQTeRZG9WTJpuS6ejY/WtQSjfgiBvSLg3Kml7Z8Y0Y57FY8GJwQ8BOR7o/p3412VwCo865CApaKkkV100AzBSXUwarTLju8yRXeYiJBEtBYYBAZw4cl4CR8T7YW6Xa1gcvQBE9PrlBOSKmeAKYRIDaC8UJNEq3MxNVMS5InHcBV3ES4vZcDKiCFaq2GSIv1UrL2Bp3EY+CH9+gXDwgs774Tt+B6tCaKVjXd3DMuTBSy4x3HIozXsARxNU6DmHSC+mdiNnl+Uc7Rpc+7EBoY5n5ONZ8EypqaEACGQQQBz1hGIh4fAGPRKROuudreF+ekn3Jj3DHXn27Vr53msvak0TeYdVkc92em2KotI3RECe0HAu7sH0rbtRTAalBDwEGDvn/dw9Kqdx04nCzAdg347aNizDo2T5AU4H8C5ng+4tbghdE/1Ghqckxn5XG+A0p66v8vU0CsRrQV6xQCuCDaeh5OHNx/B82oC10f3dni/uYiSMoRJLsv7NfA1tC3RaoVlI2XMh8kLj4Q6mNTyrrSJS5E3VXqYIuedUhuWaOW5Tj9ueUoF16PZy6u6PIHFoiRFBMtBweYFXs5gNZbIXRv28tXzGxjmRLQW7FrUlBAoRwBz1pX3Sk/sG4Ex6JWI1h2taLuF7dmZ/pjfYYFJjL2pe45Nshq3j/kfeLrUdQ12nD09TggQAoQAIVCCwHYFq8m1VYCYIgttADFnHR5ywU983Nr1fO6Oh1CbZEB1Unq4y9TQKxGteMtHhUE1BBuwLxALOJkt4fjmGq6/nDyqscutazih1AEu0VSNaHW8XFEyfhv5ZBOpA1i+0iqY1CL9bFktohU177Th4IjWN6soVzh1hDEOKterk4LCyv2r8+o2eVt56oAFuCFL39stwNmZyA0bSV+RJ/MD6RqMObTFnHK0Fmxa1JQQaIFAjctFi2HpkY4RGINeiWitbSTsTnUHx04B1xqj5O1NhqOmwlBlxNTRk1E41hKORWDdwOeOxV1LitnqIq9MkHABVh6hFApaAx21ZhVc9TBwQnXlnGOeRMGCp/y9Y8Oqv2Zz2uML29qWoQhyf/x8UVrVk5pTysszVyBYZC4LFxdm45QVqbUL5vrPh3WOKT6LwUn1YyKdwian+5Qttilsq+Qq0T0GG9VvbF3sWhQ5hGupbkuLJJfsK7ki2SW2k5Mz93t2/0c5vCiHpmbzsmrExL0iDS4iUaw76RXO69ncwPGdKoydT5ET2yNiHwFNjPJnXRZR3SDgwcplk05ZBT110HRARKs3u/p3mRp6JaK1wAwxgJsEm0WcBUgyK0xfEVpzgLXabWMkl9NXyCMgT4IFcrS2kJGNc3/0Co3IMuzeTmOgc2ztjkktolUdAOLSO3GKh+F04xqP/gp1+cQVyb1GhC5sr9K8fgKG2YZobS6fxiFjEck2DjxlxfcK5s8XsOaVvNjfsDC3CpUVrF9qSggQAjgEMGcdridqNSQExqBXIlorW1QgJ32tEbL2ptI0ZcOmzQ/69n3Eejnesbhr0xeicKt/hzPv1BfwnCxou4ZLRhx7RUhV0VLnXobM4WnL9A2r1Rdc8+IJyD9UYVsdAeVikMYkVpRW6VYU6Q0X+Y3rn9WFmIPAs/H4ijgY5KPv/CLCJnKYe3uu+Ky4YrvjhGpmmCMLm8cXQDZ1n8dOfDgwI9t8eXK6roWNjZ9RT2I9yRSJDhVFzuFqclupAtI6nVvOxkIrrWRfyRVixuKckjM3Bma3KHkPczkKjzewBjQ+MCX388yacN6Xs45MUoacncewyZ51GFBVmxCJXSHStkSEeNsBE60d3GVq6JWI1gLLywFuXvg40QjiAsD+a+ZjNUlI+wudk5/VKw6gfre/Ek2XSzhZLIB9PGdfiB7gH0wWKl9p7MvrBTwzDwCYwvTtDUTr8BefsIzOl6oAjmye5pf/nTGJ4CFI0vR8RYi8m8NVzFd4VprPv/IQibhu1EHg46WeEV/qWOS++pqm8fXH87/8u19e3S9tLrYxrwor32vjXeHmAQ59dRQXC0a68lw8jX5NYrpPzJsTqDPvm4KtgJoSAqNGIHfWjXryI57cGPRKRGtdA93OT+HzRtx5av9l7U0SrWX53kIffusUd0UXs0UWNBV4BuT1oqbcmgkmwXTW3MNyxZJMkoDdiy0nCIxys/UWbDLKdUjwSKBAkdcQURQULZrSIoInorgwLtIsnkorS3Llis9KjxQMTkl1ZQogx3WPdJpA6C2re7fAMwab7Low3wN0HRT1r7vgitItwsZCekPvKwGiKJxSzrZRL5VgSk7EGPmtws6NmW+v3qenMJsBvB8/wGvywEHs5+6gyRQ44Zo0YV2l97jYXLNnHQakxrxF3RaLByCiNYtgF3eZGnolojWrOt2gBuAFw3XcFL/xhAXxc4iY7djGP/68WltYsfy7XbyhdKz9Q+2+5Cvqoc6R5CYE9o3AuM66faM5nPHHoFciWivakxe9UrFvQFRirk20niiPUDEPiwxCFDlFF7N1idZIQVMpBfdGfOcf3yWbjQi7tSKhVNqtTFV664N81ks4oGsU0ao/u7sEuUVWRTDJEq2JIr9pPPPFhXFEq+mQYTtTuA4PDYLY4rOymA0Gp+BKzBZAlrJHdY8gWpN6y+k+UZA4V5iXYYNYF1EbKFqTPro43eZtLEze1SuSvbOciH0wdwq0I7Tw3sVNIcTUfq6EzOwX1j6K+Jjo4ov9CFj1bhUgVblcvO6PdILKKamz3wfq0drRXaaGXoloLTDGGoAXDNdx0wpEaxMalbmwdTyTfXVvXdr2JcQvGtcNyfpFU6epEgK9IjCus65X6AY92Bj0SkRrLRNz8uvX6tboJ2tvAc+5vBgJj1bnxdx6OUV4BKGL2RqkTqqgaYwUypKNSBLBxUr3ewlPLrmbBxZKQ+sFka3JSDV+vshr2GvU88wL1A8IeggjdMumjyNatWyx+bF0Yyohgylzrvisnaf0BPK2o5WWwwan+zTRWqK3LrAR+OWK8zJM2s8jtgyyHq1IG4sTrXUKQu8s5w7zEGso4invEbhu5KROCZAnL8P8hEs25taE1gWe5HXxde08Zj/Zsw6x/zZNKEdrCVrMKu1aQYVPp5rX0CsRrQUKqQF4wXAdN92VaO1YvEF3P9AvOoPGbDfh0jl9duubniYECAEbgXGddaRdhcAY9EpEax17bueVVDY2xt5UuqVowRH20nl/BK+6EIDvIcpetFQxrKZdeXFXdDFbo7iSSRqE8wDGUgfkipAa5ADPLuW3jxOtqu6AXRsgrT1MYVuHCHNyoSpvsBQmUZIZUeRXyI9JxSBn6hQXLiVaWf7XP+fvPMUYc0bOkly54rNW6oCCYrgIbNy0EW5diCh2SFuOheWD9NSugk0kF7FdnDdiA8h5xNYATv5HuHKLBnoFrP0R0PsKohDzznIixojuE2YO56KjgO1l93D0qryWN5AuMIXYzxFrwhIx4lGd2kNVzRKWPk/ZeWzamLMODxmbP8//0KT0GU6U8PD4jy7vMjX0SkQr3vKhBuAFw1FTQoAQIAQIAUKgdwTorOsd8l4GHINeiWjd3VT8D5ctCichxMDZm84R73k6Bb2vkDlaWxV3xRduzRIeDT4Jed8Mry8n9NHqv1UxLCfPa0Zfnk0EC9vaRKsiVu3q84n8kcFCUIoUDZGabwFCJuzNGC9gO+Ek/MftD5QWqS3OQ5otPivmircdPDZ2nzHdI1IHNEP+gfP3ZROq7MrcRveed2AsJ2tiXeQJ47T9tSZa3VQkvKMtzL0C1gmiVdX+ULi22qNwRbvON6ZHqS1nfK0kCucxWZ8u4cct1p2dv08a5sP5Ax6oLlbBjyB6v3DJN3/OYUvI2Xk/RKvcIz5uBd4BD1fE8dtRk2ERrV3fZXB3mDTURLQWmGINwAuGo6aEACFACBAChEDvCNBZ1zvkvQw4Br0S0bqbqSiCxO0l7WHUbswSewvK5eaazBWIbV3cVZFfIsdkrnCrWeQ1WYg0Ki+n2+xiqSrPp/TY3KjitF92Md1Y2K2Nnwznb54NF7qVtJ9TtNXXtV98VbdR8vjj+0Ve7aK0rkzpIr88v20Sz3gB2/IitWp+blqEXJFhXZ3+PFJ8FoOTn4extADyK1y7upd5fusVthXFl5leSuaULADNYU8U5+U/ty/QG8tvWVd+e/2Yfef2FcVhxjCqKWdeD3oesTMjVkDbRKAZx8pjrHPdhs8dRbSminXn9otwMepUSZXYPPOpDhD5yFscoVpHbhqGFp1VeUSnf5AHpUO8VxkE3Ukfd5mSO0xM8N6JVjSC1JAQIAQIAUKAECAECAFCoBoCPz8/1fraR0eCaP1/gE3jzx+An//+gf/jf/2fcPVf/7kPcTods8Ylv1MBM533Jz+lwmqvZyps2x47epIQIATqI3B4+3l/Z119tKnHOAI19No70Xrol3wySEKAECAECAFCYMwI1LhcjBmfQ53bGPRKROvhWF9/9nZ4L+bD0WKmkMj3ClZf13CdiCoezlxIEkKAEDh8BA5vP+/vrDt87R7SDGrolYjWQ9I4yUoIEAKEACFACHSMQI3LRcciUvctEBiDXolobaH4PT3Sn70d3ov5nlRCwxIChAAhMHAEDm8/7++sG7jqRiZeDb0S0Toyo6DpdIEALuF5FyNTn4QAIUAI9I1AjctF3zLTeHkExqBXIlrzeh5KizHY21CwJDkIAUKAECAEhokAnXXD1MuuUtXQ6y8hWr9hO/8H5xuRBnw6W8LDWiQtb/NnJ5FWPbCk6U7y96bzoSQybjPbX/gMq/76bwHSXJjFwPLrFVJJtH8hSjRlQoAQGCkCqctFvDACP11hOrva6XwdKaSDmFaNS+O+J0JE6741gB9/DPaGny21JAQIAUKAEPiNCNBZN06t19DrLyBanQqGDS+6hFgFQpS5mJUPncqo36s5TBaiqt5s+QVrYuhQkA6ikVfRUlfWHIR8JAQhQAgQAh0jkL1csI9RkwWwU66pPLxdwb/zBfDPmU0F7Y4Fpe6LEMjqtai3/TQmonU/uLcZdQz21mbe9AwhQAgQAoTA70GAzrpx6rqGXsdPtG7ncPp5CQ/XZ/AXTNJ1Ry/FBNEK2zn8OZdE68sPrCmJ/MGswO38FO6Ob6W9HIzYJCghQAgQAtUQyF8utjD/c24RrWxw09t1RmdfNX3U6iiv11ojddcPEa3dYVu75zHYW21MqD9CgBAgBAiBcSFAZ9249KlmU0Ov4ydaXd03JOiO4fwtiVbm7fpvseFeP9PZCzysGQEMYJKzYXMV8k5WpzBZiBQIMJvB7H0jQ9x94jg2lhX6GevDIIvFWC/wYzLGod8vnxqC2ZrDdAbLh7UIvXeemy5f4OrxHNSUAEy92CkfwOzHGCCKqQdkrj+Ri/Xm+KnRkTsmCjs+rhjrbvMmPLxgCrOXV026e56zzu/yeZXuwpLDxV7N08MnIwNGFy8A5/KjAZ9FUl+MaInYt5IRM+bPGkLfJsy+BZ4PsD5TCUAK5up421k6tX6L20svdoDRMwLP2WwDG/HdJ/A3g5faOh7nefurZpW/XISJVp1Wxz6P0ms3sW/E1gA/ktRHzNy+Ls6d0/MNvE1n8PIa3l9+g4Lzeh0+CkS0Dl9HNV9SDme2JCkhQAgQAoTAb0RgDHer36i33Jxr6PX3Eq0ucZhD2/29BdGqyBn+gjiRoZeGHM1LakP26JdZ86VydTqRxOQMXr7YS+MKTicsZFO/3KbHMj17833Y5KcGQpNNmhx158BecCeMqDMILG+eBpamF5RqN3v54gSlmLf7Ai+I5ximptqy/bFw2PsP2Gw2EB8Th50YS8r6pTycDRKZe1rfwOv1X/hWGBkkc05WPM4JGTj/wOQ0Qn0DusC04dSy/AiQ0wW2P1N3bt/c3qdLeHm95qRsFm8p37/HN3izbCju5Z7WQb92oNZPm/V0+cS+Hqzh7K+/n2zZl4X1GgBhByU6Lt1Oqf2wEMhfLnxbYvvYP0Zmso8gy4cmZU5u7eb2jeacMc4Q9m/3R+LDVW6v5MgS0cphyOt1WHYYkoaI1uHriIjWw9ERSUoIEAKEACGwGwJjuFvthsA4n66h119HtIqXNti9uFEgl2fIzDRxqF5MFdmmiBpNvvkvlBmitSFpNekj8uV9ybDO2FgGSRTt468OA43k24u9AHOPW/kMqHy1BqGMmmeDbwCfpq88po1OMP0FvJ0bWQM4aS9fF/+/wFIQMG9UTtjCvfT0DaerUEQr83B+ZcwBQlYXwxDOGBkwuvDaBFNj4HWB689YTQE83LWGm+sKnuERFou3Jq8kbFew+vyABc+pbBDhWR1MJPFventXtgMzFLtkPUVTl4T2E4EkTid4HY/zyP09s8pfLrQt2ahMYfnyABdnf0WkRnbt5m0qdM4U7eu/R23Zmeb1mu1i7w2IaN27CtACjMHe0JOlhoQAIUAIEAK/EgE668ap9hp6/WVEq3ipgxq540o9WqMhkL4Xqvb+xBKthmciIwRjIfyNx2uIaHX6WJ9Z+fbUEppOZ3B1ewPXZ2EiNliRmoVrPjCPOofUCazLhphOkZ6K+EVg2gxR1F+K/MZhp8ZlJOr9XSq9g/DInc6WcHtzLTBCyApmColGOTbOGBlSFcSVLiyi4wHg/hkAFqIQjq8vV6mhlBYy/QXTY6w/s5uCdB8pvL9XK/i6ALjj3t9Cx7BaweToQ3hdm0RrVgcX8Kw8y0Ne6W6BvDZ24OS8bCCJracsnkiitYKOx3nk/p5Z5S8XYVvS+0nak97fl+P7RpJoza7Ta0H40h9HIK/X4QNFROvwdaQkHIO9HQ7aJCkhQAgQAoTAPhCgs24fqHc/Zg29/iKilRFk/+Dj1szruIOSWhOt8SJcGO9ClvuzSR0QI3gaojU2FqIPk2hV3nRNiLsg2G4+DcLsVbzQep6WRiXqIHHHnwu8tGNeoJs2iMJmRf3VIFq3MD9lxWKW8HWriLy0R2tD9CFkbYjWRje64rflRZ2RAWNzus0MZifHcLM+gntZCMcnWvO6QPUXJFpTfefx5kTr9XUTJj9bLuEYLuD6SHkc26kdREG7mC1gida8XCYh7hK+ZespoR8+CIZoraPjHXZWenQACOQvFxFbcs/F3FmE2MOJaK1nEHm91hurq56IaO0K2fr95uzN/tDLzvcHgH8qNZaR0shMc8TEdD9khj48y+mE0lHxn9B9FMhl5Y6ujyf1SAgQAoQAITA8BHJn3fAkJokwCNTQ668hWllo8dOlQbJ+b2H1PIFrXqGpxV8p0RrJQ2qOjCG9wkSrE7J88SxztpoFQ6yRUGHPvjz2OA/wTxTmcnLn2f/mh1Oj5pkN3TZD7GPzNOZc1F8qXQEm7YLKJ8ug+YLXhsiLEYUOaTFROXfjcuR083qNkwGjC89LLZDrU4cI53WB6s9eGGh7TuGtiNYzl8gOecxm7QWTOgCnAz3VQN5L9QLZrLHEemo81mOE6v/P3vsrRfIz26I57zKMwSHONs65Ts8D7ACMjYU7Hm3SDh4m3jiNCd64WDjQTwBPQGAA9jlxbsS9j3C5IalUpf9Kdauqq6sXzvf9plVSamVWSbUqc4lBtKb6YDzD1niS4pIRIpDfXERiyawyEETG1Uf63mXEFKQD6gVI3q/1xuqrJxCtfSFbv19OvKn7+0hWmOhDMKXu8tuSPpsP+OK/bw6FLNbPVo6EpEyWsX83dO9VVdCbJRHG6UMc2vd0ah7c6vfh2mX+t35WmeRufVTRIxAAAkAACIwJAc5aNyZ7YQsPgRp+3QuiNVYe3W6G2pe9fDZe65oE0So2awdS85HoYvnZHgrSncjcHED184tWt090cKmyQXmHBJUcwiMtUAdmWWPx+vCz6ZqDrZqv9m1Ga+AQJ+/wHuNLP2+evENOcpiatxLn0JSujTjRWuNkxgUHO/tE7paQtg4rm9PnqZJT8InHzR2UJgAAIABJREFU/Nyjh2G1OOdtENhwfMFpY/UVjDmDTmQevBTynRnPt/O/9OtOvJzx5tq9RDXtdUZLJKtu88Ow8nYJmzhxUON+SmW01vYxbwlDq7EikN1ciIMDDxz5kK8VzQ9EFr/4m9HFs31YVfjeNZ5BkedG93w0Ms4N4DjPdRyGpQDL+nWsAWnYBaJ1B5zUmMiJtyzRKvbaf4j+NaRru9cwiFg53Nct3X5e0qU6HdMmWpl9+ESrUBqLEMDNO8CRJUXW7A9FJZNh7+54DJYCASAABIBAKQKcta60T7TfPgI1/Dp9opWj41lItHbknhkEgfKi9mfjUKr5H1rcv6pX0Ysl/btrNOQcO2fLZzp/OCGRMKr+3IOtJItLS3G4j+hvdkHLf82XeLXrpNvYWJb8QKSPGG6zGV0I+YX2gCdtXkIbVlxz3pxCzZ6nmsNq/kceKtUA5swxN0/3JuX1lx7TzGiN468PZxJ+ef53Ro9/Tki5qTnwKju3hK0p32ic5buGOpAragPHF89EJ7KEvnFBNC6ZvuCMabzYdB608bDunZK5todK/aan0xe6NLJzVYyZL0ipeBkgDjh+ZuNpfiCQE+2yfdh9MH28/bURFmyIQGpzkdJ1FnE1uzjv9Kabtch8prr3bnKtcu8Bp9xXTZPxXBfZbif39Cqexy8dcbIhTDt3eY1N47YnDaJ12x7gj8+Jt+jzJKvF73x4SRGt0fcAuw8W0dpth+x1tIFFzafCgbt8mNESCAABIAAEtogAZ63bonkYek0Eavh1+kTrmuCO97KwvmqZvTX6KBtxOq2B3XR8uclMEAeboIdrx41Ajc3FuGe4n9ZNwa8gWncndjnxls1oFSTpzWE2QzRZ9r92H4mM1oa8dWUCQvPZHY/BUiAABIAAEChFgLPWlfaJ9ttHoIZfQbRu34+FFtQgeGr0UWj2ZJoDu8m4cqOJIA42gg8XjxqBGpuLUU9wT42bgl9BtO5O8HLiLUu0yoqzBzr/FBUoxtxXK1odHze6rqKC64lOrQoxQ1+V1YdQH3A1WvPSAa+hQ7UezrPE8O54EZYCASAABIBACgHOWgcEdw+BGn4F0bpzfq9B8NToY+eAq2QwsKsE5I53gzjYcQfC/AQCNTYXAHh8CEzBryBaxxdXMYs48ZYlWlstebPMf0XzOdHdnTo+S/Tx95fShJZ/gWxTJfkV6kMdbPl+/U1nj7JTSd6GJADcQ7r8w6+ULjtZuq274y9YCgSAABAAAuUIcNa68l5xxbYRqOFXEK3b9iLGBwJAAAgAASAwIgRqbC5GNB2Y0iAwBb+CaN2dcM7Fm63PGjjnwNBMt89GCJxZEIHFLO0P99EdyDdbftLLJUnitTsfIW2XPwcn83Z33AVLgQAQAAJAYA0EcmvdGl3ikhEgUMOvIFpH4EiYAASAABAAAkBgLAjU2FyMZS6wo0NgCn4F0bo7Ed1/vKnKEpGN2mazGvAIYvXxLPzb7qAIS4EAEAACQGDMCPS/1o159tO1rYZfBydap+sOzAwIAAEgAASAABAAAuNF4Pv7e7zGMSwD0coAaSRNarykpKfiaLO6jb9u6fbzki61pMBIcIEZQAAIAAEgMB0E+l/rpoPVLs2khl8HJ1p3eZNfA/BdCjDYCgSAABAAAvuHANa6afp8Cn4F0bo7sTmFeNsdtGEpEAACQAAIbAMBrHXbQL3/MWv4FURrgZ9qAF4wHJoCASAABIAAEBgcAax1g0M+yIBT8CuI1kFCpcogU4i3KkCgEyAABIAAEJgsAljrpunaGn4F0VoQGzUALxgOTYEAEAACQAAIDI4A1rrBIR9kwCn4FUTrIKFSZZApxFsVINAJEAACQAAITBYBrHXTdG0Nv4JoLYiNGoAXDIemQAAIAAEgsAECOAzFBk+ckP3310vw4BizJda6DYJuxJdOwa+CaP1//+//3aIs5KgO//v/oPP/+s8RI7+eacJf+AMCQAAIAAEgAASAABAYHoFNJU8nRLSuaP7jhN6Wn/Ry+bMXT6RfUtTpp4vX0NAX9Px9R9Dj78Ut6BQIAAEg4CCg1gN6xonTDtWq1qmjZ/oOHdPdNO6DkBMk74FcIGe0/Hyhnpbpwjuh/31DkUFft/T7YEFqG1Efpz78WjS/Co33jWjddJNfAfK1u5hCvK09eVwIBIAAEAACe4EA1rppurmGX6dBtBovJ7OtEa1NkDW2HLUv+OpF7r6Hl6ZphjVmBQSAABDYBAH10ev9GiRrDEWR6XtzGP8oWWNzYY29mtOPm0P6fLmkn3KNfKfrbX98HGjfwI/kFc1/f9CVwIiIhI9O7ut+pK3uV/7kqrUE0VoNyt47mkK89Q4SBgACQAAIAIGdRgBr3U67L2p8Db9Og2iVEKmX64fzbWW0xohW+cZEP07uiS7SWUTTDFPMCggAASAwIAImqTfgsDs1lCQZH+g8kllaY3PR4eET3zmidzgs+983sOeyWtHq+LirfMn4iN2v0bCuX9exYPNrQLRujuFQPUwh3obCCuP0gYBOdDH7rvvxqg+r0ScQ4CEw0fhuOJOLHapIw1rHi9hda1XDryBaC7zOAtzLaBUDNA/D2VJl9LTZKs3gDgHblVgyf2/noEoNT590iab4QfzbP6I/hqyBsOP6nf7SFR3e6H/XZYqOBEJrW/dAN7OGVdaNb6f17xbG/W9ybPzC838+f6CTVuchgtHLJVFb7uoHilgErj7yWNtjdf3oRYRjr4ibtC2fhi/JIPV9v9WNLyI3izw7H2vPqz8+mHY+0/nDSSfDEbtv5DSHy1r0cHNDQtp5Sk+6NPvsUX1gEX+Bjyw+Tl05dWwshbUIhab8OzFGys+pMm7zOjvG/VJmuy0/Bgseu4VNw9msJfMVFfXpe6R5Rory+wj+nm+XR7RY6AeluGdCMZ6LHd6z+fr9oHsmR5+9aYKRtdZxPRPIYJX4vF8n5Qu43W/WbkREqzcR8Uy8ocOKMgtV/boZ8GtfDaJ1bei6Cy2Jiv72ZOVyW6YtzvPO2AdUQABdTB4B8fx8pLNtV05MHmdMcDsITDS+dWLawO93m/qwj70V5LYYXtkBuS0QrQw/6iasGylEtOpAaMgWK5un+Y1ayQNHW1A+dN48Tbuv2zk9nd4pnbtAG3WDHhnasM2mlRqy17lGEqNvmgj2iWGJgbjm8ax9OY7Pg+h2/kSnd4JUdjTwVnOa0132MJYCtwSbZucvcqA9jJpyzRaHpuvVnH5/XCnt33WwDozljs2xV/sgbgvHb33Fl+2GNLa/6K+Q03BfnALx1cWk7xu9CA1Ptpr3lWlXMy8BxWxGs6Nrerk7bkk77wMFdRnu6sOETWQGY2L+hx7uX5WGY3KMvJ/bRdwigfXLbciWV4cwDrXlxOCmd3fi+kQWIH++KeyMDIKMjz3/ec96g7C9o0ZihufX+L1zwH72SvseztuPfyaqrLWO60b5zBRyuYZO+WiyjkdMtIp4+UP0r/k4y4U71a6qX2sYtEYfIFrXAM26xJSoMJ9B9U8RYMVbpuJrPNnvm+KO64dEwHpHGnJgjAUEBkBg0vEdTFgbANQNhmCtdSX9Q26LgdZuyG2BaGW4cjOitfsqLwmhA//lySY5HYMixIFPtNovsrGX/NdgVkBgsx0gFFfz3/Rx1WTdBV4Cw/PYzmEjnPmzidavW7r9vKRL8R7CIVo1sW5g7Y7l6u9x7JWRkbElZJ/lNzfea8WXF7Yu0e8Qpbn40lnfmvQOLrzOx4OCe3ndpvmYCdnk/FsQ84bAM0jP0FjKbsYYDD/LZwgRLRbGs0PE1993WtzbH3dK2hbH4LrOCF0X+TClbh3+fK2uPX/x8Pf95x7Q5T53ef3y8U0/e+PxRVR10xgiVUG0ZqM++dzOXh1uUNWva9qw6WUgWjdE8OuLvn7+lJVV8s/5wLlh79bl3HhTzyLyD8nr4WNDzfmhr7Ei8EW3t590KTft+AMCU0Ng4vG990Qr5LZYd+yOyG2BaGV5UzVibRqtNOau8zbrzkiLt4d2yrecftysvSKitXmpXR4taOFka0Y3uJrMaU+ntr8ctLqzHn5uGdoIiNbI/L3yYD0Xl4wuIVqZY4XL7ZtMyYS/skRrzm96jlXiS52Nrf4iGZBufLTYuiSTE1+uvEZgDPFP8fgtuLELmrKJVudUd4tYj5CBWfK9tTOchRQ8PCfhZ/UMOaP3gxN6azLqV7e3dPDrnQ6cLPqSti0RHHt2FOBd3DSUPdl0UjYH9VGjOwHelKng4b820ZqKHTmX/L2jppx59iawYq11XOcESNVUNi232zrtRprR+nVL86dTupMlK/X+qvq1nllFPYFoLYIr21jci39/vfRSZcSPt3AlhLDtD/1T1UTtei/2HTkZm05SKCZvpYHpS/7K3l/a9uaktQ6KJKts+abovlZu00TVWld5Y+5DveuMj74pe5fLN1q0Mly+lFQuAOP2xiW9PPk1t8xYPz9//e3km5w2vn98iTX5ztQp/hhTicttcPrVEnJl2LgxXyph1I2m/Z7yOWceLAm2EcrUpe6RsKSb6SnTDyGNVP49YN1XgSSo6LOLEd/mHtAN4dyh4cFn12dz1oyXQKTfA2PvgNxntVMt9voqq/Zexf+Sf7+lnq/WHjki75V7Bpd+ouGvdbm7Xr972AfGyvlCbisD3jjltkC0MmJeN2HdSLkvMYxMHiszNNIfl2iVm6Dm5oxnzkYyAw1CSOi+WptxxjxYL/sF+Jc01SRHav550kyNyJVpKBnLLRXn2MuxRRqc8hsrUzQ053TGdGw+ZrmwF38ldjYfKPwPDn7mbEmclLbNx0yYhDOJJaW162fvuPhkM1odQs4lr3LPER3XUtNZlpD/oqfbA7qULyeBjNbTO6X/nGnLicFS3NntcxmtzDmkscv7WLwI1iJag6Rk5t5hPXuHIlqh0coO32bFMeQfCi/NNGftYeoOWb03EK0VITVlkSp2W7Rn1o2bNb4jAcIahO0LNkPyJi3Tpapsbg6bA3QtaZfN5K/k+hGVBvriybsUS1Z1DnTXHo2ZSSLZ5HpKLidvrzqrwJZUKgmn3B7b3RuF90qvnWa/kCh7JLq/7/atLgZqP52SWDulpzUl0NL9qnM6cn/pGNpAwkh8qJXzUoQ76XMOONV67vtDFsNL+un0OxqZusz9lX/f0tWqDQmYe/d3HG77169oSz67WPG9mX12DPsZtOn41O/OzRkmzGd1KxXnrAXB+z/6fOXcG5s930P3btW9VWhvzuZcck+WTX8faXKCumFHKbcForUg5lg3Uu5hG9MQ1CnQ7g22EdH6ah1UlJQoCBIUmlC4oIt7skXlc/Nocd1mRmt6/nnSTN659ktvdDNSOJaj16g3gZ6Op5WBnLelfVGXhyUF/FY1voyNtYMLG9uYnRFC+DV0cFxEZ7Lg1mY3zc8rRMI5/+ZpdTa0mPNyVka0OmMw/Ny+3JDK3Dy6WNLh1SVdyi/XYaL1ktE2G4NstNdomNRobXStc3PIYsfwcTWiNaahmHg2M5+9QQK3uZa11rHdI2yVYqNKU7y5tx/PhjvILm7q+DaNfUgG6PnX9Ss7AKo2BNFaB85cpmeNUUrjzfxgKz7qmdms2h62BExO3ir3O/M56uHElAZqnoRSm1tXlFh9lVRSOUZE9yn3M7q4IHo77LKEg36OrqPh/Xx8r8KLolziSO6jsSenFPww7yeUeHYHZL+yfgpMkd9vBB9WDPGkhti+CYyZ3+8GyOoohs37lD7IVZw6qjYD3n5zEJm6nAxbMMnGTDhxyNHcu7/p6pgclU6eyD2bWPG9gX3O/lVk2FsfZljxWSLX5XzocbE0Y0Tu3x/o3Dok1CWqeffGOvd27IlWutYln4whUhVEa3Yx6WPvXMOvIFqzrusasABnPGz9Et8VzedEd2LhCRJW+kttp9tx9igvILFUqcXQzpDLLZCfpt5qW6YdKIfxsgw6PJLzWHeTWuCPVNPc/MMZZ+EDl7xM3pN767T7dcYKZRi4GQGhr/Y5WzrYVZmHVyLSU3y5scDBpNtkBeyMfjk3shaa0uj2i3yl2NksrgILfHAj6Rx+xdzkKtsYYyT93PRiHKhnxVrwY0J3+F6ubTYGe/VTnDgzX+aSc8hix8B/E6JVH1gYeQnh45v+yGVlTDg+Ya11BX6UzwNd9hTIcC3oqnLTcRGtAic706yuFlttv1Z2Bqs7EK0smJiNdNaTX97J7CDZrDze9AvzkpZvD9bHGT0QWwKm2bv6Bjb73Nzv6+5hI1UV/n5ZPuA3JFrD8k1hci1SuWYClJGUitnbZhm3fZXFE4toteqfY+XIzXtQU+acq4CycGqIjJDEWlaGxwkyfr+R24cVQ+tKGHnGRiSS9LulGWPNtbHzJxIYht5Trf3s0DJ1GxOtzru3/oCvM4RTT8ZQxqLZPvdsChKtPultYV5inyXTIjU32kOwpZms+NSVkQx5Mvf9x+VRzP+m8AHh9vOVd28oyOskg5WvdYkACZCqqcSIGms1v49x7Zlbu0cstzURotXRSXEfCvwI2mDTqDesRhfBg6eaW1ueMq7bmgSn3c9suaSjxYJEU0GaXb8fyOsUgUZ0K74Otuug2nzI8t72H2M6R6f0FLjWl4RLa15YWRGujoqzaQvprFRyjdWNvekLzz+vLXRBF3RP94E9Ruu1529SJVOmRo2v82SP1Zka1kkK2cuzRX8g7haPGzq0vvqJX2rHl55Pt/Hl4N9pVIXiy7mXmJpAfcSS/Q6S9/XnS3Nf0Yxmr6+kIiP80pG6d3wMu2zAjmhNjZH28z/608atfBmhOc3pTv6vIOhjMZ5ry4vBnj0V26Q092l+Dmns2uduwsf+i2dmzjLG+bGTvsd9fVn/2Zt+rlfdNDZT7+I9rm/Xc2Q43Q+zb+DOKRYzLlnA7S/Urg+/bmLPOteCaF0HtdQ19XXN9GjrxFt7H0T28WzJm1wGUO73FrKyF/EYoRSuKIv3nSunt8lUmzBX7wBuKX/3vAtpNOazRgUgvIxWMzOZIzPNIlp1dReHZIpWAtq4aAzzEmvrxMAR5fsN35e8GAqTSS4hk8pozfmckzDBx9B4/zA/Jsuw6sizoWTqcveXtNZIRlA22hJq0nvZjxO+j7NZxrlnEzO+17VPTUvfK2f06GTd8+Kzwy8rOVZAtKp37pz0Gu/e6PbRkaqCgqV2nbUu2n0gGcFKViiwq37TMRKtTrVvxUnX8OtEiNaKqCa6qgH4MJbWHMXItq3Z7ej76rKHbfKoeTTPf9Bwpa/r2LIrftsVO7kBGyv15l7PaTfEGBw7cm225du+NwJ94V/a7/r4prJZhVf3c63LxfPu/z4Fv4JorR2HYS3UGqOsF2/iOWhLjZi2sCVvcvJWud/bQctINk28UHPApO7G1TRMv+TnZaI8ssYhq2yiVWD6l3693NFxiKh0SaRoZR6PaI1lvMViKkdohQjBtIyUr3kpxo5pu6Ylu+SV8czjwKT0x4J8vxFEWPJSof2C/29RUo/hcz7Rumsydfn7S3gmF5dWdZnMsVnQESejNUaUrlZEx8f0M/ts4sX32vYFpAMscpMVnwZ+ObkutzoxKx0gmdb2kMT23m51W3n3RvoZXLYCrrfWRZ+IkNsqgL8PyQA9fA2/gmgtcGYNwAuGG0VTv5RxFGYNYETmC4lZdtK7NeW27IrfdsVOvotLyTJ+z13LIcZYxy77mu36tuzFqGy2feFf1u+6+IZf+G0E9nGtK4uB3Ww9Bb+CaK0be+I5EtJCrTHKOvGWy9xhS8AEJbHsj1N9yV95GZ1raJ7mZKLCGa2qWkBoKnZEq09cexlpWbmcli4OEo4uIReWSXAjqksgyEmhxQjSLtvf0Xg0Sp/bNkx5ptLM49B9wiEoc/dXPoYCUhBB2afIQWUMn3PmkWszRpk6b+9kfXzgx6U1d4ZsoLeHfzWqe5zS59yzSZP57Pguss+VIQgf1nVyb1TrBe8vvuSYtS91bHX3rLXujfESrQ3+kNvKPSZl5vXY5bZAtGbd2DVYZ9NY0P0Im/aXjj3CyU7IpF3x267YWRIaZWRZSc+7RbSOw7diQ1Y/87wvH5f0ux6+XHJ2/9a69e7EXbtqCn4F0bph1Dn6f6Ey8g1HaC9nx5tpU0L6S5MLYoC8BEzzGh2V6WL8voH8VVJWSwwd7PuKPixJL98TYt62ZJVuE5YOm81e6VVoGGkJJsf/iqjJyeX8jNirSV1XY8uUS9KSBb6EksYoLoXmS3Fp2SkzFmLyTKk2/m+RsQpjgN0v4yZLx5AmWuMSUmmM+PJSCt+cLNouyNTZcw65QNwPZ49K2i8el9f0fnBC91oWrNEEbu9EJ9sy7GrHloDUYO4ZEvevc88V2hfst+2ju4+58me8Z3XKN77c1Kb3hvRJ9N6OP7Nity17rWPc97oJ5LbSYNlx2rUdm9wWiNaCoO/jRioYHk2BABAAAkAACPSOANa63iHeygBT8CuI1q2EzlqDTiHe1pr42hetIxO19mADX7ii29sDuuSItg5s2W4OV/JhdhdmuL4UEn92U76/+CiMvmVh9q0/n1r3Bv+ZhbVu9FG1loE1/AqitQD6GoAXDIemQAAIAAEgAAQGRwBr3eCQDzLgFPwKonWQUKkyyBTirQoQ7E7KZaLYXW+5oaV3uWVbpjF8LTJpHGhwq202s3a699dmuIzs6pEQrSXPLKx1I4uhSubU8CuI1gJn1AC8YDg0BQJAAAgAASAwOAJY6waHfJABp+BXEK2DhEqVQaYQb1WA2OtO+j6ccl/BnRLRup4U0r56fvLz3jrRWv7Mwlo3zais4VcQrQWxUQPwbjitAWIa4OuQFJiHpgYC/WgzAuI+EBjmS3YflqNPIDBNBOquddPEaBdnNQW/gmjdncibQrztDtqwFAgAASAABLaBANa6baDe/5g1/AqitcBPNQBXwwmS9ZHOvu/ouGB8NOUgYJ4+GhDXNgTHbTFt0bdDdHtC2Voc/afBl8/ph1BNl3++2L9psS3cDFK9w2ZKX+Y5MYo2QGDcCNRb68Y9z32zbgp+BdG6O1E7hXjbHbRhKRAAAkAACGwDAax120C9/zFr+BVEa4GfagAuhivR/SgwD00pInTenLIaPImuIVPJOSVSkbAucaqzkF2S1CB0oyfmdhnMNU/Em5LTBeY3h5/0gsMSpuRWzGUHEai11u3g1Cdt8hT8CqJ1d0J0CvG2O2jDUiAABIAAENgGAljrtoF6/2PW8CuI1gI/1QCcBBl4+0mXl8hlLYCe11QQqjeH9PlySUbOqWC26ffBgo6ev+nOgV1nmZrkZ+jfOgMawtTIjBW/reZzeqR7uvfIWXWl6PPP+xHR/X3QDt4EJ95K+umBzj9fCFzrxH2N6Y0agTpr3ainuJfGTcGvIFp3J3SnEG+7gzYsBQJAAAgAgW0ggLVuG6j3P2YNv4JoLfATF3C7RNzJivy6pfnTKd39+muUnBPZWY5GKfXZY9fOyZa0xxGV78/0rZnE1ZzmdEWHNwe0eBWT9MvaU3Z6fTc4hQjJFsJmfL/ff0R/tB3ClCU9nz/QiTKssc1vowjTkJZtoIQ/ls2qWM4g0SrJTzqno8WCqCVhw0SqGSYhIlYQrXR1SDcHC3r1slqFP/8QXZ/Tw0ma8I2GY0zyIBcTRofad7G4ifl8ZmT7rhMz+vpkvCo6mm5/H9DDObJaCx5LaAoEqiPAXeuqD4wOe0VgCn4F0dpriFTtfArxVhUQdAYEgAAQAAKTQwBr3eRcKidUw68gWgtigwO4LDmnjvD0StAFAfooExvpudFotYk7g1iczWh2dE0vd8cyI/Jg8Uod6WVqkcqUSvpx8kZLnQ3o/Le0423ZZntm7WyyMA8WR46d+r/T4yt7u2sFzK4NfpuGYCZtpy7Jb0r1UycRprIhA9cpkvUfvVx+0vzHSUe0NjIDFmntxkigjSRa7+6IpOSAIy0g2j+e0ffVRzSzVvHBecys8vqI7IGIhd8fV6oE342LhrhuiWXn96BP5k90endJn7nYDs5Bnyb6i/56OBvx2mAsx38497OSC+5TNAUCQGAzBDhr3WYj4OptIDAFv4Jo3UbkrDfmFOJtvZnjKiAABIAAENgXBLDWTdPTNfwKorUgNrKAB8m+hjjVmYdBvdAIwdgSjpKGk9l+C+vfDOOTZdfOYUMcOwOkmSKNI4c4OX1ySEOvjT58qs3edLBLEa0eoehiY2SSmkRkkHi8NwjtQIAkiNbjAPkpcHs8+6a7g7iEAYtoFX3/IfpnSCO45LW09uuWbj8vSapTpHBp2prl+iG/6T79sn7HPxGyOHiLReI1On7BfYqmQAAIbIZAdq3brHtcvSUEpuBXEK1bCp41hp1CvK0xbVwCBIAAEAACe4QA1rppOruGX0G0FsRGFvAIqWURlJGDmWyCKXwKe5Do1ORkMw/3oCXVL3WZrqIdx86WNNPl/aFy/a4sX7eKlqdrnI0SeGvOjb7q8mhBCyPz1rKfEkSlnFOXJWy51SRoqckubcVaQ5m597YMgxsjKaJVZ+5qQtokR1NEMSejVY/rxaxDfnOI1kjcRInOopixM5lDvnDjpW2T8mPBvYqmQAAIrI9Adq1bv2tcuUUEpuBXEK1bDKDCoacQb4VTRnMgAASAABDYMwSw1k3T4TX8CqK1IDZygAdJTbdkPqEX2pXah4lWt6zaymZMknh2NiyFyFdGab8rg5AavySjdbl8o8X7tdSXjWVoisOsouRcgjyW7tXYXFzQPZ11OrbyR4do1ZqwzmFXZphENVrv7kietdUQokLm4fr9QGWzih9qEK2hw76cGP66ndPT6Z06UCpAkJb6TUEYIOwZMWOaxopXEK0FTyQ0BQL9IJBb6/oZFb32jcAU/Aqite8oqdd/Lt5iuvCtBbMLEru2+27z1+zfOoktvc86uQ/Z3X2EVvvXpo2hbe/pzi+PaLHoOpstn+n84aQ560CdMaAPXI31qS2xfo9dZ5l9QXJ4rI8kAAAgAElEQVQ/3J5f0P0YTmIQZy9ser5BPX+jJyAABIDAPiKQW+v2EZMpzLmGX0G0FkRCFvCIZqath+qXWytuztRQDRGtzr+5hFSGxLMItyYzlIxDjlobDH3ZWGm/vE4e5mVkkDrj84lWU3fW13G1JBPkfjJ8mJQiMSMn1uvsTe+QqhDRqknFV+eAsnbrLDVd7x0iVmu0SqJVyzzIlwMj23RTojU2x9WKVsfHiuQVYzeaqoJnDWv3lvlNdauyiYtjpnvjSMaLbgaN1oIHEpoCgZ4QyK51PY2LbvtFYAp+BdHab4zU7J0Tb/m9YuSAUq19f3dg7HlU2ze9t5WHwt7R2eMPujlsDtkM7GWSe135xdrfk+f08uP7/ry9Vx+2Xr9rX9XzDWo6HH0BASAABPYQAc5at4ew7PyUa/gVRGtBGHAA9w6/CpBjXkak1yagx5o57MrtczX/TR9XLyqr0S1nb/9bfA1v2kTtdA/DaghIUYJvHL7ljp/fPPMOf7L6YWTtBk+sj8g1ZAlEqSDQZKMqFBXJapKnTfy4eJtZrfJQKoOsPLL67AKQg5kvH7EidQ5XQ7Pe/qa/v15UBq1yPP04ue/mETz8qiOVUxqp/NgOSAdkxtUoWC8vBfcmmgIBIFAPAc5aV2809DQUAlPwqyJa/1cL2fc30eF//x90/l//ORSMg42z6/7i2M/Z94Qrc+w9brPhsYlWve/KaNv7NriVToFzDlJ9xvb0R91BuVF7GecjVD3fYLBoxkBAAAgAgWkiwFnrpjnzac+qhl9BtBbECBdwq1woQMqpvZ/4Yq3roQzCUzFyzcFXM5q9vjYl85E2TRez5ZKOFgsSBU+ilOrlklQfrcSqe32TPdpWSNk6n7GSLtW38YU/ML4Nabi06fn8gU6s+bvlT3rujd2fijDUf50dxmiNzqsu67IzS5t2yfItR+s0oInqjeu2abNmhQ/lTpwufzb+7ORu7UzXYDzEysFifguNYXtCkcZ2OzNufL91RL3+LRXbrJiOxqvUOaD5jxs61OR/wb2JpkAACNRDgLvW1RsRPQ2BwBT8CqJ1iEipMwYn3lhEq5dRuqL57w+6Mg4GjRKXDG37YqI11ydbAsnJwG1gd/ff7r7TsnfT8w3quBq9AAEgAAT2FgHOWre34OzwxGv4FURrQQDUAJw3XFijlXftPrdSuAWzWicPi5r7+7WZgdtNWhCkrVbsSLFANutIHQOz9g6B4da6vYN2qxOegl9BtG41hIoG58Qbj2i1ZZBOn5zKndaqAHHpfYD3p7AW0ZrQy09VBtmjp4jWrjLIrSbS/Vc536DIo2gMBIAAEAACLgKctQ6o7R4CNfwKorXA7zUA5w0HopWHU6hVeOO6fn+7cqWjzeqa/XVLt5+XdKklBUY2LVvPbGTGwRwgsGcIDLfW7RmwW57uFPwKonXLQVQwPCfe2ERrm9V6QRf3RGffzeGjlj2B/R9D276YaM31GTv0drUiOj6mRkyqlaNqNWWbueQ0Y3XGq5np6h8ka0iQpc43KPAnmgIBIAAEgICPAGetA267h0ANv4JoLfB7DcB5w4Fo5eEUb7ULGZybznEq14uXBktXdioTwzyAwI4iMNxat6MA7ajZU/AriNbdCT5OvPGJ1k5zPigdJWEJf2jnaNsfLExt+YxGa+DcAzl2q5evJZrsw1DnT6d0pzX7E/aGD79Ka+m7RCv/fIPdiSdYCgSAABAYIwKctW6MdsOmNAI1/AqitSDKagBeMByaAgEgAASAABAYHAGsdYNDPsiAU/AriNZBQqXKILl483Xd49r0yqCEjnuTRdpJ4dua+zF9+dh5BFEAojr/jsa/zsBtj2JYUnd+gBTmp98Hi+YMBjGauv7AOr+hs0KTy3nM1jjfoIq30QkQAAJAYD8RyK11+4nK7s+6hl9BtBbEQQ3AC4ZDUyAABIAAEAACgyOAtW5wyAcZcAp+BdE6SKhUGaR+vJlZo1VMRCdAAAgAASAABDZCoP5at5E5uLgSAjX8OjjRWmnu6AYIAAEgAASAABAAAkCgAIHv7++C1uNrCqJ1fD6JWVTjJcXsGzJDu+N7WAoEgAAQ2BcEaq91+4Lb2OdZw6+DE627vMmvAfjYgwr2AQEgAASAwH4jgLVumv6fgl9BtO5ObNaNt8yBn7sDCywFAkAACACBCSFQd62bEDA7PpUafgXRWhAENQAvGA5NgQAQAAJAAAgMjgDWusEhH2TAKfgVROsgoVJlkCnEWxUg0AkQAAJAAAhMFgGsddN0bQ2/gmgtiI0agBcMh6ZAAAgAASAABAZHAGvd4JAPMuAU/LpvROsggYFBgAAQAAJAAAgAASAABCwENq3EB9FaEFD9vaSIk1RP6N6yxT3BlGNorX44Y6ENEAACQAAITBGB/ta6KaK1O3Oagl/3jWjddJO/zeicQrxtEz+MDQSAABAAAuNHAGvd+H20joU1/DoNovXrln4fLOhVojij5ecLXf5cB9L0NUWAWzapfmfLT3rxDBPk6COdfd/R8UYm1+pnIyNwMRCYCALqo8Wbvmeb+/no+ZvuNrtRJ4LPlKYBX7veLFrrmKEgDrI5WIhVur81mmmK0czxfXkHda/oeS/Th1/rApDvDURrHqOxtJhCvI0FS9gBBIAAEAAC40QAa904/bKpVTX8OgGidUXz3x909XJJgltdzX/Qyf062aB5d3ABVza4L5M629S27et2Tk+ndxsTw7X6yaOAFkBgPxDoiKFmvhfP9A2WdZLOh69tt3LXOnYwrOb04+aQPsU6LcnEd7re+OMie/RwQ4PUDH8E3bD/4sv738tU92vxHDe/AETr5hgO1cMU4m0orDAOEAACQAAI7CYCWOt20285q2v4dfeJ1tWKVsfHXTaofHl6oPMeslo5gOsX9otg5ltDts6W6oWTvuj29pMuLzdNkavVTy7k8DsQAAJAAAhMHQHOWsfH4Itufx/Q+3WXDS4+Rt4chio8+L3WaalsezgfgS0D7GXq+rWOB0p7AdFaili6fZ/3Yjre1L0nk9xZf/0kULCGRiMgAASAABAAAhEE+thboQqMEW47UAW2+0Sr5wdBZt7Q4VaIVpdI9YPEImIPbmn+dEp3v/7Sj5NOoTVE0toZV0627Fe+H+/65REtFt2Ys+UznT+cdJvehgymttyzmUsgq09l8Pq/W/9uQeFvmP35/SP6Y2zCW3I6jmn0lpTXntKT2NQfPdP32WOHd8F8RP9e5psxqOk3a+6G7TlMDhJ4x8Y2x43bZ8ZMSMvXlrYI+TRnu/u5IGfL6ZMuJRYgCvtcn1/QBd3TvX4Rmy3p+fyBTow3MzH3q49cP/51ZgabG3sXF0T33aABu/SHklDENS+Pm8TZak5zuqLDGx3/2nfOi2kbu50/9bzKsE/4PnDfpmI0FSPL5RstWt+F/O37SQ+vY5zznHBjpC9fp57JqeeEnFMgllN2zmav9BokJNLkA+eZEYriqpvGQAartOv9egQZ4iMiWgfYy1T1K2MP3EcTEK0VUW1eUigoa7X5OKx4E9nuJ/eUSk5oJXw2Nwk9AAEgAASAABCoigBrrSsZEVVgDLR2owpsekSr2Dj+IfrXSAkwPMVukr2Rmg0jpUqMzTZnjzR/FKQO0XNTRhnKiJXkBXVly540gSBmGP2ovo/ascjbZBskkSyRVgQO6excafubpYFrZUNY/RHdzp/o9E5k7jo6eJJIuvO0Lj37RMavIEcpRWwp9/nXNjISb+LaX/RXHzY2m9Hs6Jpe7o5b0tQkOOLzMUR/V3P6/XGl9HYjmHT+akgwGRMHGUzOiE7SeLvzDM3bkpHw7NNkXUPQBLRHwxg80/n7R5E/lV8MaYwAVhyfy3iXflTyICHM0/5X14Xa6Js/jysnFg0Ce5M4c3Cy5x/5mCOueTyziKty7KXHNojR3LV3DSluPIMC93jOF2PwdfaZnH0mlcTkFX0UPkvNRS2HZ+9Eq4znbo2T45mbSPYK3EfDEROtPexlsnuYPiCu3CeI1lqAiuf1X3p/u6e3njK6WfGW1D939qC1po5+gAAQAAJAAAhUQoC11rHHQhUYC6odqQKbHNG6mv+mj6stHYbVkKhJvTeHaPW/5DuETlAKwSTvjhviyc0I8Ikhn6BwN7Eu0eqEumtL4EXQI8XUW7V9sFDkDooRwa+JbNYYUabe5U2CLkSUBbB2SPrgfL5u6fbzkqTig0seev6KYcrAJOB7F6OQJrFPsJkkhxM77ksOy6cM2xvHpG0JkJ+6DMDNAt420RqwKxzGFeNMDhCInyC57z/3irH3JsTwc1SqJXwt5x7PxXjvRGvO15xnclWi1TwokeET77Ftf2Dj6JhX3TSGSFUQrdl9ZB97map+zc6gnwYgWuvgqtaHK1k51Jd0Bive1iBaU9UEctV0K4MMyMLVETam0eokK4kiX73S2iGvI7kPbuvIzEqrV5IZvetU52jLk5VNTvLHxlVo0aobZQ0Hf7+dWXWVx9be+7dlT20iCLeaIxdLMazMiCmvYAlX9CyPFmQUGppRKxNk+BVvnIqhcBud0FA+73R/ubiQkzX2/Tm/xDG3Kz6D80jErz+uX11ZUjWlD+cuxzPwnGdWZ64zB/c54uIbr7hy7AxVa81m9NqWZDX++VSVDH51Vz6O6qyAdXthrXXcIVEFxkXKaVe/or2GX6dFtOoSepFp2MNfFvA1MlpDJVMWkRAgVcTUrJflSOlVPpOJSbRaGhhqQ6gSXpsHpYe1W87KIwe8ed8cktx4mCRbxK958iVMeIZw9Idw5pMiWkPZW0GbE5jE8A5sYEOkPo9gI7UhJaFpvKCjIp/y/Kk2Vm5Gq53ZxvF5kDB/tTdT0U1XdOMmd3XOprzLtOTYFQ7FenGmbGj8ZD3SApnnxoGA3QsIB3uzHj18gF+wbDMRo2p8BtHakG3uPZ7a4CU360P5mvNMLiJawz4IZ2Dz773wi6gtExFbJrNrXcn6GiBV5dwezrss9ZL+qrYdaUZrT3uZqn6t6gd+ZyBa+VhFW7bxRb1qFLPirZBo5VQTqCUoXXnEaROvcPrsSNNE9Yp+hl9cvNGhTABx1m5B+Hwc0tui24P5z/180oR9TboSrUoVWrLqpom6osov/U4j9iDX9H7QENKMyqBUtV/uHSgXS6wKt2a6+XeQUFWV6dtTekpWrpRXvLXvisY7FCe+Npt3uvqLg1POL/E9LrPiUsr1dW3dhBqOjeH9mbLM/W0zPNerzuT4OXd/lM4xVXlo9+WfK8Oxt8LK11sXrLWOOzqqwLhI2e1GWgU2IaLVLFtdz0e5q/I3UrlGq0VyBRZs9QXTJ1ushSGyUc09RD1pgED2XHIcdlYSjxzQ9kotx0a/L5wh63sqvzCGCTDrhZ85n1RJdmphsq0OY5Lza2gBP7l3Scc0wdbsBCTBqikeizzXp4NHbwieP9WGg0P2HVHK5zbxNqOl1Be2N1R5/7ubHy2hoLBTerE+0Voei/XirNmyheUzjBcdYfvfXy8BKQ4e9lq2RH108LV8XaI1F6PK7jTRmvd35wvXrm37OkaAb75ZT8dkCtfU2sV5ZrjX59e63Gpp/I6v8wVgyaemId9ReGmmeVW/1jWN3RuIVjZU8RV8Pie6E5ny/X5oYMVbCdHKrCbQe5xo5ZFGJledlKxwYlSvtB5YkYL8QK3nQsPdkpLqXOWtb4EKi/AzPaLXbWImPqxzqraYVWjWHkXOyVDqz2HrHVrsyGx5smHl1X5JnHKxdPXBxKpBwZVm86rqeBVc7HWeUfEmd2KO9FY2vlhVbWXxaj6Isvu3nF+MGEu+X7Dn4e/ZszaWSJGx7eDGEe+5k/VzhBA+ue+eI30RrYLXcN9ZOPZuvvL11wNrreMOjyowLlJWu7FWgU2GaO0D4HVePjUplBL2v28zr5wy7mbAEJHhHlZgf/Fj9BNcGDIZre5XlVCZubdZEiv7ilbHx9RtuXjEnMbO1Uy1vpJFbr/8whgiwJx/i5VBW/NxXoKD0gFGhmhj79dqRXR8rDRG5V8AkxzeIR82PjHjI0dutuXoQvtWVsUY9rIw4PlTzDJny1o+Z2m9MjaYDlnpE62vVB6LteLMCPRgBqUe54Iu7onOGo1ne0NbRrT62rfrxWjqRYHj79iGS8d4/l4PvNDU9HXgnmtfaAwt7dp2sl/AnGdkDs/QI7XqplGSOfLtnnSxiVi/Hs+ayoi1tlS1LuqXaFrHyj73MnX9us7sNr8GROuGGFoa+f3GPyveSohWZjWBRChF9GkIs9VJ3YGxHeqaiGBUr5iu8irA3AoS1dh6Xq9Z9aHn731Mpz6q0EJVNxn8s368oo+WkDbeJOTH4Ab/bB9+qb1VAZa7/lkcmZDyv30fFq/3Ed9m1/mCirfWQq/ap/mQHbKBXanIj1d7X+qcFeKSwTm/GHvd5PsFYx6xj+Z2codh/TpVUww7ivAJyYm5Va6VniM+DvEqwFzlodVX4BwbznNvw5Wv18tZax3XAlSBcZHq2o24CmwSRKu4Qe2vI35aernX/Cu4N5LWYrHJ1oYMJfurs0fMBoguL9Ms+iXztSvrZ33t5BCtXeZgiES2Su8lZPrLvXkGPY+Y42xUYn7MXxv4ChhY0HPz8WKtWUQ7X+usNMPPwQdAjMRK4+3Os/PJpzyl/v36m84edbaK3rTbG2Grj8BLTg6DvOauwqDYlsa52SzmKkSr7SeVOR6RDuDapd5u/AzUwjhziRbfH61BUuPIlo9YH/ug33+ckJXR6swl/mGJIR0QwTUe44qYy9/rsexldU/W8DX/mWwe/JUj/9MxmX0Bizwcc3iGLuOuddx1VdrQVCmoQxjf6TrwcYDbX712/RJNpXb2vZep7dfS+dVoD6J1MxT1/tTrhaGFXzoyK94KiNYYMRLaM+QOg5SrdeqwzmyFE6N6RQPWrpuN3qPI/jx79A6XVTapvcgmVR/RqhNBtGYrlpp9vLv2R50fLhXPV36lKvVO6SlAtEpsGskZYlT7qTbh6hhVxZSw4fqdDlhYKWBK9iX5Sqk6FW/Sk5GM1qgN2bi3A4ETr+YVOZw4ftUJK1mileW/vDRHCkdVEZaoRloTT11p5o/Ne+5w/OL6Il09xqkCNLSSncrDbqwzegw8Wzj2lq4/Q7ZnrXVcg1AFxkWqaTfuKrCdJ1pjX57CGaWFvnOaF91Iga9YsUOy7DmEv3Lbm+NwiVCqn+gXuhAk7YZbP1hVo9lySUeLhRTz9zL92g+/vp6p+VWdHKJZD+/b7guQt6fOOzbzrm02bjSj2etrUzJfgrWNRQg2n2xtWrkvMM4X6Q6TNN7/6A8dLEw9R+2XT3q5/Nno9mrfKO21rrmpfeWIkbdmqn7ahT3k06jtNiI6XlWchGzR5frmIQZ5n7txvNkBEqZsQGfHxQXR/X2ZXd3s9aZt3TiTW/aA70IH/IWFv8ux19Yb98OaMSrjJ3KtfZAD57CGDlX9vOHc6+5BBc1dYkhE1PF16plc205TT7l7AkRKRY1bMfbcTx7YSERFax1zWe3wytvN7HLDZvrjZ9NNIMtiwwGKLh9iL9OHX4smWaExiNYKILZd9PuhgRVvBUSrXlvSFV7NGtrqXQYOLZXz51QnPdC50LI3NdLbCidG9Yoex5QLCP7/LjFBPwdS1TQeWWVWWUj9SUML38T3QHzkSs1JBwYvOaINI+9jMgdbyXK2e8523ymrQkyJBY1NqAIt1cexT36aOJ0+SfmsqA1COoCFlUIhRyCKEOL4VvW2XjVRFRtYVW3Gjrc5eI5b/ZW1kVkxpDBPVG2VzCOYQFDykdx+xlhSZCV2sOKI99zhxFryOXL504/pRGWYtyolMA1JInLsrbny1e6LtdaxB0UVGBsqeev5h0GXXJ9qW8OvO0+01gKT008NwDnjbL1N4Re4rdvLMiD8FZB1qbFZFlmapgxVuy0dTSksf0Zo2QcCm8ZZiU2h7PGS69EWCIQR2Ju1bs8CYAp+BdFaM2hHQLR6VUHG/AKkC7eawKpyC4zhZY8H2qSre3jVK7YkjyPzVaU6pyPw5Md+KQ8Qr4zKVyxFiD7DLbmqGz627sddTQLzsM3FgkskaTJHJ0XkrudhpYDJEojMNqq3OhVvsqecRmugTe15m08sDk5pv/CrtmLzOKMb+pCH0zVom5IUTD/Z80hXI9XFk3dvcHDO3R8lc/RWpSR57csdcuytufLV7qv23krigSqwrJu8tUZ8QL39pMtLs6o62020QQ2/gmgtwL8G4AXDbbFpf2nY25vUpgRYBhNT62t7k8TIW0dg0zjjT8BfYPjXoiUQSCGwP2vdfsXBFPwKorVmzG6TaA1UCRnVP77EQZcJH68m4FQeKZmlQHFQC6xZEZcdK1olZdgis+WJ5j9OZEWY/JNzbSqtRJnCxTN9Ht4YVUvrVX24FTGhSrRkhRyrailWdcPBv0tWWB/b7h6I9cGt5shVC+Z+F5aUV7CEfSur9tasJrIr3jixk7Ch1fzUOHOrKNNVaRycdOViCndO1ZZNorrziFeNcWwsqZqS1Ug/G8I7VvnZmMcZu31mJKozOf2E59BVq4bvn3AVoJ6jRtm9djab0eurWSX4QpefWi96RptVEdZcD9fvq4+9FarA0v7YlSowEK0F91UfN1LB8Gi6EQLDEWAbmYmLdxyBoeJsih9Ddtz1EzIfa92EnGlMZQp+BdG6O7E5fLx12W7xyqNOz36z6qSh1vrd8bcmeTev/AK2u+R12DokArg3hkSbO9bwax3XMrTbBIEafgXRWuCBGoAXDIemQAAIAAEgAAQGRwBr3eCQDzLgFPwKonWQUKkyyPDxxqk8OiV6fKLTu0sypVfbCbOrk0B4+EHCwf+S8lWdwLbKDYhOJogA7o0xOnX4tW6MKEzPphp+BdFaEBc1AC8YDk2BABAAAkAACAyOANa6wSEfZMAp+BVE6yChUmWQKcRbHAgQHlWCJNgJsO0PW/S82wjg3hij/6a91o0R8WFsquFXEK0FvqoBeMFwaAoEgAAQAAJAYHAEsNYNDvkgA07Br5Jo/T//q8Xr+5vo8D/+B53/138OguGQg+y6v3bd/iF9jbGAABAAAkBgNxHAWrebfstZXcOvIFpzKBu/1wC8YLiypqmTW8t6QmsgAASAABDYYwRGvdbtsV82nfoU/AqiddMoGO76KcTbcGhhJCAABIAAENhFBLDW7aLX8jbX8CuI1jzObYsagBcMx2/akKziAvO0VH4HaFkXgZU8XfZt+Ukv4rjJ5hTRo+futNW646E3IAAEgEA9BEa71tWb4l72NAW/7hvRupeBikkDASAABIAAEAACQGDLCHyLsqkN/kC0FoA36pcUkHkFnuy/6dftbzpYvHYDXTzTd+iI2/5NwQhAAAgAgSIERr3WFc0EjU0EpuDXfSNaN93kb/MOmEK8bRM/jA0EgAAQAALjRwBr3fh9tI6FNfwKorUA+RqAFwxX1hREaxleaA0EgAAQAAJBBEa91sFnayMwBb+CaF3b/YNfOIV4Gxw0DAgEgAAQAAI7hQDWup1yF9vYGn4F0cqGmygHuJfF6PY9W9Lnyyk9/T6gxdEzfZ890o+Te9UqkPFo9zej5ecLiUr07k+VqMseZjOavb7K/30V/0sX9Px9R8dm6/kP0sOFxluZv0tbL8kcLva7b+c/oj8H1CZ0Gn3F5sTtgzKZonEfzOjiguj+vssynenS/gaj9Wyw/cLtw3IjEcWxN06YTMSLdb0TS6m41FITqesLbhE0BQJAYAII5Na6CUxxL6cwBb+CaN2d0J1CvO0O2rAUCAABIAAEtoEA1rptoN7/mDX8CqK1wE8cwBWpdWSRnJLEehPE5S/6axKjR9f0cndMmggziT95DXXl5ooIs0m9rt9L+tnotOo+rN8aIu/m0NYMJYNotMdrCFyDsMv97s+7IQipI2xzc0pjJ0hfZRdprVM55zePgP66ndPT6Z0ipZ02oTHMEMjZ8MnwCwcLiy63+jSxJ5tIj8SLwDXlWznWak6/P66UZqyDCev6gvsETYEAENhtBDhr3W7PcD+tn4JfQbTuTuxOId52B21YCgSAABAAAttAAGvdNlDvf8wafgXRWuAnDuA5ou4n+QQkuf8mZQAe6NzKYHXJT4d0dKUDTDKNbun3H6J/RoaqRcR64xlZlEJXNPc7iSYOwdzY86qzWRlzymPnOCvYp7DFJVoFN6uyezciWmWibs4vDCxsZtfxtYN9Ll6ETSnf6rG+bun285IuBQglsVFwf6ApEAAC00CAs9ZNY6b7NYsp+BVEa6WYNQ5RJQpVTG0+TlG86T1jO6yy6fTJ2M9tbhJ6AAJAAAgAASBQFYGitY45cleN2s/6zDTDaeYc9r1eJ/WusvYN9XGq4VcQrQXu5gCeJwtdIk0ZoDJWm3L/SKam1cYlGV2i1fxvEpmfjUSBNV9zvI6M9CCR9iR+dwlM0f7mkJZHC1rITF6dcetnn5pzOnBlAbQhroyBsyHX5e8dp5gjWo1DqpwXjGiZvbDh+p0OAhm0ll84WJgAZ7HNxMsz0UnKtx0oYaL1MxMbBfcHmgIBIDANBDhr3TRmul+zmIJfQbTWiNkvup0/0emdLQ9Vo2ezD268aekiey/X7H1ehbLWN+Es0dreQX9AAAgAASBQAwHuWsceq+FRJH8iOY93unbkINl91WpocC+u9GKtIcr6WdH89wddNUmELhdT1le4dQ2/gmgt8AQH8HWJVnndw7kkJZUOKXkl8cks1BzRenPoaa52HJwvd2DCkssCFW11m+XyjRbv1/R9d6zI44Zo5cxJtYnJLqgXAh+DBR05m/CSjFZXkiHlv+fzBzrJ+YWBhanPmsc2TLS28SLI34Rv4+RzQ3oLopVxfcFtgqZAAAjsOAKctW7Hp7iX5k/BryBaK4Tuak5zuuudvOTEm/64HSNTxR7t8QxEawWvowsgAASAABDoAQHOWscfVr33v193654l8cfvqIeWyraH8yU8MvMAACAASURBVEaKsocR2F2uVrQ6Pu7OIopUObP7CzSs4VcQrQUe4AC+HtEaKtWXjJ7S1Gz+QjqprV5pTjrAK3kXrGUTpO61zXhfqxXR8XHzNSVAaOrfW3LxlTydWZ3R2oyRmlMWOzf7M2Z3iXQAQ8O1JXeldEDOL5p0TmBhs9j0+yCFbYhoNf7t6iMgM2H4Vo7lZK+40gGp2Ci4P9AUCACBaSDAWeumMdP9msUU/AqidfOY7Q6/9A9N3bz3rod8vDWSWIHDV9teTNkjY6+pfjdLBbsMWPWTfS5CtzflHTDqVTcZZxbwDz01Dqw1gPX2ybrgzD0XIVSIFjjodhOf8eeyySjxa1OHtXZ+VIkWvq32AcGcg185bcS48QNi8/HTjiH9aZy10MZlcyhyk6199SGSTHSlnYhp/0BhlehhVuMpTM0PFKmYjc3Jmqflpn6eDSX+Xv8A5gu6oHtqzz6OPAvyse/34/rBxD93qDB/Pi90qasNGYdJa7flxq9yB8uPdFd0eKMPvE4dCG2PGI9Vt+Q7f4/pnlPPhFisaTvc32NZmhxc82tdAfqBDFZpa5PEVtBTD01HRLR6sxPr7Q0degfHrw9DDb+CaC3AnwN4liwMaW4GpAK8w68CTL1FvDqkY/jgKXPhXNF8TnQn67H0BtX4/euW5k+ndCeJ3tzvYe3T0IFc1oFezpyy2AVJ0ddmo9F9ATp7lBMzNFm77GB3jGTZfxMb5jzkYVjmoWQBv2TnYcVcDtuApm/gMKtWdkL2bfpW+ebvr5cue6XRZtOLjZ9ub19fcIugKRAAAhNAgLPWTWCaezeFKfgVROumYftFX18/6ac8F1PsZ/orzc/Gm9aJNQjG1OzC+9rwi775Mt3tfwziczajWfRA2vzBq/l9nrO3CyQGWFlKVjICGdIOjiZeD9nI/lxCZ0lsGnfx6/NYNrGaOSBYbX/jB7+2FmTaxP3yyTqgVs/n4uKNDq8EGewkTAgffhzS26JLsuD4wG1j/3c6ZsNzeqbz949GQqT/OLPJMUb1Yutv/4BmPl76HTHwLhQ8tyNykLNOGmpizD2IOR4zKlkqlCh173280Zh80e3tJ13KQzXUX+7Zlxu/2t0bev80sWHcg+m5cJ/ReUyEKel7Jn9uCxfX7FpX4oCQpKApJVDSV/W2IyZaxRrqnFmz6fRr+BVEa4EXcoDnv46JL+zNl0ya0ez1ldT3ybCAr/2lMfR10fmCb83Fb5/uL5QNYOp3xX/nzdso/W+/0nc28vrovgJL1JZLOlosSHQnvkRdvx/Ilwb1VUooMOgvbgrjiwui+/YTpwarw55nwyUpslVfb+PM7cOUD+iI7KZPK7tDL/rpeAn7NhUfaiybbA3PqeAWQVMgAAQmgEBurZvAFPdyClPwK4jWyqGb1Ylff7xsvDVEK0vvjXGgqrZUJyqIPd/b4T+rMsw7fFZelCEW1/qg7pBDIXkvzkGm4sP5jxN6cyrc1veKf6VHWrmH2dYcLNBXlmgt8L04vDd48Kut2RVvE3hZt5NGQrESix+dtHCg3keORIbrQVAfmeODXKKIBa2JWe5AZHlh/3Gm7Sv3t1/Zx8FLzqpJjgk/C3iHF7tJQ9aBwirVerMDpx1CUJxXYiXH5OJfVDayniW1b+SwtF3yHszNxUz+ouaMl9AzmtWP719OclWLUs6vBpzZta4E+hCpCqI1i+Bq/ps+5IetbFN2gxp+BdHKhpuoBuDthk4uuN3XqgIzwk0jZfQb94sOtoxAZCFjWeXrvJiXiQUH2mcsINEICOwVAnXWur2CbCcmOwW/gmitHWpinyDf0qu+oAgrs/FWQrRyDont3pAVsWW9qLc0j0F6ORlj+kDajhGS0k66YDtZpq2v8Up9m4oqQXaZMlE6m9dzp5sk0T8BZpFWocNsa4ec01+WeCvx/aZEa9Yv4T25XxnWTNLrL5xYw/EBq9Q5dFhw7kBkaWr/cdbdVpnzOBgffzh4qfHSH1E4/QSJ9lfDj7mYYc+nedK4Gf65+OceilzxPla4+WfJKMgTHztyc5EHPjHuMVY/rtyITsTqmDj3nrIS33J+NfDMrnUl2AdIVWlnc45PRR6xxKqm7UgzWq0q7DWmFbmkhl9BtBb4owbgIFoLAEfTbpOwFjGfOVnY0T4D3EAACAABFkECmHYSgTp7mO1OHURrffz7yARhPUcKMidjL/ZetplBGulqJ/Osg9ge3H2RtfoNJDJkycGOVQqTtewMpf4JMD2X2GG2fb/Y57DkHKarbfQPw20OfjUmkWyT9UuYBAoSIS0Z1Giuin382SO5ZeeKm1LkY8oH4YzWjvCLxqwgWrOH3vYfZ1yiNXQwsvvU4+ClrulK0UOZ85x+vErF5REtFkZcZWImFN+x+Tx/n9Gjk8GeffYxD0Wuv3KESezU/ZWdizxBPn+PcZ8JuXsm+XvBYdFV91bQaC0M1QzXUdib2byGX0G0FjigBuAgWgsAR9MNiVYACASAABAoR6DOWlc+Lq7oF4Ep+BVEa+0YES+1f+nXi9K1r/nHibesTqx46fz7i17kwZ/5w0jVHruZj6NHr+YWeon3NTR/nBA9y+yqpjTYObQ0Rw4qXs8gIprDVI+em5OkYyckuycpD5BpqImk6GG2NYMi0FcWS8Zhuq1v50+N5qjSa/VJzcThsLoMPHlALCN+vDhzpANaGYHujuP4IFYuLw8Z/vWXojF7ILKpH+jcPSTGirXxEK0/cwc0cw5gbn2QehYUHl6sY9eNq9y9zJ6P0mgV0gFWtmgu/lmHIvd0E3v3GOf+yj3HGfdYDpOmYjh5z1z+9DRcrWeGrELI3TcKV85ax/eAX2UyngrU8WW09vWhuJZfQbTyI7/yjVQwMJoCASAABIAAEBgIgbqbxoGMxjBZBKbgVxCtWTcXNRAvopYeYNHV6ca8eOu05L2MMydTTOstLjVh5BEc/guqn0EVyMJyyQLnvzUJ5ksHpA/0sV7yI4dhpQ4yVej2T4Blic6KMRHqijN+3vf5g1/F2F68B8j49AGxjPiRbjNJXkevN0AAczBw21hxKeUBuixLN2bzh972H2fa9/m56mdC7IBmzgHMnGcBp59AxAb8x4qZV+58/MO/cvGf92+dm9gltUKap6nDl9WtkTtUmneP5fuJHYZlH5AmMsn1RzV3PlxceWsd3wfyHnm/VhKTgQxXfk+1W46LaPX3L/5BcpsgUMOvIFoLPFAD8ILh0BQIAAEgAASAwOAIYK0bHPJBBpyCX0G0bhoqxqnOzUGidmn9pv1315fEm12e2/ThahW2L+l6DFvPtD0UVOukOhp7iijVL/GpA0Y78leM5B68+o/+0MFCK7eK0u2mNLz9J913U9YtSlC7E1SbA1uN08gjh6uqF+xOI5YodCjuZv7yyqK9uZgH0mw2VpxkTWHZjR8/0Nf2V2ici+dPOrwxD8j1W5lEenas6IHGhi0yfkkeZta6WMamcbDvxTN9Ht5k4mlJz+cPdNLGXGd793EiHbPiHo/OaYA4s0lWjr8dn3rax+k+lkcLWijtEPoU5eiBZ8HVh8gc5djS4e0+p3gxI64vmc8LXbbPDEcaIvasyDwb69257r2m7ePcg002f9ZWzjNazSh1yHdwTTHWvPDvvoZy+iBxZUfJWsf1RTdu/ec+1wa7nb13oMD6vF6/610V8695T67X83p7mNhYgxOtm04a1wMBIAAEgAAQAAJAAAiUI/D9/V1+0YiuANE6ImdkTOnj5XPz2Yf1/zbvFz1sDwHl0/frjsgxbVFlt4poTbcJX2/PC/GzPT9j5PEiwLkHOfeXmOHu3WPjXOvGGy27YlkNvw5OtO7yJr8G4LsSXLATCAABIAAE9hMBrHXT9PsU/AqidXdic5zxtnsv8bvj8W1Zyjn49ZTo0dBvdU1lHw6L+NmWlzHumBHg3IOXdMkSAt+9e2yca92Y42U3bKvhVxCtBb6uAXjBcGgKBIAAEAACQGBwBLDWDQ75IANOwa8gWgcJlSqDjDPedu8lvooz0EklBBA/lYBEN0AggsDu3WPjXOsQYJsiUMOvIFoLvFAD8ILh0BQIAAEgAASAwOAIYK0bHPJBBpyCX0G0DhIqVQaZQrxVAQKdAAEgAASAwGQRwFo3TdfW8CuI1oLYqAF4wXBo2hcCgVNG+xoK/Y4FAUfEW5o1FoHxsWA0fjuU1hpX52n88xmrhVjrxuqZzeyagl9BtG4WA0NePYV4GxIvjAUEgAAQAAK7hwDWut3zGcfiGn6dBtFqnZjYH3mSBjx/4p7t1P7s5ATP3rYxTp6seTLd3uK5ExMXJOsjnX3fEUseaCfmtG9GKqKc5KnR+zb34edbY3PhWt2dEOqf6jr8DPWIKq7elp/U18nrRXOz9jL1cerDr0Xzq9AYRGsFEAfqYgrxNhBUGAYIAAEgAAR2FAGsdTvquIzZNfw6AaJ1RfPfH3T1ckk/ez6pjgV4MltyZC9107wv8rNqXmaPQNrksZpAi6/bOT2d3tHlzwlMZi+nkD7NdC8h6XnSrLWuxAaxLt4c0qdYp+Xz952ut/3hwyA1Z6MgWs29DJHI3j65r/tBtrpfS2KgUtuOaP0moh8kDlg9/I//Sef/9Z+VRhhPN7vur123fzyRAEuAABAAAkBgrAhgrRurZzazq4Zfd59o/fqir58/qeVQxAvd4xl995D2xAI8SeIhK2uzkK90NYjWSkDuQjdfdHv7SZe8oy53YUL7Z6NJ0u3f7LcyY9Zax7bMJ8oFiXhzOIYsUmXbw/kIbFmtaHV83GXdy3Xqgc4/X6p9JKrrV3YAVG0IorUqnL12VhpvkIbp1R3oHAisgQBkt9YAbQuXwE9bAL0dsnSt26atGJuPQA2/7j7R6uAlyhP//nrppbyUBXgR0WqcrHf2SD9O7tVsLp49orgruxQNzJJCR7JgtqTPl1/098cJid7cTJ14P2po+3cbXFFqf/Xxmw4Wr80Pwo5/RH8OqPunJS2PFrRopuL0QM9by2IyFqHZjGavr0SzGb2K/w1odaZxyvstVSZr9q3lCzzcnRiI+0XFwumT6ReO332/yWwzLwb88lWVadV4NhCr/EdYnZZJX33d0vzplO5+/e3uL3mLmSXoeX8G7w1z7qs5zemKDm/0veDjlrIz5l/TzliM+P36vn0+f6CTzH2r/T8u/4azWVPPKRlV8jmYj+cc7u7v5vPUxf3iguj+3ng2Lo9oYTwIZ8tnOn84sZ6VOcy35VvWWse9fQMZrHJe79e9fBDlmtWseOMhWj3DxZp1Q4cgWi1kQLSWRfg2W/OfI0hC2KafMDYQCCMA2a3diAz4adt+4q9127YU45cgUMOv0yJaV3P6/XHVm9YaC3A20eoQf0fX9HJ33BKd5gu9JD6oI18VEWITOfqF3CTuXMKZ048MQBNHKYXwJsk8XXqtxjoySNOGqCJBbpzS0/yJTu8EyeFIJUgy6q4XEjx348i5vzXkSyPvoDG2fpPTT+HN91tLklhkpCbGTf85LxkBzBXRZ5TAs/xio+L7rZmrxiU7d9W+zURrYp22WHabjWkRc4+CABPynkqj1b5XuP7M+MjxR1lMNZSPc1/Z/kqPz/Ft+r5VpOTY/EuJrD7OnLPx0cZD9zxz+w2No++sbFvvHjFI/abqIoc5Z561fcta63IPXf27vDe6+0+vMa2UALefXtqNKKPVnZ+InT9E/5oPBjWmX9WvNQxaow8QrWuAtqVLePEGaZgtuQfDAoEkApDd2o0AgZ+27yfeWrd9O2FBGQI1/DoZonWILCwW4GyiVVJnMptmIQlKRXR4/xYkGhpyyMkm1ASsyKx6O/xnE84F/Qhy4/bzkmS1NYfQ01p3RhaZCuWxaNI6JJXrI3OOFCrXdPFm+E0To0S0WBgkg8D27zst7m3y2rr1I+SST7Ta5EWKEFJErUuQO0RrLkauPrwXf5dQLHuEbdg6Z68gsoKaya7/eP7k+Ei1ccg0jp0B/yQ1Gp0+s74N+d+9bwPEzlb9Kx8h/oce7YfsnCvhvhHR2jwDu0O8ArHhkGku5tl59uBb1lrHvX1D0g+jkYMYL9G6mv+mj6t6sgHCXVX9yvV/5XYgWisD2mN3rHgbzbOgRyDQNRDYOQQgu7UbLoOfxuAn1lo3BkNhQxECNfw6GaLVIjhe65/Wy35JWYdoPbKlAiyCJUI0hEmYEGHUxFRJPyVEa7NJlnIBRmbkqIhWl3BxfWT+N4WJHRtvPytNcUL24SWKGD2j94PuVOvV7S0d/HqnAydLWPFzguRdkC4+tsvbQxmtIaJVXy06DGc9e08ZTZDnYuSZ6KTVDDB7qXtgC/spmLNXZLBGDqezySueP3k+EmQ2WRngMbLQj5e0/ENq/GgpvVdC32Ruhu7bBisf/y35tyVanWzIxsAsAcmJj4BcSlpuxb6vshmtOaKVgfk2fFtjc9HGUYBIkXN6ODc+MLLv+soNR0q0asmTyif4VfVrZU9wuwPRykVq++3y8davNIxYe2OSPhxZlpQM1nL5RouMHI8t2dP5IywZFZbi4kjg6J6HSDgpiSofY7cyzpQhe6HLT7H/vm+kf07pSSSiiPejoLSaI5vWJp50VUpiLf9Hf5TcmfydaN7Iqsl5yP1RM45s0klKxbDkxM3uSjUZ3mXJbgXk5gplz8QS5+1xjD44eAclmLzEn5LIrdlWxOlf+vWiKupkAlLoAO+EfGAKH/HemJdHU/NJ3Y9WvFvTV/v/A5moY7xfMmXjYmMWj2fY5MsY2nJ56T2zI634669VCS2uXUd+Mr/W1Ywp9DUUAjX8OjGitXmIVdY10w5lAV6BaDVfQkk+3BziRpN6EWIzrs3K64dboi43mo3OXjjzbSQZrQVEq9KgzeEUJuZc8kDjKPVTJanwi55uD+hS6oXaGa0WfpEYKs1odSUmcsRUNtau3+lAnxw+1FMuMY6aT8ZXUSzN7F6ePzk+arYzVqZ6FldLS7QrYXf9lxo/59tOe/eIovftGDOLNshorYV7kJRvPuYpbeS47IDO6o9mtDIw34ZvWWsd9xkAjVYuUk27L7pt5XcKL800r+rXuqaxewPRyoZq6w2z8da3NExG0ictuZKXwVL7xZiMlqkRXiZNs470UE6CZuhgKJftMTPzyiSd7l1SzTgUWfv44uKNDmWFgLPfE2T8xyG9LRZ01BCtOSxL1uTuXAo/ESY3ztA+s8bLym7p922pC6Qk4daSPctLp3HwtuMtXPW5DTxt4k7EgCxhosufZTEexZjlp5wknrnnCEn+nYksm6yfXXzjz4B/RH8ZEoPFMoadBWbMaJI4Jq0o7Hw80x9ZXGKcFzXZtY7XDVqNDIEafp0o0fpIZz0cusQCfGOiNVR2LNkkSwrAfYCpcuXmq1koiy+ipxnsx3zJi0oHvFoHbY2aaHWzyrLSATm8Q8Sc/28tMSrlCBZ0dLGkw6vL5qu9QbS6GoaViFZ305PdrORiREgHhE7Bdk/LHupBmbNX7fxUBkNIZqP9UMHwJ9NH7dQ9OYpcTAWkHcz5SXLelqCQMdVscLO+Nb5me/rPGofYS++2/CvA3ORFnBUfGdwvf/qSG4ZvNyZaGZhvw7estY59n5svF+oie2PL7qiHhuPLaO1DMkADV9evPbiD0SWIVgZII2mSjbcNPqT9ZErDGK/e6gOoUUHmPVtdOZ1uQZf7iDdnH8653m0TrmQxydpCSSexzxmb7A/TNy4ZYmeSMSWdAjEUfoauaD4nurs7MOLgwP+oxcCSvyYbft0FqSbzucGS3XIeNJH9TC5JxOol0EcWb++acPLE4I9F50N6+L09Ix/oGu3OleMn5v3Y7M6Cz7qcjzxs2WMmErJKqmu9ULQ/gunEFZa0IiMBwp1vdq0bPPgwYA0Eavh1ckSreCD/IUeftAbaXH2zSKmyNMF78Q9sJIKbBufwq+Cior+SqcmGsv3cDLkQieGlzQfmk130MpvTSu4o6sZa4BwiM/vlPbaIm9q6QUK6O7zKIqLdts5/67IH9fWtK607e5S7RONAJzubc+MNfSt/YEgOOHN3XxIkkSnNUkUxQ/9xY1qUvLRlYev4M+kj8WJk6ym6OPHtdDNfGrsdSQs7Rhj6uxyN3oD8xbb9q/VuH87tD03dMy7xgsqI51A/aWx1uaJZTrVBRisDc87zltOm5N6tsbkwnwXSvqb6Qa0773Tdw8fQ8ufPuIhWb/0VH1BvP+lSCqZv/lfbr5tbVN4DiNZyzLZ1RTbe3A+YhqHZZxpTGia2H/ae/SE5ncxe1rIxcr1eT3RXeWmapiVX0smQSPL9vCXZH6ZvLGy8UmSupJPbzizNdhDxpHoCMnNeG91Hh6Xr03aUXZdqMuGKvMuG7stNZc/ksJqIbmwwZRyyeCeeI9t69rnVTEHc3PMcGmP9vVoCH46fmPejGj5NfKbk7Sys2WNuSrSG5fJ8vBPSit4+vHxfmF3rtheIGHkDBGr4dfeJVmdRdDcxG+DrXZoG3NELElcbi66vRyIW7Sv6kIdhzWj2+tpoc4b1Ze3r7c1T+5u1MRMCAuovqjtEZj8B+x0EfF2UhKaUs2iSNVZNr3D7Ss3P34ym8O4OLIv7zdwYSPxJaIXdyf+VGlSWb2zbZsslHS0WpCUgrt8PSMlWCbKJ1Nf4dm1R8aIy68wFRwZgqxVqb1TSWmDpuWstWn/zyfVE7XY5e9UezsTHvcf0Apy6D9M+ivnFlFhM2RnbSHbPs/j4Np5h366tGbb1+7YpR3MkK2rFcw738O+he25G4kv5/b17DyaiPbo+xF7ohvNtjc2FO/Mu/rf08u+5wijdUwslfW/pg5H/jOqMdbW6N3l+9uHXTexZ51oQreugtp1rsvG2QUYrVxqmm7n/oq1fxteVweJcH/4A7u7N4h8MWfNcIwOrz4gIJXqI8dzKtw6bM3r0MoZ5kk5yHk6VSVBjsW3zj+iPqf3qHEzLwDL7EcD4sL1TUk1mUEQr6wKZglZVVFdppbvLZbRacREYN4e3ukfse6jP+Gb1bRGgev8eefdwzmmR8zU07JP4MPykSudzknh6VmHiM2qD806r3/X5Y8aJVq6MoZLnsDF2q83a6kZJzcQSN3RCTpqUDfk/u9axggaNxoZADb/uPtE6oFdqAG6bO5LyBmlUlzkZetccT6lnBYdHFiZ+z2PyG99qtIwhAH+OOzbKvy6Pez7jt67+Wjf+Oe+DhVPwK4jW3YnUbLwNIA1joRWpTInK6bQXh8kA/SEudb1HEjmVbTkSSUkkZKSHGBI0g0YNx2anysYnZhiSTu2kdNsLuringHSc2ZcjHeDISUTligwJpazPdlWqyb5Z8rJbbiZplPTrqvsUKW7IYDH6yOIdG3e1Ijo+JnFGwVb+HNI+Kh1gEa1O3GfxYcijMe9HhVHgWZe1IYAue8wY0epo1QerRh2C3fng0pHvAtOctOIDnX82h/UxPra4M86udVsJQAy6KQI1/AqitcALNQAfNdGaOoDD1EopwGyUTUG0jtIt2zMKROv2sOeOPJKD9bjm7ni7+mvdjgMyEfOn4FcQrbsTjPl4i39Ey5IrDGmYnKQPZ4wo+cCU43HH0OSseTCLm43nZn5ypIdKpGGGiCCOzTY2LmHEk1bruHBVLRasarRIGmecAIGTw5ITN5w2uXGG8FNqDDdWPRI6KanFlD1L9qGsy2NpSzpJoZ2vW5o/ndKdWVa2BUCF7V2GtbDTlPljxDgbn5Q8mq5EjMvCddDEiNYu89uLiwiunGdATKrAxk1nrd9bFbp2XNgxoD7ciCxnUTmclla0E8kMUrYgXvJrXUFnaDoaBGr4FURrgTtrAD5eorUAiF1vCqJ11z1Y2X4QrZUB7a27SWXW94bS5h3XX+s2twk9bI7AFPwKonXzOBiqB1a8BbKHaknDtDJPjtSS4F7YY0RksPRJ1gpLjqxLh7omA9k2tKSy7iMsv8KRURrK92IcvlxSQwB9amktA0+GtJqakyCIbuhQZ6XJfzMkl6Q0DKksTQ2ClO85pSctx2XIx8Rs5/isjlSTlrYJy8kN5Ud/vk3Wn4uvLMkulz27/JmW5fpHfwxZtJTsmSMPZ0gzDYVVeByXuDM1hGvIlql83bSfmjtkLs57STxDopJ/Oem0eM5w8pkUHK+RVEyocPkyhu0NHZfSi0krXlzQ2+FVe9i4R/DqA5UNKb6Qn1lr3XYDEaOvgUANv4JoLQC+BuAFw6EpEAACQAAIAIHBEcBaNzjkgww4Bb+CaB0kVKoMwos3SMNUAXtynZR+AN/uwaz9wb+i29sDutxyZmZ/89vnnktjfB+wGquMYfo+5K11++C/ac2xhl9BtBbERA3AC4ZDUyAABIAAEAACgyOAtW5wyAcZcAp+BdE6SKhUGYQfb5CGqQL4pDopI6H8TLRpgGEdCDSNKWEWLQJlMb4fwDnarO6ktyRjmLsP+WvdfnhxKrOs4VcQrQXRUAPwguHQFAgAASAABIDA4AhgrRsc8kEGnIJfQbQOEipVBimNN0jDVIF9Ip2UkFAZcmYnEUGm9066rcjokhgv6hiNqyHAuw9L17pq5qGjXhGo4VcQrQUuqgF4wXDDNZVi27bI9HCDj20krYtk2hXWwxqb5bAHCACB3UdgDJk5k13rdj88NprBFPwKonWjEBj04inE26CAYTAgAASAABDYOQSw1u2cy1gG1/AriFYW1KpRDcALhhumaUOyisH0KajDDDzGUQTJ+khn33ckT63EHxAAAkBgcAS2n+UwybVucD+Ob8Ap+BVE6/jiKmbRFOJtd9CGpUAACAABILANBLDWbQP1/ses4VcQrQV+qgF4wXDDNW1O/jt6/qa7PWYYcxoswzkEIwEBILDvCIgy2pvDz/Y01CHxmOxaNySIIxxrCn4F0TrCwIqYNIV42x20YSkQAAJAAAhsAwGsddtAvf8xa/gVRGuBn2oAXjDccE1BtBLRF93eftLl5R4zzcNFHEYCAkAgh4B8Lj/Q+ecLVYr9rgAAIABJREFUDX3g8GTXuhzmE/99Cn4F0bo7QTqFeNsdtGEpEAACQAAIbAMBrHXbQL3/MWv4FURrgZ9ygAttvYPFa9PjjJbiBflT6Z/SbEnP5w900v7eDWyW7Nt9yHp++jbSTL3f227UeKdPrg3/iP4cUGfWkj5fLuknGVqksxnNXl+JZjN6Ff9LnSapPye/P3te/rzFeGRhY89rvTE4dsTmHnD61y3Nn07p7tdf5a/mz5VTSPkn5/8cDmLInH8F4cK3IRRjRlny2WM31ybOOL7IzUNk4hkQGmCntW67sZsY+tldatqlfbIODrPlJ/2jP859Go8Tay4zde98Jud3RR+/D2hx9EzfAXz1jGK2x7Gb0Wz2SvL2FH/tc6G7j8Xc1K2WHj/3jEk9EjnXhjATrozHtn5kus9IEQch35zS05pz5MT38mhBi+4RYMAxtA94IvwFSxi7aW6tY3eEhqNCYAp+BdE6qpBKGjOFeNsdtGHpNhEYg7b6NuePsYHAPiOAtW6a3q/hVxCtBbHBAVy9yB/Rs9T59LMk7d81+aDbK9KEdAm/1E99U4StRTrN6en0Tv1boI07hszWFMQEaZJVXPaDTt6a/250WhVR89P+rSVItI2SDvT6S887Py/fZsfGtewI2xp0+WpO80ei+3sBv9Jo1aRMR7aWzsP1f/56Rbam/JvvIx5jZ/T444QkhyTI9aNrerk7buep/Z+Pn5QN5umvqt1bE1ciVud0l5SnaIkw6wNDE2+vJgFbjoOM2/kTnd5p4j8d0/IeIf2hoyE0L5a0JJJ96I8Ven4WiZfAl5qPHP59/o/or7LP7Vthd0Z0ckL3DeHbPhLE/ft4Rt93JPFO+/eT9YwJPxbzmIcx6z4WbX6f/6K/G84xbcMpPTUxMgYfSFsfzpuPYwWL1YZNOWvdhkPg8i0gMAW/gmjdQuCsOeQU4m3NqeOyvUNg+9rqewc5JgwERoIA1rqROKKyGTX8CqK1wCkcwM2X+IPb3/T314tFLLkv+Sr7K5LpFykd9Ym4jhxURJ1J9sp/oN8HC3ptCRqHMHGlAxzyNt+fPWZo3hbMgXmtRcB48+LMPeLwhmy2M1h9QrlkHuvgECZabf+W2CAIYzvGQnOy/01lHxskZADnnA3qd4doZdxrMraJaLEw5vx1S7d/32lx7390aLtkxpRun41pr7/QJjo0vzy+xjcTZU7wPo9gF/iwspr/po8r/TGmcPxNytPdaxmY1bnPN5sjx4Zk/A7og5CtjNto4yactW7jQdDB4AhMwa8gWgcPm7UHnEK8rT15XLiXCGxTW30vAcekgcAIEMBaNwIn9GBCDb+CaC1wDAdwK6vNKftXnIpZ2i8UBQKHnWhiq7HNL193Mx4TRKsgBW4OSZbD6gzWIEGyoPYwLId4tV72Q/258wrMuyOUFtRVP3eHb3HID74dDUkYsTXo8iDRGiBuW2IsNY9mhmvgoLpP+5eHpUbZjbHwV3eTjBUEcUu0pjDMxOnaROvpGb0fdJmwq9tbOvj1TgeB7O72I0LgXkmRVNlYkvGQILjleAmiVUgHGJIfwQ8qSfxiJLXrvxXNf3/QlZQDkdHTSQekxs/6LvFgjF3LwKzOfb7ZHN1ncDtTN1M4+qFgQB8wMC1YwthNOWsduzM0HA0CU/AriNbRhFPWkCnEW3aSaAAETAQ2+XgNJIEAENhJBLDW7aTbskbX8CuI1izMXQMO4B2RoMq027LppptwRmtXEm2V9EcOqcoRcXqM5fKNFu/XkvDx+zUOWXHHiRCt0f6sLNrwvHPzKiFgOHak2gRdHsXazu7kz2M9HDhEK98GJYGgSD4dY2GSyixR1hmtKQxzNiiM18xoPb1TWsOyZPoXPd0e0KXUzrUzWnM2cIjW2By9rN5g0PCJVrcEPGd7Ejsjo1LgZGfN5/0rNWatjy7GR5bM8zBlNyf7ss59vtkcOTZk43coH4BoLVih0TSHAGcPk+tj27+DaN22B/jj5+It+tFLD2F8/LLbOjruUlrnig5v9HkE3e/+db7ud1yX+4LkHsE6eyF3PkCHT1hPPqw97p7hYCZhxOZu6aFHPux31+a1768+4okgLBucj5Vx/5aeKRGOOY5v/TMk4pr8yRhrTMhjvj1tdf6diZZAAAjURCC31tUcC30Nh0ANv4JoLfAXB3DzJV5lBpKlseq95DcEH4nMVkkm2SXTouS/zTRtyVpORuurlS1rESSuRiRLOiDVny8dYM3bJQsCpCaH/NCbIHMDas+ryxhOtQm7XGtwBjIRLS3btH+S/mfgkCVaGX0kY8w8LKnNeLSJqyzODBuyRFXkvms/IpCSuzi6WNLh1WVzqJxBtDJsyBOtiZiOEe+rFdHxcZM9yiVaHWKQYXuapNb9XdDFPdFZoymsIA2RkO4BaPlnTJhXdrJ8Mx9odB9fBmZ17vPN5sixIR+/w/jAJegLlquNmnLWuo0GwMVbQWAKfgXRupXQWWtQTrxxnse29rf78dg/qyC8L4xpsud0ue9IEZAl5xT41VCceeb3LJ0NVom6+R5hHujQvjM0BGpW+z5SxWX1Y9vg69i7B/hufqZEKvh8zHJnSDSru/nBWScktJr8gRhr2twcNlWICcy3tW6vdZPiIiAABDZGgLPWbTwIOhgcgRp+BdFa4DYO4Pai75N37qZAk1ryyzfZh19Zvx2rzcP79TedPc6J7swDmzJkrt5EaMLQ3VQ4hIm7qS3fIDrzDmq+vpIpiVA+RnizxOkn5nIb74B2ZvE8SnBg+rfYBvdQr4C+ZU6T140fhg15oirsBTNb2z+wzSVau//2fBc8PK0bMx8n+gAuQz/565bmT6d0177IMDVaXU1PFn6ZbGDnADtjZt5BddaBeZ+pZ0zmYZi1O49ZHvfwi5794pyJ4cwcOTaw4ncAH2xL742z1hUsnWg6EgSm4FcQrSMJJoYZnHjLPo8TGub3wSxO/0Nc7ONzd26Bnkx43eVc77Zx5YKy8yzZswhM/hD9ayWD/MNjTfeUaN+zyV6GJruwgVuBpw+h9c+USAfaOr4RPSar/OSQzv69APMUhozbBk2AABDYMQQ4a92OTQnmElENv4JoLQilHOCa7FFdNmU68qVfnAM+o4sLcap9p52ph+6yLzVR0fSwXNLRYiFPERdtrt8PSHSl2pMiVNruSktx7LFsGDpyyZ9TrmzKn/fy075m5szrH/2hg24inkcEIWuXNHFKr8JtRCm6OrXcL6NSm0KzdMptk/aPPY9yHDj+vfxZYkMHpRdjNKPZ62ujl1tWZvf5ckpPRuy5/nwRRKSj40mkY6rZvAbwN7HXHx7mdNd8gBB3gfpTBH0JDrYfOTH9KV9gnHvELIuLzk+TgGF81QzStr+cPqnD67oZU/sS0v6bwPGGDj/1IVj6h9z4mbEvP2kevT9y1wqV2DhmHNx5ZX5N/EViOIWv/XCJPSMu6WfUv2YPfflAH5cW679g0VqzaW6tW7NbXLZlBKbgVxCtWw6iguE58ZYlIAOHDwoTQrrnqi878aDb13G0+xlEK+ecgmbPLvdCzZ+9/hkgRuURRBt3b2bMQb5XuH/hg3UV2cnTvvftTNmQ07EvJFpLzlWwcE37Nos9J8aaD6sszLck+VNwa6IpEAACFRHgrHUVh0NXAyFQw68gWgucVQPwguGGaxopkx7OgMRI0rZ3urbKo2tYtqJbof0ZKLOq0ft4+wjrWw5v71TxHwrfFc1lYrtQ4TX/ao0/Zv/UmuOmUd+vD7aVzSpQmexat6nLd/z6KfhVEK3/z//5X0Tf3yJQ6fv7m/7bf/xPOv+v/9xx7/jm77q/OPbniFall+6Tp648QIdevHQ8r92fJlo55wPoj6K2Nj6nUsNtoz9amkkUNqGoPgjn/3RWKUf73vZH3Abr0NTkFp4jdXaktHBDZ0pkpqftLfGN6NKMH1aMNSQwC3MQrfmgRAsgMCEEOGvdhKa7N1Op4VcQrQXhUgPwguGGazpmolVuiDqphFqgWOVMtTrdiX7GQVJNF/9h8BUvF/YhWDr46ow/bv/UmeOmt2ufPnDlWza1tfT6ya51pUBMrP0U/AqidXeCkhNvOaJVVxfIcwyMD+PJZ2RE5iav3Z8iWvnnFMjPn46GZ3aeIekA59DFVic2drL9akWr42N5CKr5x9a+L7YhcIaEpWPPzWhNY5uKeJ2tmj+7wdTYDUkHSDY/HmMFmEub5GGuPCJ8d+5oWAoEgEAIAc5aB+R2D4EafgXRWuD3GoAXDDdc05ETrXWBUCTNw7m9oao7xph72zZJNXX8h8D3i27nT3R6F9rEbzr+Lvhn0znWuD/780GcwK1hN6+Pya51vOlPttUU/AqidXfCkxNvHALSzQ5VJOYDnTfSOav5b/q46mR01tFHVagypAMa+HMHbmkCUJ9FwJlnOJtUyQG4GaS+dEKswsImO5Pa9x7RqjNaQzbYv2lyWenYK2mzWmdK5InWBIka0b51/ZeLMRkd4gCte1OeIYz5NqtRdufpAEuBwHQQ4Kx105nt/sykhl9BtBbESw3AC4ZDUyAABIAAEAACgyOAtW5wyAcZcAp+BdE6SKhUGSQXbxzdbp0VqEgubZarReqeOVCqOx/X5VYEp1ZM55wP0EGnsyw587T1yXUfsbMXFKmcxkT1UaJ9b5+FwLEhrsmubdv8TIn4uQrluCZ02VsiNRZj6t/zmG9PW73KTYtOgAAQKEYgt9YVd4gLRoFADb+CaC1wZQ3AC4ZDUyAABIAAEAACgyOAtW5wyAcZcAp+BdE6SKhUGWQK8VYFCHRSAYEx68Z300M2awVXowsgsGMIYK3bMYcxza3h18GJVubc0AwIAAEgAASAABAAAkCgIgLi8Khd/gPRujveq/GSsjuzhaV9IjBu3Xg1821rq/eJP/oGAkAgjgDWumlGRw2/Dk607vImvwbg0wxFzAoIAAEgAASmggDWuql40p7HFPwKonV3YnMK8bY7aE/V0l3QjVcSDeEDSqfqF8wLCAABjQDWumnGQg2/gmgtiI0agBcMh6ZAAAgAASAABAZHAGvd4JAPMuAU/AqidZBQqTLIFOKtChDoBAgAASAABCaLANa6abq2hl9BtBbERg3AC4ZDUyAABIAAEAACgyOAtW5wyAcZcAp+3TeidZDAwCBAAAgAASAABIAAEAACFgKbVuKDaC0IqCm8pBRMd/pNV3P6cXJPF8/fdHc8/elihkAACAABDgJY6zgo7V6bKfh1n4jW3YswWAwEgAAQAAJAAAgAASAgEJgc0drniY/plxSlI7R45QbWBT1/3xH4PS5elds1JKvoFURrZWzRHRAAAjuNQB+EnNCwO5AL5IyWny90+XMMEK1o/uOE3paf9DIGg75u6ffBgtQ2oj5Offh1aC+CaB0acYwHBIAAEAACQAAIAAEgUIrAtIjW5iWFenppYr2kJLMkR/ZSVxotU2vfxMsRMlqn5lnMBwgAgQ0QYK11Jf2LdfHmkD5fLumnfO6+0/W2PzQapOaspz1DCUREK5r//qArgZE+wfq+7gfZ6n4tm2CV1iBaq8CIToAAEAACQAAIAAEgAAR6RGBCROsX3c7/0vvbPb2d95OdwnpJSZJ3imglEHs9hnRB1yBaC8BCUyAABPYFAdZaxwZDVXu8X3cSLX1WnrDNkg1HdKL1akWr4+OuykWuTw90XjH7t65fy5Cu1RpEay0k0Q8QAAJAAAgAASAABIBAXwhMhmj9up3T0+kV0Z8DetgZorWRGzh6pu+zR6kXKv8ununbEQ3tyi5FA7Ok0JEsmC3p8+UX/f1xQqI3N1Mn3o8a2v7dDjtRYn/1ocs/tR3/JOatZMJsScujBS2aqTg9eHIJqfHktXI+p/QkZBk2wklboshuad5sRrPXV/m/r+J/yc8eEoSAdkvIL9bv0laVjdSOZl5v/O77wcdR95XyGaef5/MHOjE1LZz4ivtgRhcXRPf3nR5GPp7ceVzQBd1T20U7tuEHM0gMjCxsMxIPvDgyM8WaQS0s+PdjLC5K7Kh7L3Ygmj6KjeFi213d3QP8uDOubj4iBa/9VJrINMvHxBAZhsP4SjyrnXsicA/Mls90/nBiPUfd+1ZLnHh2B9aLUHxyfK49WZWQC2Swyjm8X3vrXF8bnXi/IyJaPSPFM/KGDkG0WsiAaB3+LsGIQAAIAAEgAASAABAAAmUITINo/bql+dMp3V2SzJzZDaLVIfyOrunl7rglOk2iQb4gU0e+qhdmW79Nv3ybL+N/f71Yhzxx+pHhs5rT748rpVknpRDeLE09NdaRQZo2BBU1pOj8iU7vBKnlSCWs5jSnO+/gKb8/MewPOnmzSWNJjG6IU9fvJf1sZB401tZvTenmzWGTHR2QpbDxbPxpkB6539M4GqQgy/emP3z82izqgD+Fy9WHijulm+i0CfnHfMyk/dfFwb1LRItxHs8k2RLCXvlf4eDGd+gxl7dD4RL26adNwGfiLBUXXDty9/Ta92Jz/31Gnxv/iP6m79GzR+4zp4s7d972f3/R7e0nXV5qVermfknERNlStl7rmr5K3UOyLFx84MnM170P/OevUxURuJ/DMf5M5+8f7OdyVaJV2igKOQxNclNKYD3XVbpqxESrWHP+EP1zPt5tMvGqft3EkA2uBdG6AXi4FAgAASAABIAAEAACQGAQBCZBtK7mc6I78RLX70sT6yWlSDrAJCh1JqTzb8HyQZ/UU/yoImBFFuLb4T/7cI+Cfujrlm4/L0lyIhyiVWvdeRmdPE3aPNlRCyeHpHB9Zc6V/JdciwTx8DSyIUU2cu73ljw0CFIXR6bP8vgZz5JIOapPEnXEyOZEaziOVvPf9HGlDsXxsV2QrZ0bigH7GZnFIUBc2MQWM84c8sMlx1h2eCXB4Xu6+F7UkDBjRxOA1mFAzGvdearnj5sRq+L74PY3uR9+Qs8WMyaGWAFr+ip1D2nS3P1o5c43T7Q6qLi+ysa4XCmyB0Cx1jqug0KkKojWLHp93AtV/ZqdQT8NQLT2gyt6BQJAAAgAASAABIAAEKiHwO4TrVaW5I4SraIk3pAKsAiLSAaiS2qokEiQUSX9lBCtzQuzlAswMhCVPfkXemm1lyHrEG96XpviFCIlDgxCzyReqSlz9u61hkgKZWmZbXO/u/MO4cj0WbQE2iS+rdOshTpFp5eofOBmtLpEaycf4J6GzRrf82Ho4BcTQP/EbTUORU8sz8ZRk8HsPz41OeiQ5U1D/34M6WKECcY2f7PN0NaZ1HaWuLxbHKJS3dKFHz305JixE7xHmde6fk/KSgTK29vnVXtf2zFRb5mL98SLGZ6vskRr5h5oY6B9jmpZmMDp87H7ORvjvOdyVUIuQKpK3B/OPamVIXxuj9HvnmHt+bRVOqYQzdq9tRdW9evm5qzVA4jWtWDDRUAACAABIAAEgAAQAAIDIrDzRGtUdy6gl7kprqyXlHUyWh0C0XwJpQi55GU+ycl1cgRh0sMnqUL9pEtgO2J0uXyjRaOzl7LHypYLOCFLdkSI1mKcSolWfUo202azWS4LVHFoSoIhhiPX9zn8ZAm5Jm8i8ZknWrvMW1e6Ijd+SxUYBN7pk53hGJJ08MlgV7LCoUxyhH02iy5MtFqkULaP/IcDrl9VjMQlHcwYssqy29ji3O/+x5AYoZ3L3I3HxRk9/jih4HMgERObPq851+didzNfOeXyikltpVjce6Dzp/6oMaPl8ogWC5voTWZ/M+KT8wGMtdZxAFaTot8H73RtSAdI3KHRGkFQHOyppT24IPPaVfUrb8jqrUC0VocUHQIBIAAEgAAQAAJAAAhURmDniVaHatkhjVb5BirtlYc8tRmtoRJ0mcZnSQG4equqr7/06+WOjpusJouoCmiMqvd+W4tR9mO+5EWlA16tg7aGJ1rXwalQOiB04rM+GTpGWK5WRMfH9DP3u6E76unxOqRozvdJsuj6nQ5MfcQKRCtHwzUcD9pnF3RxT3RmEC8h8ug1dGhXIgsuR5opnwRO8W5P++bej6k+8kSrjo2cX/n3oq3PK5+J7Ps9kHXOvNbD27nO/F1IB4SzkeMxUXmtC3bHixnO8zedFd4NXjhf9/nrZsq793M2xuVTf1jpALk2Sb0NpQHdrDuPZ3ZW/RD+9scYX0ZrH5IBet4gWrcTZRgVCAABIAAEgAAQAAJAYL8QANFa4G/WS0qI5NRjeARGoNQ/criJdfhVUP/TfpENZaW5GWe+jqgiiSwtxcB8suREi2n+hV5xQn6mYlY7cy2cHGLZISlc0tkv5V6RkgMWBeG6rLcrGRd4qkPZ5PFNikR/jf3OmXenu7vUJ08HiJQ80dplxOlyb0XCKxvfr7/p7FHrHGu7umzIEi3OYKm8eY818eRmXIezJV8NiQOHJA/ct/k4CpXnB3wqD3VrNJOjcWb4VRBXbVzU9es696KGhnO/x0g3zrUu3nZsuThENGgV60Y/Tu6tDzcFj+WNmvJjxijft+5B3j1kGVky3yDRGrufOxLT1MqVPjbic3iitYkFncEayHDdyIkbXTwuotVbf8U6Yh0it9FkibWH2WyI3q9GRmvvEGMAIAAEgAAQAAJAAAgAgQ0RANFaAGD6JUUTa0aHhnyBL3EgiJor+hBkHM1o9vpKqmA0oMfX6jfqvk2SR5NH4tKGIHJ0+szMVtsOs5+A/Q42op+rD0GKGqWtn/+I/ghCsWmsbXA0BIlsm3XXts6jmHuov1N6qoCTGjM1T9/GOF6Bvjy5Cmcs43fevBXZl7Ih388FXdA93Tf+mS2XdLRYkFAZFWTn9fsBndyr//9ySQ05rL2jDla71xe38dDFaH58g7SU1wvC7YYONXHs+iOJUZcR5962JXZk74EN7seqdpiyuKx70ccnGb+Ze5Qfd51xmkD3cXihy0+te+w+49yY0HFyQveR52HBYzvatI6vuvszdg+1H0laS0Lz9c207dO6yvYzxb2fX5qU0ajvmM/lPgi5zqbwWlDDp2V9dFI78rqgjnBZj5u0dv3drvaOnvYmY/Th103sWedaEK3roIZrgAAQAAJAAAgAASAABIZEYGJEa7/Q1X9JCWtC9juLWO9dZpZxLldHDcx/0PZKPXvCKamnux0vTH9UN7tuTDPuKc6Kpzjme7F4MowLUjGxotvbA7rUNeeM3sbfZMz3gEKv/lo3fq/sg4VT8CuI1n2IVMwRCAABIAAEgAAQAAK7jQCI1gL/1X9JGQuxI0DIHMBhnn5egFmdpj3hBKK1jnsKevFLYwsu7r1pT3FWbPeY78XiyWQvSMWEdRhYtqfdaDDuewBE625E0XpW1t/DrGfHJleBaN0EPVwLBIAAEAACQAAIAAEgMAQCIFoLUK7/kjIWYqcAhK007QknEK0De7O/07TrTKSnOKtj3ER7icXEuLQz64E/9nsARGs9X4+vp/p7mOHnCKJ1eMwxIhAAAkAACAABIAAEgEAZAiBaC/CawktKwXTRFAgAASAABPYQAax103T6FPzqE63/H/23//i/6Py//nOaTsOsgAAQAAJAAAgAASAABHYOARCtBS6bwktKwXTRFAgAASAABPYQAax103T6FPwKonWasYlZAQEgAASAABAAAkBgSgiAaC3w5hReUgqmi6ZAAAgAASCwhwhgrZum06fgVxCt04xNzAoIAAEgAASAABAAAlNCAERrgTen8JJSMF00BQJAAAgAgT1EAGvdNJ0+Bb+CaJ1mbGJWQAAIAAEgAASAABCYEgIgWgu8OYWXlILpoikQAAJAAAjsIQJY66bp9Cn4FUTrNGMTswICQAAIAAEgAASAwJQQANFa4M0pvKQUTBdNgQAQAAJAYA8RwFo3TadPwa8gWqcZm5gVEAACQAAIAAEgAASmhACI1gJvTuElpWC6aAoEgAAQAAJ7iADWumk6fQp+BdE6zdjErIAAEAACQAAIAAEgMCUEQLQWeHMKLykF00VTIAAEgAAQ2EMEsNZN0+lT8CuI1mnGJmYFBIAAEAACQAAIAIEpIQCitcCbnJeUr9vfdLB4DfZ68fxNd8fqJ7vdjJafL3T5M/RboKvZkj5fLkk0T/Xjj2P2pcY8fTLtFf/2j+jPAbVTmC3p+fyBTrp/CLZZHi1ocR+a9gU9f9+RmPZq/oNOdJuLZ/rWYHjzyNlJNFt+0ksDmI+BO4cLuqB7utduacde0fzHCQmTZstnOn84seatMbbsJiLTj+6MrbZRP6V9GsMpP0+er8S8yI1Twx/xGJ7RxQXRfQtkOF4+r9/pL13R4Y2Oo0x8N2PXmZ/ja8MHJX4seCygKRCYHAKctW5yk96DCU3BryBa9yBQMUUgAASAABAAAkAACOw4AiBaCxzIfklZzen3x5UiAldz+nHyZhGpkvChjmhUBFCIjDpqSUphpmz31pGsnH4U2Tqnp9M7ReQG7FEEV3osv80X3f4+oAUJe07paf5Ep3eC/FXk5ZsmQldzmtMdnT3+oJvDhhz9uqXfBwsigyxd107tvvwcGlLVIN7ktQKPx7OW9A1ibGCuycAQ2Wr7oxnPIzDzPk3hlJ+nJt/NcUxfdT4iTfwHYyIeM+lYuKSfTn82pgqX2Nh15he5V5h+LHgkoCkQmCQC7LVukrOf7qSm4FcQrdONT8wMCAABIAAEgAAQAAJTQQBEa4En2S8pX7d0+3lJlyqN0yZaJcn4QOdGBis15OR9CSnH7CdMYAqeS2WZqt/XIFobsvTVJS5dolUNQL//EP1rsnBDpPG6dvKJ1jDJvJr/po+rLpvYIgWbOR4ZmchELmnZguj4tWl31BHqWZwZOGX7CPkz6quY7SFyvosZz4Zk/z4O1i3nxHGt+a3tx4LnAZoCgakiwF7rpgrAROc1Bb+CaJ1ocGJaQAAIAAEgAASAABCYEAIgWgucyX5JSRGtgezBlni878rss4QTsx8+gRmQO/BK35ssSTH2zSFJuQAjS1BB6WS0qsnRj1YzwAS8m+96dnZZwNFyd4sIdklh+X1cAAAgAElEQVS/Fc1/f9CVSwBbEgh2prGyUxDTIiG3I2jVHG0C2w0tnk9D+gsFceESrSlfaYK0MdSWtnAzWiNEa6L/IE4dMy6zmjs1ByWrkcWIOT9XJoCI6ceC5wGaAoGpIsBe66YKwETnNQW/gmidaHBiWkAACAABIAAEgAAQmBACIFoLnMl9SUmV6sfIJ7dkPUc4KY1Nh+wLyAvwCUyedMBy+UaL92tZau/anCRabw5bXdkY5D5u6cxbU3JBac2m56B44C7DWFzz99dLq5urfjbkGRqC2JUJCPkm9G9rEa0ZnHJx0en2HlHKV7mMz5QvtA35WJDRZ0hMKF3h1Ni9zK/AjwWPAzQFApNFgLvWTRaAiU5sCn4F0TrR4MS0gAAQAAJAAAgAASAwIQRAtBY4k/eS8kW3rV5pTDrA1yd19VazhFNE59Ttpy7R+modQsUmWoMyBwKbFa2Ojw0Jg3gWpZqHQ6Y6pCmLaNXE39EFXdwTnRkSCh7RqjM+Qwd3PZzbxHFQZoDoa7UiOj42Di5LkMEMnLJxYRwsZh4Y5hPIBokdsD1PtHJiobm5zOzrTyfz1xm7yvwiZO4rx48FzwM0BQJTRYC31k119tOd1xT8CqJ1uvGJmQEBIAAEgAAQAAJAYCoIgGgt8CTnJUUQRVaWZCCbzjv8KkCwcQindD8qk/D9+pvOHudEd0qTNZRRyxmL00ZBGZAO0MSXIY0g20mzDta2U81fldUfMHRmW1c3PjGJSP1bOLP4lbqsVucwp7bTJnPz1ZBD+Lql+dMp3clTyHhl8eaclIauxkn9F8cP2TaO7ISWXbh4/qTDm3zM5Pr/DOneat9Hx15TOqDlcgMHxSUPv4r5seCBgKZAYKIIcNa6iU590tOagl9BtE46RDE5IAAEgAAQAAJAAAhMAgEQrQVuTL+kaKIt3qFZgm5rSLpapSJzU6tXCm3Jf0R/Dqj7p2WbTZnqR/+mCEVSJdytFKvSrFQl9+mxns8f6IRjj6P5SWTPK2ZruZ0aY/4cPg0dVkUG39ChdSCZ4z9Pn9bEyNBmtdxd0ke5T6M6tI0NIr6uPvL+/Hw5pScjFmbLJR0tFmSqw8Zi5uKC6P4+F5t2/7Y+qo1RaOzYHfT/s/f2Sq30Wtvu4FymCShW1fd+Vft9q8wBrAKCRURKZod2QkY4MxI7tDNSIhLsI4AjoAiws+9v1977GJZ3SWp167cltbuNW75JnmditXroGkNq+vbQUNz4RjSiJVUmVnNF52fXbE1YCtAUBLImkIMgl7WDGg4uB79CaG3ofFwGAiAAAiAAAiAAAiBwMAIQWhNQxwitLIOUHepj/jAx8e3O/VmCCWjaCgE9S7SVLn+7Ey5yf9OTUQrht81q7f65j681UOgIBPYnkIMgtz+F/HrIwa8QWvOLS4wIBEAABEAABEAABHIjAKE1waNBoVWtzWr2u53TfDOhiUOETTABTVsgYJV3aKHPY+hiLWoxlDVvj8GmNm3IfXxtskJfILAPgRwEuX3Gn+u1OfgVQmuu0YlxgQAIgAAIgAAIgEA+BCC0Jvgyh5eUhOFm2tQ4rCzTUWJYIAACINCUAJ51Tckd93U5+BVC63HHGKwDARAAARAAARAAARAggtCaEAU5vKQkDBdNQQAEQAAETpAAnnV5Oj0Hv0JozTM2MSoQAAEQAAEQAAEQyIkAhNYEb+bwkpIwXDQFARAAARA4QQJ41uXp9Bz8CqE1z9jEqEAABEAABEAABEAgJwIHF1pzgoexgAAIgAAIgAAIgEBfCOx2u76Y6rQTQmuv3QfjQQAEQAAEQAAEQOAkCBxcaO3zH/k5ZIOcRFRjkCAAAiAAAo0J4FnXGN1RX5iDXyG0HnWIwTgQAAEQAAEQAAEQAAFCjdakIMjhJSVpwGgMAiAAAiBwcgTwrMvT5Tn4FUJrnrGJUYEACIAACIAACIBATgSQ0ZrgzRxeUhKGi6YgAAIgAAInSADPujydnoNfIbTmGZsYFQiAAAiAAAiAAAjkRABCa4I3c3hJqYa7pvHZDS218Y9otVvQdQKT02kKXqfja4zUJLAen9Hb3Y4WWS8OmOPS73k96zCfc/IrhFbEMwiAAAiAAAiAAAiAwLETyEdoXY/p7EbKhkOabT5o8qdd/PUvn1uaXw1o+um657EJmExQeKM7iKqRAQJekaDQLDsCQnyk1SmIrFgTuxTktvMrGvAHZDfP52ZTT8T312xDH23/wdDEoO2crgZTEn9GtM8pBwEdQmuTwMI1IAACIAACIAACIAAChySQidC6pfn4nW4XE2pZW9V8EfWSUrwoXZbChMySav+lqWmgbOdjer9dtC5EN7Xn2K8Dr2P3EOzrhoD48uj7KXeRlQhzXI+gqGddStCxL0L/XtDmY0J/+DPym55++4s+RdQcHoXQuqbx1Q89MkZExLLIb5btfknbul9TYqClthBaWwKJbkAABEAABEAABEAABDojkIfQuh7TmBadb2uNekmxhFb+xiSybUcr2v363tstzecbmkyy3gPc4oQBrxZhoqs+EVDFsT7ZnWwr5riJLOpZF83ZFuyZiPj34hiySIVtr/dHYMt6Tevr66p0D/9b4pXuW9yd065fowOg1YZcaP2//zftdjuiszPa7f5Nl//t/6L7f/2z1fugMxAAARAAARAAARAAARBoSiALoVVkfjAE7WZ/NHr5dAmtVGS1Dmc8o4fKLZTFHVQBlovGj3TxV5YhUDNhi/IElyva3b1VpRIMAbfaounofzun8fstLc6flVILTAPWs9bq+qh4m4RGNJt90VSpn6BmCul9Dmk0Ilou7VoLqi21Yylur9lTsKiz0axDa9qllZ2I4tWCX2r9zjLu5LZbNmg9O9piVLq98qmPYwwnF1/ped+9mY2mf82sMXtML0QPSvmN4YxW9690ExlP0m919jK7/TYXo+Lz9JbeWSmQwFyz+7Mz14P3kzDLeVzVCmXMXuih2HKt+H5TfHkznNHsckpTvdiyjICk+aiXW6nPZtUYF+talYXnehyJtXlQs/Y1XVfcPrBjiWdTukwLznGjLExDPznX/tIePW5S17SUdTemrE6rgpwjg5XPie+n4/ji8ViEVis22Trwly4gtGpkILQ2/XMf14EACIAACIAACIAACByKQAZC65a22z/054/cameLhm3BjHr5dAmtcosif0EnveYhz3b9qmrKGv/mL9xfTPg5p2d5eNVwSMPLJ/pYXJeiUSViGTUVHf2P35jAycouioOvpBBUCZx1fahlGoz6dkVm8eMPEwUvnQdriXtVn9X/OzCWYntlmRlVcKbZiu6/f4pSEm4bZWIx50tVprEQOBTRg42plpdygM6eflHjoPL7hDYhG0sf+rj6OL4QPcuSG25Od29K5lnJV8/+0rZdG/Fm+teci67P1bEzYayuD/MzLVPOY28lzOkxmj7XijWnLn7kgNdjuvp5FHUgNUb6lzClEMjavN2VQpQ+TjUDs935WPqnJptOnzOF/XxtGyglXFzxdEd0o9R71TjsNw63TwuBlMQXXN6yMsE5znrf109V5NfNF34nNdszYU1LWXdDz8SoZ12oEyX2RZlf5aDFo8mWPqKMVntxpKsHope62I31QdGuVb8m3rut5hBa2yKJfkAABEAABEAABEAABLoikIHQaqDhL+/GS11L9KJeUiyhtcqGMrNGuVm12wOVTEmuDLqEg4CYYPZflDHQbUnso+TpPkgkRRhzCWXeunTmWNi/jRdRU6STAonzsBMne1U4ui7LPtTzasEvWowqfn/8cWwfNWx0iJG19f1qxq1xiuJr1Lc05t9BhdZIe8NCKxPlInwaEz/Sr9s5zTcT4hU7Al+uCLHtin4eqwP9VI4sK/T5/MNRKmX/+VhNbeMLIGUc+nZmc40q1bXwIUPetS99HE6fyi+4lIxb56Mgdk00/dbQT7bQqjyvomI4nU9oHppcop51sc9Vl6gKoTVIz1wDghdENGjVrxH366IJhNYuqKJPEAABEAABEAABEACBNgnkJ7RygYSrb60f9hT1kqKdGly5yhJZjXburftUZboKVZbXk+PbmZVar05Rzde/U1TwZA0GbPSJmPZW6SpD1J3BWpUPcB5KEhiLPSHUEhI1p0o7hBMhcimHkETxasEvxSAEH8XvMTY6tsMnceT3dnCStYUtwHqJjjrhqC4WKnHMLh9BijgWHU+R9jpFOel3nj2uCK11cy3SN2Lq1git1rzWD8WxOHlrPdcJcCpj/3wsXe37wir6i6yaedfBumL5tBDyeFmF0qeeR2fUHHetv838VCu0RsVwi372IIl61sX+JeIQVfmcfr2vzzSO7X+vdkea0SrLWbAM+BZ/WvVri3aldAWhNYUW2oIACIAACIAACIAACPwGgQyFVjsbrC2wUS8pzhqtugVa1mVtezOrzi3omS+ttf177ufMLJUChdfGmMwqmdErxJ3b9/rSAebW/dqxRGVF+QUfS9Qs3BTjH2srt0MAT/KLFiKV30WNUlNwL8RgRUByZwZXglp4TB6hVZ4UXjOJwkJrtUXf9G966YCaeIqKBzGQ8H3Dc03UWg77RtxvTO+3C/Hlj0ugVX7H5oiZsVrZe0dvZzfkzNB2ieXWWOvnY+lmj4gcnxnpnnfhOGQWxKwr8gsRWzTm9UqL+p92hrsjkCPXRH5lC34KCq3BORfDJ9LPnnkd9ayLfbCiRmssqaKdWkYj8dJA81b92q5p0b1BaI1GhYYgAAIgAAIgAAIgAAK/RCBDoZW9YD7T+YdSD64luFEvKSGh1cwIi2ova7i6xB/jd8H+7W3nQj+QtWAn9CfYhwQa88JvixN1NVpFKQWuXtEHP7DL2FY7mNKlPLjLt/VYO705nFnH76VkDvlrULJ93+JHF3Da8IsRpFLQWd3Tq1Baa2x0CIcpHMWI7K3eUXwTSwcYAl5Y8HSMzRC7yniKtJeNNnzfCJ+qjL3xw++m1C71CK1lVuuIRkuiO7WepWGvOFDKFnhjBUpTLHTWU/ax9ImS6zXR9bVSB9WXIV0zn6vZ5Sw7YPnMGUufpGZzRwmtsv6qkSnsvlbGRXM/BUsHuE6aj1jT6viYX3CFHolRz7pQJ+Xn9i4TxvbtTj+AMbq7VhseX0ZrFyUDJLJ2/dqqI6I7g9AajQoNQQAEQAAEQAAEQAAEfolAdkIre9l01y/cn3DUS0qScGofRGW+ZOllARx1IwP1HuW2a7U0gfU7U1TxCBh2jdkYoVVmVqmnjocOw/okfi/S60S6xmKXTVjTeEy0KEsr1AitZZkA5fArh8AU5OWq55nolzq/k3lAl9dGk2s8R59I5+c74GUsvp92dPfGgSsHq1UiYKgGb1jwNEXR+ngKx4NYB8L3jZhrCfGjrUmerepCAF1qQqFctXR73V+WxAmt9fyqVdInQOnX868enNucfUJrdfCfaz6L+8esK0aJjyif+p8B4TmuXNvIT3HzhY9eLV0ieUSsac4s+0/3uht6GkY960KdKJ9z24osY/Fl2jc9GV8mJHTXYtPjElrtv1/Ug+/2H3bbft3fovQeILSmM8MVIAACIAACIAACIAAChyWQgdBaiA4FN2dtypaY1r+kSAFCuZnzEBa93XA2o8vplJZEhcBCog5rWVJREQFLQW9Iw89PEk3Uz7nqoV1v9y9qvul1Lxv0YdWiVV/ozZqbatkA+dmQRiOi5dKuz1n5MG4sQpiQ3JX6oR4bq7xUcY33elMoKJ3i4UX7+KXO7/U22jVMheHRHG/feRZx5Qm9BquPj/y9uI9tv9u/5lbvKh5mmxeiByX2hzMSpRPi4omVpmCJpSF/2rFv33fzcUvvbB7W+jQUP441wViL9C8v2Fr2ly6Kccimzrm6EaJsOf9JZIKbPhTZr2n8ShO9pRiMcZnrnHfeRcznBusK83mcT8/p+eyGltaaKUZcvyaqjmvmp+Hwkz4/Y9b5mhhuwEdks6rz7Im+B34ObKRdCHLVvNTXl5Yezw260f92IG/t4wZdN7jEt447D9Fs0H9Xfm1oSuPLILQ2RocLQQAEQAAEQAAEQAAEDkQgA6H1QKQ6evlMs95dNzKtD7RunwD80j7T3+6xDZ+KPljWr3J2naJjmtunzWzs42Dweq+Xrfhtq/a//5rm8wFNGh80dGx+akrEz6ELobWplbiuPQI5+BVCa3vxgJ5AAARAAARAAARAAAS6IQChNYHr77+ktCH+JAwYTSMJwC+RoHrUrA2fBg612c5pvpnQpEix7rLsSXPw9aU3mvf7e1dqNVIbmHGcfkofSB2H33/WpY8HV4QJ5OBXCK1hP6MFCIAACIAACIAACIDA7xKA0JrA//dfUtoQfxIGjKaRBOCXSFA9anZon3Z30ngb0I/n8KJ9RtNGPc7j9lMcnTCH33/WxY0ErdII5OBXCK1pPkdrEAABEAABEAABEACBwxOA0JrAPIeXlIThoikIgAAIgMAJEsCzLk+n5+BXCK15xiZGBQIgAAIgAAIgAAI5EYDQmuDNHF5SEoaLpiAAAiAAAidIAM+6PJ2eg18htOYZmxgVCIAACIAACIAACOREAEJrgjdzeElJGC6aggAIgAAInCABPOvydHoOfoXQmmdsYlQgAAIgAAIgAAIgkBMBCK0J3szhJSVhuGgKAiDQIoFcDlFqEQm6OlICeNYdqWP2NCsHv0Jo3TMIcDkIgAAIgAAIgAAIgEDnBCC0JiDO4SUlYbhoCgIg0CqBQx+w1arx6OyECOBZl6ezc/ArhNY8YxOjAgEQAAEQAAEQAIGcCEBoTfBmDi8pCcNFUxAAgQ4IrMdn9PdiQx+TPx30ji5BYH8CeNbtz/AYe8jBrxBajzGyYBMIgAAIgAAIgAAIgIBKAEJrQjzk8JKSMFw0BQEQ6ILAdk5Xg1e633wQtNYuAKPPfQngWbcvweO8Pge/Qmg9ztiCVSAAAiAAAiAAAiAAAhUBCK0J0RB6SWE1GAfTT3+PwxltPm7p/WpA08sV7e7e6OxmKdqPVrRbXGvX6v0NaaYIM757DWcsU45oHnEPqw/Fhuoz/b7MQPW60WpHjz9y3CltxVCFvSKzr268JtRDspb3ZpmI0l3SX06bN2Ph1+GMZpdTmhYu1scwotnsi6ZKvDRl4bSPx9qEGFnbxheihwGVt1bausbo9o27DzLngBbXytZ5T+zH2Lq6f6WbyniabfzjSbFdzS+tiy8W84vr8Fj8C4G49vUeWa0Jyy+aHpBA6Fl3QFNwqxYJ5OBXCK0tBgS6AgEQAAEQAAEQAAEQ6IQAhNYErDEvKUKguaTVbkFSNuXi1RcTvs7p+eyGuO42HNLw8ok+FtelEKYKbfwaqsRXIYC5xFb1Xluajx/odflJXO6tvceaxmc3RFw0IqI1Ewe/3GKuSyz79Ai/0W11RtINLn4+Fx2Stbbdm2ckTokKkVi3Y0vz+YYmEwaV+eOdbhdM8BS8v6SwvB7TmBaFSL0/Cz1exL2WlnDui0shyNaNsRIs6/qoi6nCpmBcSmHYiGv2xQGZ4nF9GzVu7FgphFKlTyvO1mO6+nkUXwRo8yN+LLWx+3pfiuEJyxCagkDnBGKedZ0bgRu0TiAHv0JobT0s0CEIgAAIgAAIgAAIgEDLBCC0JgCNeUmpF/+YoOUSeIzfObcWx4lnYjgR9zDH7bjndj6mdyKaTpkeWwjH2znNn79pujRF2ZS2thjdvtDaImvG5oHopcgQZbZW4jlPHy7F9cH8ip7PP4R4rf0YQmvxWZ2wHC06W76zD10KxmVgjFVmbL1Yqw3ZZ5cmbtqxatlaCNufVpauYoujjWpLTJ/WUsBifTMhrplbX0Q0mGPKDaJ9m7A+oSkItEUg5lnX1r3Qz+EI5OBXCK2HixfcCQRAAARAAARAAARAoBkBCK0J3GJeUoKClhRBWekARY0TGasjIWg6sktLcU+2KbeEu7Ih3aeba/eolE2enSkLHoht0eJDLrTe3tH3oMrEXM/nNDj/poGV/ZrS1iyxUGXHpghQB2PN/eHa/y/8xcTVsmSEowSEoFkntKrlJhqw4PYpYrgjpoOsAmPk+bm+0hiKAFoEjiem4uJSs5XZ9fdClGDgWeFqOYQi9j1tvEJrRHs5jqDQWjeP69aWCJ8lLE1oCgKtEoh51rV6Q3R2EAI5+BVC60FCBTcBARAAARAAARAAARDYgwCE1gR4MS8pQUHLI7Ty64qtxCJDku1M1w/LUbMofRmGhURa1WhVxFz1HnKruChpMKE/RUbgpSW0Luj2Xdp2Tu/zAU3Onx1lBpjQGttWzWgtxLeiFAG/l1F6weeig7EuhDkp8pn2VHbc0ZtaHkBrGJPR2oxFjDgdZBUYoxDe68piVOUH/DHlFlrNuJT34TVsv5/4FxK+2K9r4xJaY9uL8YqY5iWEfRmthtBqjsW7vEBoTVh50fTQBGKedYe2Cffbn0AOfoXQun8coAcQAAEQAAEQAAEQAIFuCUBoTeAb85ISFqNcYpPxO6MGqDTRrNvqF9gi7mEKPTVC64RETdLL0YwuHic04Yc9OUoHMFEqqq0h2CkiVvdCawPWvlPi12taX18XGa0iu1Jkt9oieX1Gq5KV3ISFw3dcKFyvia6vlQOxarb9B8ZYZbTW9BGMqYi4VDJnrZrFVkbrp3aYminG2kJrfHu9vm6s0OoWkl1LTLQgm7A+oSkItEUg5lnX1r3Qz+EI5OBXIbT+L9rtdkRnZ7Tb/Zsu/9t/0v2//nk4kLgTCIAACIAACIAACIAACNQQgNCaEB4xLynRQqtap9JRKsA6/MpZQ9WX/emoH2new/i33BZulw4QGX2aiOU8OKvK/gu3dWW0qtvw3YdDma46JGu77MKaxmOiRXmYmbTZrqUr7E7JaE1lITNhi9ITXGWd0/j9lhY8HTMhG1UpTcFtLsYY1UcwpiLiMtLWsO/1aGnSXqu1W5RWqOZH3Fh8y4t28FjCGoSmIHAIAjHPukPYgXu0SyAHv0JobTcm0BsIgAAIgAAIgAAIgED7BCC0JjANvaToNSxZrc0XoocBTWUJTl7L8pbe+QnqQxp+fha1Uau6nKo5QtyTv1FENKtepnm9FIHq7iHFOdH/cDajy+mU2O1YJuELPZR1R7m4RGMa04L/V61Xyj57/KlqlKa0rcYq7BfZrCUsmm2eeH3YJdl8Dsla2unyh1afVdrJM345SVH+ocjyrSqxOmq7ljDSWYhLdX+SdXCUWgdWD3pVXPfFXBLv4lZmTH3wc8PqYz/mPqv7V7rR4sQ1z0QpA05Gqy3rm5eyvcHRsT4IXilzTJ+7QnT/SxdGaZCEpQhNQaBTAqFnXac3R+edEcjBrxBaOwsPdAwCIAACIAACIAACINASAQitCSDbeUmJ316cYJrR9BD3aG5d+pVrmrPasEV2Zvz1uXFgI2/KwkONZ0p/0xM7hC0ebMOWffCHsPH7qToUTh0sE6Lf7hSh1ajRGgMG2awxlNDmNwm086z7zRHg3i4COfgVQitiGwRAAARAAARAAARA4NgJQGhN8FA7LymHEJsOcY8EcHs21Q4lSuorLw5s6M1Z+MGtRX0ACK0c0Zbm43e6XVQZsRq57ZzmmwlNZEZrotBq1llOCmc0BoEDEWjnWXcgY3GbaAI5+BVCa7S70RAEQAAEQAAEQAAEQOCXCEBoTQDfzkvKIcS/Q9wjAVzjpmIcr/cb+kjOZi1EM7ZVPVEMa2xupxfuy6JT4yI7zyUum8UWK2Gg1X2NpIZmIHBoAu086w5tNe4XIpCDXyG0hryMz0EABEAABEAABEAABH6bAITWBA/k8JKSMFw0BQEQAAEQOEECeNbl6fQc/AqhNc/YxKhAAARAAARAAARAICcCEFoTvJnDS0rCcNEUBEAABEDgBAngWZen03PwK4TWPGMTowIBEAABEAABEACBnAgcXGjNCR7GAgIgAAIgAAIgAAJ9IbDb7fpiqtNOCK29dh+MBwEQAAEQAAEQAIGTIHBwobXvf+SfRFRgkCAAAiAAAidLIIfMx5N1Xs3Ac/ArhFZENgiAAAiAAAiAAAiAwLETgNB67B6CfSAAAiAAAiBwQAI5CHIHxNWbW+XgVwitvQk3GAoCIAACIAACIAACJ0sAQuvJuh4DBwEQAAEQAAGbQA6CHPyap18htCKyQQAEQAAEQAAEQAAEjp0AhNZj9xDsAwEQAAEQAIEDEoDQekDYB7xVDn6F0HrAgMGtQAAEQAAEQAAEQAAEGhE4GaF1ux7Tw82SPhmm4YhmLwua/GnEjNbjM7pZplw7otVuQdcpl6DtLxBY0/jshr5GK/pYMG+taXx1Q8vLFe34v/EDAqdKQMwNsexhPcs9CuoEue38igZT/iR1/AxpOLqnl8WEGj5ec0f7q+OD0Pqr+HFzEAABEAABEAABEACBEyFwEkKr+8VwT7FgO6erwZQLt8PZhj5U1XY9prNCibU+O5HA6uswNUGeDWI4pNnTB02gs/bVpbC7LQLlurbn2tmWPeinMwJBQW47p/FgyoV3+Yzbruf0cCOeiTSc0eYDYmtnDmrYcdCvDfs95GXIaD0kbdwLBEAABEAABEAABECgCYH8hVb2Qvh8To+La55hU4muQ5ptPhpntVKk0Dpa7QjJkE1CE9eAAAgcFQEIrUflji6NCQtyVYaz+mWi+qUmnn1deqhZ32G/Nuv3kFdBaD0kbdwLBEAABEAABEAABECgCYH8hVaVynZL6+cB3/a/d6ZpQ6F1Ox/Tw1SUMBiOVvRSCMDMTP+WTDWDbEvr8QP9XX6KzCEa0mj1UYm5SjatGRDVi6/o42ZZbP80SymE+qAqY5dbMFvR/esNVbtJhb0DY4vpaLUiupHbj/Wspzougk3FTYz5hRb0XGYO87GOii3+6zFd8TIRQ5qtPmgSYy83raoH4RtTVGKrwS/Ul2/s9SUqRiRwOmpYWKUx6v2txd1oRKOvJYnQUL6MMGNiH9asjEYso1As8goPhb+HI1p9pJfocOrpeoEAACAASURBVMbWdbXxuTX/SGZNVmp2TQ0L0aVj3vn8ydsH1gHepiif8cmSu4f0+clXLlZ9hT6Xn9YaZs5Vc43zzmUP73Kus89jYyY0rsR+vGtt4Uf/PHXMUTMGEm1xrtnBORLjZz0ow4KcW2itWOhfZDadY3UxH/08K+YOfyY0XCOaTtljuy7s12Oz2LYHQuvx+wgWggAIgAAIgAAIgMCpEzgdoVV7GS2EOuXlPjkQGgitUtDiL4iDYuul9uK9pfn4nW5ZfTulfzUzSLzIFi+xGyl46lt5S+FM2b7Jfvd8LgRZ+TI8Wm34v+dXA5p+mi/GRR2+QB/lFlGnvduib10EFWUVqvuFuJif85INwxmtPiaVmFvauab5mOj24i+vIyjG+KeqqyvbOewtRYKaNrFxEttX3djX4zHR44Ku/1SihowF/tliQSTrBRc2M2FiIL5JKLfuhv2t+ImJdRsmVsrSGLafqr6bsxbaR1HrOMA7FM/7CK11scU03H39U33Z0M52e4sZE0KL2qmq8CTmdCG+evyZEhf8i6lz+cWGGIuMPVdGo2+NS+WtznWhqYdjJjyulH7q11qxHqxJTMdrFjBlSRnpj+qLDHcMtDGmujly9yaY1a335roWFuTsuKvKrgxpNHuhRVFOJ9XnvCSB8lwMzf8Yf++zRsSu+X1oF/br8Y8CQuvx+wgWggAIgAAIgAAIgMCpEzgdoZWJJts1PT/cFNl67MVzj239yUKrfDGVL9tS3NKzVefzDU1YQdCyf10AXY+veCYqf2kuMzrDImkZ6GW/1X3LF9nAy606WayXX0XIdgo+SgakLrQGuDjs9dtxS5vxM/082gedxdgb0yZ2wbDFAZcgFhMThZBjiWnCEvM+TGUeTLmqIg7wivK3QxCn6ndlDUaZocyF0f1Yu2z/4xQN7TG2dshOILa4gMa5183ZNP/sa3tcXEX48/a9EARr1gFzDTK/2JFzXvmSo5ZXiHfoc0e8/zHXnYEUOlPXN9eXGeG11i+01n1Boa8iQZ9GjMklRhYLRNjPjkUtLMiph6OpHbBdBC90e/1HHIYV9Gl4jnnH5unf9TyLXbdzbxf26/ETgNB6/D6ChSAAAiAAAiAAAiBw6gROSmgtpCk7y7JJFKQKrd7tnapIuqWQ0CpNZdlDz38dW7xdYoQ6PkedRV/GED9Z2nOoiXbNC9HzOxFNxeEodgauzGgd0HosSjeUGa2leGM6ISaTzFFugWW6vkzITFaOsTemTWyo+MtAKHyiYiJSyNO0jhGtXlgmrLrd3CE8lb51CXNK1l8h2lpj2oO1JrQ6oKoxVCu0xDrE1S5Uc7Qj/wyHI7p/eqRJg4z6oCjHa1tE+PPurSi7URMXJp/ofzeby9U2cX/2b3COlmVC6uK9rkyL/QVc3VorRurKaHUIrQoWNQaCa0XEmEj7EkQ5hCpyvTc9FhbkXF8cOWqge3ZdlPeLmGO187/h+PZZNvp8bdivxz86CK3H7yNYCAIgAAIgAAIgAAKnTuAEhVZFfNqnZmJjobXuEK41zecDmrAtl56M1rJmIs1o8/QttomrtTQPLrSOaHR5QY+Lc3p2ZV2u53RVnEQ9HM3o6eKbbljGpbS5fBH3cClfpN2fqy/hq/tXuuH7pe22VTu/vTFtYheMKEEsMLbqXm5RQxMry9IB1cnfXKyMEGn+xAhzi2ste3Zf1i7bD57RGuIf+rxSixzb98WHVsaxLO1gfCHRalzF+LNTobXZXK6EVv8aGZyjUfHuypL2ZJxfsYxm/1qbJLSa5T2KGHj8Mcu0GLZEjOlYhFa1dALPqi/jrGFMtPQ8i51fubeD0Jq7hzE+EAABEAABEAABEACBYyCQvdAqXsyJZpsPKkrGlSLm5SFLB3hqrmpBsB7TfFBse3cKrcZ27rJm4i+WDihFTb8YaI5RKx1Q1gL1lHIIcDOFrI2s4Vhu9zYErxp7q8wyyTNyTI6ZHCW0xsQE7zteaFVFU77lP2aLuFOYC5UOmNA+rI9CaA3xD33eQGi1/FMuSnGPg6i4ivFnTFyklg4I8dr3c+3AQM8cjdhmHxd7cWttE6HVjIEXeuD1pNXax1rd3Ygx/WbpAK0Ej5qhyoTWxx+rZq0W6aGYCAmtUaVR4ubWKbSC0HoKXsYYQQAEQAAEQAAEQAAEfptA9kKrfQoyO4F5QDdU1LAUb93Fy2BdtqnhKuUFsayHWTRRt4KqB8VUthQHDv3Z0nr+ToMJ2+rJtp/+0CM7CMtrk37Sc/mC7stoNcRGOYKYw0OqMTQ/wMUZ3I4swXouyhZ2eVDTH3Zo2DOdLxbVYVjlWJXagaMVbRbXnGfKgTP1B3zFTdmY+3EJVRWG2aFFWkyUHvNmTJr3KQ/DUjImw/5OPAyrBdba2GMPw/LE8z4H3bj4y9jSDl9SYq+as2H/tJ3RGhdXcf5MiYvYw7BC8dyEt9MfEYfa1R3+FOYYWmuL58iSreUX9PZ+Kw5/cjxLQjEgD6uqW3dCvqpbr0PXula0oCC3LQ5zVDOzt2saD1gGMPthB07qhy+SY/2OmWOxz6Law77WY7q6WdLncESrD3bY32n+BP3aAywoHdADJ8FEEAABEAABEAABEDhxAtkLrcRe/pQDsGg4pNHTCz+JvvxJFForsUCNHibSPtF3+aKpfqYcpjN+oOmSHwdObCv9CxdWfQeLyD4qsVMehkXshfHljt6KsQ1HK/pghx+ZNe+c5RGYSPDAD9UqDKHZi3KAVKgP4/PhbEX3rzfFKeesR1+NRWOcao1QJxc5ft3ekpvPTjOrqty+WgzXZe+K6EYUjxVIosfkWEGS+DDR2BUT1dirE+S5ZVV2tq++IYvx++rUb1azs9bfWgbkjGb0KmJ0OKriok3WuwVdxzIKxSJDspeI4omtanHoxj/mGhTzIIplFuNPfr9QXLAmcv0c0mhItPxka8aIRqMvWi4/ia07L8WXGWII4XhWY7FaAwNzvfCzyIYPzdG09c0316k4eNC31lZrMTsczrWOj2hlrCuV8cVzqDzQcI8xBedIhJ+N+KsT5OpqyrL1aTi6p6dHtU72HnMsOLbION5rjYiZnP1oA6G1H36ClSAAAiAAAiAAAiAAAv0mkL/Q2gv/MAHyL12sXqwDcrZrVnPzm56YONWLscDI/hFwH57Uv3HA4lLsvBqILz72qUNt4gwdHgb82RDIQZDLxhktDiQHvyKjtcWAQFcgAAIgAAIgAAIgAAKdEIDQ2gnW1E6VU6sdl67HY6IFhNZUqmgfSwBCayypfrTryJ8QWvvh/haszEGQawFDdl3k4FcIrdmFJQYEAiAAAiAAAiAAAtkRgNCanUsxIBBIJdCRMJdqBtq3RKAjfzrqK7dkMLo5MgI5CHJHhvQozMnBrxBajyKUYAQIgAAIgAAIgAAIgEANAQitCA8QAAEQAAEQAIGSQA6CHNxpE8jBrxBaEdkgAAIgAAIgAAIgAALHTgBC67F7CPaBAAiAAAiAwAEJ5CDIHRBXb26Vg18htPYm3GAoCIAACIAACIAACJwsAQitJ+t6DBwEQAAEQAAEbAI5CHLwa55+hdCKyAYBEAABEAABEAABEDh2AhBaj91DsA8EQAAEQAAEDkgAQusBYR/wVjn4FULrAQMGtwIBEAABEAABEAABEGhEAEJrI2y4CARAAARAAATyJJCDIJenZ/YbVQ5+hdC6XwzgahAAARAAARAAARAAge4JQGjtnjHuAAIgAAIgAAK9IZCDINcb2Ac0NAe/MqH1//s//4t2tKMzOqN/7/5N//iP/6T7f/3zgCRxKxAAARAAARAAARAAARDwE4DQiujoiMCaxmc39DVa0cfimojWNL66oeXlinb83/gBARAAARA4RgI5CHLHyPW3bcrBrxBafzuKcH8QAAEQAAEQAAEQAIEQAQitIUL4vDGB7XpMDzdL+pQ9DIc0e/qgCXTWxkxxIQiAAAh0TSAHQa5rRn3sPwe/QmjtY+TBZhAAARAAARAAARA4LQIQWk/L3xgtCIAACIAACNQSyEGQg4ttAjn4FUIrIhsEQAAEQAAEQAAEQODYCUBobeKh9ZjObpb2lcMRzV4WNPlDRNs5XQ2mVTYnDWm0+qBq1/yW1uMH+rv8LNoYnxv3GM5WdP96Q9MyPXREq92CrtV2wxltPibEbs9+tvMrGsgLtM/EvW+WRWeq3a5rtZEW9y3bjelhKrJWh6MVvSyu6U+s7Y4+iHN6obu3AbkQi0tGtFoR3YR8kGCHlX2rjHk429AHdyp+QAAEQCB/AjkIcvl7KX2EOfgVQmu633EFCIAACIAACIAACIDAYQlAaG3Iez0+E0JgIWDSekwD9gspaK7HdPXzyAU6JuLxz5hAyMRRVrGUXz+k2eaDJhsp3OoipnmPP4p4O1rtStGWCaoPr5/0+Vn0xzXBLc2vBoUwq/5e3ptotNrwPkQ7vQ2/fvxOt4sJ1d2XCbnclsGcxoMpLUeiBmuK7WofXJwezmh0+U13jwu6/iNqvXJ6xZjX4zHRYkEU8kHJufKTcywaV8bkT2V/MZ6GYYLLQAAEQKB3BHIQ5HoH/QAG5+BXCK0HCBTcAgRAAARAAARAAARAYC8CEFob4iuzRaXQOh/TYLpkaqB12JMUWlnGpzgYiomdVzyjlIud9FxkyOpip3kPNVNUF1rn9E6vNJ1+Upl9uZ7T/OebpswmReCtMm0rUbe8j2b7lubzDU1YQdVSiFTtkwKo7EcKu+LfA5lNqwjPMgu4tL3sVxeYdZfYQqv8PMYHUQwd4yuFYgitDWcILgMBEOgrgRwEub6y79LuHPwKobXLCEHfIAACIAACIAACIAACbRCA0NqQorYtX/YxHNHqhWVhVp3KdsPRjJ4eJ9pnrBUTYZ//Lkns4q8RWl+Int+JaDrVsjt5H/M5bW6J/vJSBUK0pPmcBuffViYty7wVgqdDaDXKC9QKrb7yCcUYbt+LsgWsT5/tDltsd0QIrepFhg80odXLsLoHK9HwMrmmjcyWhdDacIbgMhAAgb4SyEGQ6yv7Lu3Owa8QWruMEPQNAiAAAiAAAiAAAiDQBgEIrQ0pWtmU6zk93IiarGq2qRRTzdIBRGsaX7Et8TPaPElB1Ce0jmh0eUGPi3N6NrbRl0LrZFJupR/NZnRBtzQ5l5mySsZotNC6pvl8QBNWm9SV0Vr2Y5YcEEArPjW2B/oQPUUIrWX5BtsHUXYIg2n8MC0EbyUoILQ2nCG4DARAoK8EchDk+sq+S7tz8CuE1i4jBH2DAAiAAAiAAAiAAAi0QQBCa0OK1pZ0pSaqfXiSKRZW9VN521IQ9QitZaarW3TkGa2TiXIwlnlQliK0OrbrO0sHrMc0H5gHeyn2eerFSpxVxq+8xmF7oI9UofWPwwdRdjgE3bu3ogYvhNaGMwSXgQAI9JVADoJcX9l3aXcOfoXQ2mWEoG8QAAEQAAEQAAEQAIE2CEBobUjRexhWkdH6+DOmza0oI1An9jGh9YUeiB0IZZYOiD9Qakzvt0wULcRMKQ56MkZlv/7DsNY0Hv/QIzsIi/Fx1mitDtXiZQg2bKxbWs/faTCZVFvvZTkCj6hajlHpYz5+pvOFODSsLqM15ANWDjeeYVHqgLMbVAeJQWhtOENwGQiAQF8J5CDI9ZV9l3bn4FcIrV1GCPoGARAAARAAARAAARBogwCE1iYUffVJh0Ma3b/Qgm23py2txw/8wCv+MxzR7KXIEFUOw2K/X73c0dvDDd+2Xh6YZdyD1Q69f70hrsfyHyNrtTyU64rebz8q0VU2N+qv+m2rMk/daNSDq7Y0Hz/QtBgjq0P7wsTZWNv5DXROZR/FZ/OrgTJmJaM2xgeRdpCsx2rWly0A2BnKTYIG14AACIBAPwjkIMj1g/RhrczBrxBaDxszuBsIgAAIgAAIgAAIgEA6AQit6cwyv4IJrX/pYvVCE/VUL35wF6uB+k1PO5ltmjkKDA8EQAAETpBADoLcCbotOOQc/AqhNehmNAABEAABEAABEAABEPhlAhBaf9kBx3d7VjaAaMH23Tt+1uLDYlv/8VkPi0AABEAABPYjkIMgtx+BPK/Owa8QWvOMTYwKBEAABEAABEAABHIiAKE1J29iLCAAAiAAAiCwJ4EcBLk9EWR5eQ5+hdCaZWhiUCAAAiAAAiAAAiCQFYGDC61Z0cNgQAAEQAAEQAAEQKAnBHa7XU8sdZsJobXX7oPxIAACIAACIAACIHASBA4utPb5j/wcskFOIqoxSBAAARAAgcYE8KxrjO6oL8zBr0Jo/Z/E5OIzIvr3bkf/+I//pPt//fOo2cM4EAABEAABEAABEACB0yEAoTXB1zm8pCQMF01BAARAAAROkACedXk6PQe/QmjNMzYxKhAAARAAARAAARDIiQCE1gRv5vCSkjBcNAUBEAABEDhBAnjW5en0HPwKoTXP2MSoQAAEQAAEQAAEQCAnAhBaE7yZw0tKwnDRtBGBNY3PbmipXTui1W5B1436O6aLch7bMXHOwJb1mM5uljRa7WjR/8DPwCFpQ8CzLo1XX1rn4FcIrX2JNtgJAiAAAiAAAiAAAqdLICOhVYhAX7MNfUz+dOLR+peULc2vBjT9VG+tCmzG58MZbT4m1I2lnQwfnQYJsBh8o7ssRFVzsDmPLehYNEghUIis7BIIrSngjqdtF4Lcdn5FA/6AHNJs80EdPaYTIXb/d0OSQds5XQ2mJP6MaJ9TF35NGl8LjSG0tgARXYAACIAACIAACIAACHRKIA+hVXk5Gf6a0Fr4SYoMoxXtHKlc6/EZ/b3oTgzuNFrQeS2B7XxM77eLIxEQ2nVWzmNrlxR64wSKNfkSGa29DIjWBTn2XPx7Ib5c5LHxTU+//YXUgf5uiA+ANY2vfuix+AKW/a1ws2x3N0Trfo0fXGstIbS2hhIdgQAIgAAIgAAIgAAIdEQgD6FVvNnzjNLX++5EzNiXFJG5Q3bWDnuxeyB6QSZrR+H8m91uaT7f0GSS4z7pnMf2mzGT8b0htPbaubHPurhBimfz91NVRuJ4vnDs/u+GOEZEtF7T+vq6KjHD59Ar3beY/duuX6NH1mpDCK2t4kRnIAACIAACIAACIAACHRCA0JoANf4lpahlaZQHYALsA70UpQ3sUgKr+1e6UWoPyG231ZbLwlhHtqzIfik+V+6r/V4b64hmsy+a6rUOeAtxX8O+8p5VnU41e1i7j2Jf3f1T65ZaHEoc+9aBLMZ6uaLd3RuvLVmA0LKSa/2wndP4/ZYW58/V9Z6t03o/+vbQGF4+1gmhbDWts4llJ4bGZl0/u6TptKpUO5yt6P71piqt4YvRg8R2NXwfS5vHC9GDUhpkOCN9vjI/htoQqXPGF8/cOs7nnJ6Ler9NMvVr+y/vcUvvrORJIPZZ89oY4UYrNXyHQxp+fhINh/TJ/kt2Zl4ojn1rmvSe7/MY38myLb4xxfZB5XZ499rs98GQRiOi5bKqNWP6OGiDMYvbjK34Z13EquPIYOVj+35y7vqI6LHFJkcktFqjYvPpL11AaNXIQGhtMfzRFQiAAAiAAAiAAAiAQCcEILQmYE16+SxKCFQvv+4al1ws+FLqtfLrvpRsWCFekNyCa31OxPsgWaqgEDu4YDWg+fidbhesFqxRi249pjEt6PGHZd9eloc1iZd7+W+3YEzMhre78iVZy04qMtmIl3Cg4P1TD8rR7ZPiT2V/gjuLpoY4dPlEH4vrUlTS/VfjB8bzjQknzFXi4CsplKh1KnVfFb5bSrF1G+R196aUntBYN6/2W28T08/ixmb6Rm4fF7HA7FME7cLx/tgR4+kutkXfZRkPB0trPNIeZb42bSPj1B3Pn2VtU/b58/lH4wOl6u2rhFwmiA69sW/6wYxbMRptLTPWP3OdC7H3+11kjIc+t8ddxB5Va20o7sO+Da/NzFat7Iaxfrvuoa5hIRuE0Ote//aJraRnXWjR5WOu1sXCgVUpgdD1nX5+xEJrBztgWvVrp37xdw6h9ZfA47YgAAIgAAIgAAIgAALRBCC0RqMiSn1JERlXQkS7fVezWaubhoVWw0BzO6G1vdAWswoZxHlYmPkybtWFcwq7V/TzWBxm4ngZtMYk3qxbOawsaG+CP6umtghTioKKMKN1bXJ3nrJu9OvcCqoK42rZAQevaNYJEGJsihlbKSyroo8hRJlCa2g8XcZ26N7O8Rhi4h5tpIe8QtpSZDx+XcgM+ASfKk1DQt0f6RMtzpvEreFrs3SAuo6QXUJFWzNCfg997vKLrMcpM6kj4j7MLrA2Fx/bQqv5ZYz/i6KQDSlCK1+Fi2dSKLZSn3W10anWZ5UNXb9rFuJ7XnW8Qut6rDxn9xylvLxVv7ZkU2o3EFpTiaE9CIAACIAACIAACIDAoQlAaE0gnv6SIkW0Gc2+XllxVuugJF2UlNv1HacNa6cRK6d5u7KFnGNyC53m1lZ7i7Ip3OoHdvDs1rJmgXpjc6twm0Krf7ttgjtVOYrXEOTbp5UUW0t0ZlfU+mFpnbKuCSUO0boSPyJ4RbNOoBBjk1NotbOJbVEoILSGxtNlbIfubW2VV5gqZQ+8W8Nr21Tz253R6BL+E3yqRrYj49G55tTFfkyMOL8AmlJ5GJYqvFJgzQj5PfS5KbQWot7sckpTmY0cMaaBWRZAcjVKwnjXhKJ9WGit1jPzpPlQfFmlC5ST6veJrfRnXU18OkRVbtvrvTgcq1lot3TVkQqtslwL3wnQ3k+rfm3PrKSeILQm4UJjEAABEAABEAABEACBXyAAoTUBepOXlPJF2VF7Uuh2bOunfNEe0ozXtlRLBxhZdEamWGjraTW8OqG1yqhSs3DLdzxFlGCZudpW5ujMpDaF1oC9CT4VTd1ZwKYYYGfdeYQkJTFV9Y8QbuxD0qIzgKNZxwMQ9gVs8hxs5N6anJDRGhhPp7G9UU5B9+AKZRPyYghBIdNso3+ZwuaTvfXbXQc53qtVy7B94dgXYl5MjCgH95gxYwqt8gR6x6BCfg99Xq2rl6IOdVELVJ1nMWNyZYu6SiCUpV+882RM77cL8SWbIRK7M/TrhXh7HHLOtRdbTZ513vhEjdbEqauWkEm8NNC8Vb+2a1p0bxBao1GhIQiAAAiAAAiAAAiAwC8RgNCaAL7ZSwp7+X1wZrM6b21mWpnZW3UChirwrddE19dKtlCc0GrX1VSFyBGNlkR3RQ1SoVF6TkY2T1DuqHSA294Ep3qFVkOACvlBHgRkCOoucbaqWSrsNGtFFr+1Sy1Es04Yv6fOa6gGZml3bb3SiNIBrlO1Zez4hKs2Yvv23X2itxK3YZGyidAqxTbxZYottLK4e6bzjwVdezKJE7wbIQS7hFbjdwkxUtaSDpUO2MfvEXEhv8CyDuyT8RoxpqD/g2uC8FQ4o1X5csJY/0M2WGKw8aWYLuLHx1azZ50vMu1nIFtf3u72PcQwZSbU2Tag13tZR7qNPvfro4uSAdKidv263zibXg2htSk5XAcCIAACIAACIAACIHAoAhBaE0g3eUnhL8oppys7hdYqw1UKCNUBSzKLSdl67tx2GCe02v0XgArRx3X6ub3Ffk3jMdFCO+mqm4xWr70JfnXWY032g+PwK4cwamUM+8RTjzAdxzpp8GXdRib8iTOrbPHc4uxtk5DRWtaMVMsmqLHTbWyHWIZErv0yWsWYRZazmpGofynjyziO9XB4DI4yBY5t9TFxq4nzhhjqPniqqd/DcREet+NALyOmg304RVF5kJmw8ftpR3dvfDFUDsirsoPdGa0Vl5ANutCqc9kntpo86+piUnsOOjJcY+O5/XbHVTqAcdIPv9vSfL6hyUSt392cQtt+bW5J8yshtDZnhytBAARAAARAAARAAAQOQyAToVU5OZ5x82zT3xdp9EuKWv8xwRa9jICswypfnoX1w9mMLqdTWvL/N05zLysQVCdr84uMuqJEqsij1geU93Bl9zDGf+lCinEGTCHEyF8a9UY99099dTT5yLu5xN80X0uxaUjDz08SRMw6uTF+cJSCcPCqZVXjL8kreH3a4HnrmD51/jofn2+cphg1LuvvrXOnQH3M1Nj23dse6wvRw4CqKh8zWt2/0o1a9mMTalNGrJLNWpUNGQ4/6ZP9U47RqCNbfbkS5+CYMWw+bumd1SemutgX9wvHiOErzUyzBnGov4DfZbkPx5oXN25RG3Qf/5fsChvMtfnpe8DXRLE+kagDXS634rCz5dJcf82yAUpZGTO+3JOrldiKftbFhaIRP3YsJHTTYtPD/N0Qa7BvDU2d93X368KvseNrqx2E1rZIoh8QAAEQAAEQAAEQAIGuCGQitHaFR+83h5eU5qRcWarNezuuK911Ko/Lxoys6aDWbEZ0DjyUjmLfs73/wIPD7RoSOO1nXUNoPbgsB79CaO1BoMFEEAABEAABEAABEDhxAhBaEwIgh5eUhOFqTe0tjU17OsbrOhKbjnGoR2FTd4e9HMXwemVER7EPobVXUWAae8rPul47LmB8Dn6F0JpzhGJsIAACIAACIAACIJAHAQitCX7M4SUlYbhK09yFsY7EpmawcRUIHJBAR7EPofWAPmz/Vqf7rGuf5TH1mINfIbQeU0TBFhAAARAAARAAARAAARcBCK0JcZHDS0rCcNEUBEAABEDgBAngWZen03PwK4TWPGMTowIBEAABEAABEACBnAhAaE3wZg4vKQnDRVMQAAEQAIETJIBnXZ5Oz8GvEFrzjE2MCgRAAARAAARAAARyIgChNcGbObykJAwXTUEABEAABE6QAJ51eTo9B79CaM0zNjEqEAABEAABEAABEMiJAITWBG+2+5KypvHZDS21+49otVvQdYJNaAoCIAACIAACbRJo91nXpmXoax8COfgVQus+EYBrQQAEQAAEQAAEQAAEDkEAQmsC5fZeUpjI+kZ3EFUT6MumQqD+mm3oY/KHCIfuNGCIS0AABEDAT6C9Zx0oHxOBHPwKofWYIgq2gAAIEjkGxwAAIABJREFUgAAIgAAIgAAIuAhAaE2Ii7ZeUrbzMb3fLojphPhJJ7CdX9Fg+lldOFrRboE84HSSuAIEQAAEbAJtPevA9rgI5OBXCK3HFVOwBgRAAARAAARAAARAwPE+tdvtdocC0/c/8tuxf0vz+YYmEwiDh4o73AcEQAAEQCCeQDvPuvj7oeVhCOTgVwith4kV3AUEQAAEQAAEQAAEQKA5AWS0JrCLfUnRMy6HNNt8VNmr2zmN329pcf5MZzdVhdbRakcyKXM9PiPlI27hUG6VN+zV2hqZnVbmp3Itu9/jj5oZyux8IXoYUJksOpzR6v6VbqpfONtsPibEknN9ttg8mt0nxRY21Oq+hg+0z4hU9rW+M67TXVHdo66PNJ/ofq+7loYz2nyc03NR99eMl9prRYBRyI86U3viSI6+jGOfDaqtTdjJ65tcq/q+GtGW5lcDml6uaHf3Vs3T0PxSP1+PaUyPdPFXzidffKgcRZvb99C8HNGIlrSUSd3WPCUaDof0+Vk2qJ23Pm77+sviKc0pOVV1qoUPqQF3fW77bI5d78QccNXP9q/BCY+Q3jSNfdb1ZkAwlBPIwa8QWhHMIAACIAACIAACIAACx04AQmuCh2JeUrjYSNVWdiE+KmIAE2DeiJZLKg++kuKAEH22NB+/0+2Cqw40mF56D8hiff+90GuVkinIrsd09fMo6pmux3R286UJv+Le6j0KkYkq4c1uU4iqX7o4V2dLTB/NbLHtVV1aCi+aSFZc86mLNEHfFR1rpR8MplF9JPtEkawMf+mxI8Tl5/OPUrS3WejxxO1N8CPvr9Z+IVKR/OLA4OP0cRHvm9DcKYVuI17H70Q0pWndvHNc64pJUkW24ZCGl0/0sbguRftKFK4fpznXTM51MVQJ2vXz0uzTvGfMnAvF677+quKvEC8VQV/G0tnbHe0WVB0OWMM9ZK+LnTqGgWNN1TnKtaE4mPBEa0DHPOsSHp1oeiQEcvArhNYjCSaYAQIgAAIgAAIgAAIg4CUAoTUhOIIvKfyl/JXu1QxWKdxIoY8LT0sti5LILRa6haBS7aOrB6KXIptU6F+6aMZbbuc030yIVyqIEVoLYeFTEUSCgg27JmBLsA+XiBZji6ONLi6Oictw00rY5kyev2m6VETnGN95hdai79g+Un2iDMjLcTmk0Yjo6+JFiOqOn6APIvwYE1ParQ0m3piOZOe8vuG14kuQQlDTjRaZlcqXDb45Wl7mtEF+qmTIFmnrttCqxGfkXNhbaI3gtq+/NKyO9Wc9vqKfR5nx71oHld/xRPjA+upgp/o5LLQWgrBcryG0Jjwh0fTYCQT/hjn2ARARhNYeOAkmggAIgAAIgAAIgMCJE4DQmhAAwZcUh5BQCqBS0HEKrXKbu55t6NoGW251LvqxzTeEoxRRj/X594Jml1OaKlmO3m3nUoyNsCXYhymQ1NpScPK0sYTW2zv6HtzQV5Htu57PaXD+TQM1uzfGdyGhNbaPKJ8oh32Rue3czHKuz+ot5b5QNl+EH6OFVimAFzfXywo4srQj2TmFv6RrK66+chylqMpKByiHrDmFWc84deaklw/hsa4ciMftrxFaPXHuzsSMKFGgzVs9w91cr1zCJB9bJHN9fTIF5zWNr37osfyyyBakNXtWRDdGRr61vjrKe/hLUyjWWV8sFT4j9uXZlC6V0i4Jj4zeNg0+63o7stM2PAe/Qmg97RjG6EEABEAABEAABECgDwQgtCZ4KfSSIkQgW1TRBBFPhpRLQDJ/p5Uh2AhRVNbV9A0jdovybPZF0+8nLizZ25ztEgZam0IIqrMlmE2pCK0xttS1sYXWhah7+XrP65i+zwc04TVyK5EpyncBoVWIUgH/O0W2unIOepkDUb/TFCrNWpcNM1oj/MgQhGKqLt59GZKx/P3zJIa7zs4q61EGjlvw4/fmMaTUJJZfSNRmPrrKccQJreG5oNRhnV3SdGrGtL9UhChNUs/NV74k1l/WuqQItCyW9TIX9dxFjeb9/OyaP76dAExgrcrKVjW0Ex4ZvW0aetb1dmAnbngOfoXQeuJBjOGDAAiAAAiAAAiAQA8IQGhNcFLwJaUQW8w6qXpdQWNranF/18u+JSqp2bADV5kClmm2pvX1NbFKATwzr6h/yaU3b+mAT+2wrWSh1bdtWrElXmiNsaW+jUtoncjMtNGMLh4nNGFCtZodF+U70bM3GzGqj1ifKAKZIU7ZNXWf6fxjQdeebGnJI+iDCD8GY8rMzjQEyPqt6FxF00ofmDU5/aUDGlzr8Zc7o9UQAQPjrBMYWWWHuIzW+Djn9wvWwzXKi0TE677+spdXyXFEoyXR3W5RrFXFeiUPISsziRXujz88uzQ5RpRxvtCD9UWFvfaa5QqQ0ZrwmETTIyYQ/BvmiG2XpkFo7YGTYCIIgAAIgAAIgAAInDgBCK0JARDzkmJlyTnEK7mNviwD4BG4ajNa+dlWZo3JNY3HRIuyDqSRMeYQ4oLim/MAIvdhWHq9S9sWMxMzWdCNtMUptEpeMgPRWS/SOLhM84sQX76fdnT3xiFzgcjM7Av5n7XXsviCPtEP59G3crPPeHFckmVZfZmGQiAOZCbLOr9a3dLEmHKKfZ9lTWKvcFfeWzmgzDt37NIDIe6u8VvzsAwcRykGM14C49Rrj8q5OqTh8JMuAzEU66uwmBvrbz/zff3lXF6LmLdLN4S57+vnx58wE23MqNGa8IRE02MnEPM3zLGPAULrsXsI9oEACIAACIAACIAACEBoTYiB2JcUIQbIjl2H7UjRS9n2qx2gZX5eGVmKs8Wv3PeS4px/cKwfITqoNvDTZqj61YzEdt36NtpWase49fqsTNRpdp8UWyqxStjOudGYxrTg/2UHkpUeUuov1vlOfiYEIhIHJpUlPyuxqj2fSAtF32Lbc+ULJtp9sn96auWqsRLjg3o/xsXU4lpvN5zN6HI6pYq2Pibz3K46/vYYKoGZ9Rp/bTUv3HVapeA3pOHnZ7F9XBEj+eX+cdbFx/mzWBvq2ph+ds0Xs0yHWQN5OBzSJw8O9uOec+nzVucdYu5ffVhW/1+6MNa86sCxOu7N/SyyWeuYyPsWvuZZ71Xk+mv6JjxEetI09lnXk+HAzIJADn6F0IpwBgEQAAEQAAEQAAEQOHYCEFoTPNSfl5Qq+1I5y6ccKROk3u5Oq+Zggps7atp3n/Td/hS3umuFpvSAtnUE9CzpqiW4H0vc9OdZdyzE+mFHDn6F0NqPWIOVIAACIAACIAACIHDKBCC0Jni/Py8pRh1Qc4zqqfcJ40fTfQj03Sd9tz/FdxD8UmiltrXKZ5QdgHsqy67a9+dZ1xWBPPvNwa8QWvOMTYwKBEAABEAABEAABHIiAKE1wZs5vKQkDBdNQeBECUDw687xdYI9uHfHPa1nPOvSePWldQ5+hdDal2iDnSAAAiAAAiAAAiBwugQgtCb4PoeXlIThoikIgAAIgMAJEsCzLk+n5+BXJrT+v//nf9KOiM6IaLfb0T/+4z/p/l//zNNpGBUIgAAIgAAIgAAIgEDvCBxcaO0dIRgMAiAAAiAAAiAAAhkQYMJkn38gtPbZe7AdBEAABEAABEAABE6DwMGF1j7/kZ9DNshphDVGCQIgAAIg0JQAnnVNyR33dTn4FULrcccYrAMBEAABEAABEAABECCC0JoQBTm8pCQMF01BAARAAAROkACedXk6PQe/QmjNMzYxKhAAARAAARAAARDIiQCE1gRv5vCSkjBcNAUBEAABEDhBAnjW5en0HPwKoTXP2MSoQAAEQAAEQAAEQCAnAhBaE7yZw0tKwnDRFARAAARA4AQJ4FmXp9Nz8CuE1jxjE6MCARAAARAAARAAgZwI5CG0bud0NZjSJ/fMkGabD5r8ad9N9S8pW5pfDWgqjCh+RrTaLeia/8v4fDijzceEOjCz/YGjRxAAARAAgR4RWNP47Ia+Zhv6YA/D4hl5udrRQjyQan+6EOS28ysa8Adkd8/o0Ljszw1O6R20e0XHf8t04dd2AYR7g9AaZoQWIAACIAACIAACIAACv0sgA6F1TeOrH3osRMv1+IxulqrA2R7gqJeU9ZjObpZEoxXtHG+0zL6/F8XLb3umoScQAAEQAAEQKAlUwmbxK88zyYUs6lmXwpo9F/9eiC8XuZj4TU/ll5ApHbXYVhE1h1KQbrH79K66/1umdb+mD3LvKyC07o0QHYAACIAACIAACIAACHRMoP9C63pN6+vrImuUJY6yl7hXuu8gqzX2JUW84JKdWctseyB6QSZrx2GN7kEABEAABJoSiH3WxfUvdnN8P1XZtMfzhaOw7fX+CL78PMDfMu36Nc77bbeC0No2UfQHAiAAAiAAAiAAAiDQNoH+C60WEbYV8C9d/KLQSiS2Iy6N8gBMgH2gF7GV01FKYHX/SjdK7YFRsc0zJjNJZPIWMJT7ar/XWI1oNvuiqV7rgLcQ9zVKHZTZUMXY2AZQJQtIu4+SOVV3/6qsAtPH5bZS3aGSQUzg+/qQY3r8qb+Hfj3b3vpC9KCUgxjOqPQRHyMJP0vjOPdbei9KSKi2+/gk3ZPfJ2BXTZu6UhUxdrDryfSTI0uuSSyyWBjU9B2Kjxj79fnl4jiiES1pKct/qP4ufBzjUxkOTTjUz0nRc8x64JsvIY6p15XtfWuOER+hOco2AdSNz3e9uhbZsVCVkqm7/oUeiq3tvnnWfXzo86vYYr8pdkkojOPH6F4vQmVrWhXkHBms3P7vJ+euj5i1vr02RyS0HuBvmVb92p4TknqC0JqEC41BAARAAARAAARAAAR+gUB+QmuHWaNJLylFCYFKAGAC5RvdGdsluRjzpdRr5dd9KdmwQtgkWVvP+pyI90GyVEEhhHKBY0Dz8TvdLlgtWKMW3XpMY1qQEB8vy1qy4gVe/tstGBOz4e2ufEnWspOK7ZjERVgK3l+trqDfWwoulW1R82M9pqufRyFmO1iF7mF+XgriJHwkhJBLGo2+6OKRCTiFIH1Z8Gdcfy7oazolWQ/Rz0dU6LXvWfhUiYuQXVy613zHexZ1gwvbQ/WAw3Z0GYt3RDf1cZ7uu2Ycw3NS9FuWANFiXlDuek7WrQeheRLiWC+26vPRZBXiUsCpmaPhGHPGebHObbS1sPDDUq8JWne9nN9WbW1lDnUbH9fGPN7SfL6hyaQqrKrHVsIYE9aCpGddKOD4OsweYbJeOZ8gVSmB0PWdfn7EQmsHf8u06tdO/eLvHELrL4HHbUEABEAABEAABEAABKIJZCe0rsdX9MMFsGgG0Q1TX1JERpt4yb99V7NZq1vGvLRrBpqlEaxSCYbwV17sPvTDFB2sGrdOYVdh7HgZtMYk1BX9cBYH9aAtMZ7azmm+mRDXJSKEVnO8lggj6/hZh5etaTwmWjAxmwkYXGhVhe3C2Ag+YYHTIaI67Iq33Q0yxo4uY7G2b4eQHPSdFDzrBGsHx+CcDPm06zmpgmpQKqXpPAvGR4iLtDswR1PjoGzvZKF+8VQcS2h9IVHdMWYOdR0fqg0sy/v5/KM6wKrpGL3rmHstSH3W1S7NLlEVQmvwadbF3zKt+jU4gm4aQGjthit6BQEQAAEQAAEQAAEQaI9AXkLrdk7j91tadKGyElH6S4p8yZ/R7OuVFWe1BGD9pV1u13ecyqydRiy390sx0cgWcsZHndAq90rr5QBEN6Zwqx/YIcTMcvO8cmfzQLJYobXOlojAjxJa/ffQhJZCDJhdTmmqZh1LM6yxO/wWwce7ndraKlxkE3rsSrLdgTLGDhESrA7ylCTFcju9K3MtIRZr+3ZsmTcPsImxP4ZRcE6GfLonB3MczoN6fD6ImiJ6CY3Yg4CCQmuIi7QtRmitGZ/LDt6144sV8Wv9gETv9aaY75lnXceH5n+zNEeTMYbWMUfMpD/ragLPIaryMb7ei8OxImK2uyZHmtHa0d8yrfq1O6fU9gyh9ZfA47YgAAIgAAIgAAIgAALRBDISWrfKNvXo8Sc1bPKSUr40e0581kWVIc1mlzSdqqUDjO3PhQAht6XXiQb64FIyWg3BUHm5Z5m5WoZVdGZSrNBabU1WM4JjtfPtfEzvtwshaEdntFbjlTx5rcyihqAzQ7fsu6jjyjJa796Msg9xW2SDApYiANXZFW27J+pj7NBYtByLdX0LfVcvc2HGR4z9MYyCczIQ813PyRCn0KIW4ui7Psg3ci0IzdHQ+Hx8xe/tQwjN+RsjtIbnWVnI116z94yPyr47eju7oS+lFnbqGIPrmMfZTZ513rhDjdbQlDQ+7+5vmVb9mjiqtppDaG2LJPoBARAAARAAARAAARDoikA2QmsX2+xM6M1eUljGzIMzm9XpVFMcNLPjDHFLZhdK4VX2uV2via6vlWyhOKFV9idqrMpcI5nVOqLRkvQ6s76ty+YJyg1KB7htqZsKxgtqhNBq3kOKbNZBX1pGq5rla5QOKMsIFDUVI/gEBSwlm7POrjjb/fyCdnQZi6G+XTVojdqoQfsjOVqEzDgK+dSco0WHrczJ82e93qXnXrWzxNw676gx67o+yDfEhXcamKNN4qBc9ESmtb52mfVy62s/N5pDLceHWidWHBCniMceX5l1WxuNQ3F6s2edV6K3noHM3rc7duhiV3/axPZ7fBmtXf4t065fYxm32w5Ca7s80RsIgAAIgAAIgAAIgED7BLIQWtlLpZZlyV7mjQNE2kDX5CWFv/CmnK7sFFqrDFf5Al2dfi7LDShb9Z3bDuOEVrv/glyxLdi1zdiq68pEVV6/VH2LTs9o9dricaYVB4XN6knxplhk3iMoJrF7az4yakA6xN0Qn5h7ttUmSYAza5waY2s1FoN92wJZE9/FcAwKrY7t6LwGcRnzHc5J0g/LS50jXOo0hNbYPmLYxcS6lRF/syS9/ETdelcvlFpZ8A7xNyajVT24yV1zWomS5DlfHx+6fXaN2aZjDI6jM6G18Jl8DjoyXNt4Pjfr47iE1q7/lmnyN0wzrt1dBaG1O7boGQRAAARAAARAAARAoB0CvRdapUhg4lDFtXZQJdRoVWsVekoGuGwyxyLGIF/KxRXD2Ywup1NiVVEr0VNvQ+bBTUa9QyIhyopsqapeqbTJXbORvfD/pYuN+6Ax8fIvezDqs3rur8qwPj/G1Y80xu+Ay1g+/tSPV7eBlRMoygKUu4RHNKIlLdm/uV+JH/BVDptzv6V3ltVathGj9PEJ33NGq/tXuin95LIrrk1dPcQYO7SxtRyL17IWcMHajPMXeqiN1Rj7YziajNxzUgRYbcwb42lvTsasB/4Vr+k8i+Er2bm5xM3R0Hqnx4GjJnLAL/Y4qvUsZYyScNvxIbJZlbIEbL3dyDrY1XjrYq/JOMyI6UKQq2w263e39YRO7acQscvHFlvTfy/F9hB/y3Th11Tq+7YXQuv/oB2rm09Eu92O/vEf/0X3//rnvl3jehAAARAAARAAARAAARBohUDvhdZWKER2ksNLSuRQHc1cWarNe2v3SiHifD+5t6IezzbVdkeN3kCgPwQwR/vjq4QvFfs0KNja4EDP44MGofX4fAKLQAAEQAAEQAAEQAAEdAIQWhMi4pSFVntLYwK4zpsGDg9RTznv3BbcAARAwCaAOdqnqDjlZ12f/JRqaw5+hdCa6nW0BwEQAAEQAAEQAAEQODQBCK0JxHN4SUkYrtK0u1OQm9mDq0AABEAABLoicLrPuq6IHke/OfgVQutxxBKsAAEQAAEQAAEQAAEQ8BOA0JoQHTm8pCQMF01BAARAAAROkACedXk6PQe/QmjNMzYxKhAAARAAARAAARDIiQCE1gRv5vCSkjBcNAUBEAABEDhBAnjW5en0HPwKoTXP2MSoQAAEQAAEQAAEQCAnAhBaE7yZw0tKwnDRFARAAARA4AQJ4FmXp9Nz8CuE1jxjE6MCARAAARAAARAAgZwIQGhN8GYOLykJw0VTEAABEACBEySAZ12eTs/BrxBa84xNjAoEQAAEQAAEQAAEciIAoTXBmzm8pISGux6f0dvdjhbXoZb4HARAIGcC2/kVPZ9/YC3I2cmesZ3Cs+4E3Uo5+BVC6ylGLsYMAiAAAiAAAiAAAv0iAKE1wV85vKT4h7um8dkN0Qoia0JIoCkIZExgS/OrAU0vV7TDNy8Z+9keWt7PupNypTbYHPwKofV04xcjBwEQAAEQAAEQAIG+EIDQmuCpHF5S3MMVgsr3E0TWhHBAUxA4CQIsy/3vxYY+Jn9OYrwYJGWR+Qg/5imgQ2hFZIMACIAACIAACIAACBw7AQitCR7KVmhdj+ns7wVtPiYEKSUhINAUBE6BwHZOV4NXut98ELTWU3A4hNZcvZzD3zAQWnONTowLBEAABEAABEAABPIhAKE1wZexLyksA+xmWXQ8nCkCprIV9+6NzmSjkb01V+vD+JzVThxMP52Wj5St/3V9VBf7slnjbdXtGdJMEWT8top2t+/qWNjvXogeBlQOT+NHZN/L3Z5MRiHGxX02qu80wiNa7RY0qOnXN1bpkxjbV/evdFMN3snDbvNBk81YxFMxjpjxx9jDxHerr5LLcfqQfVmgxX7LfmTdheJ68keU4pDLgDRhOKsyQ13zs+pXn0fmPdV57pt/PhtVG+rmrrlGvN4jqzXhcdHrprHPul4P8gSNz8GvEFpPMHAxZBAAARAAARAAARDoGQEIrQkOi3lJ4eIJSeG0EFu4yEeV8DIc0vDyiT4W16VgYwow5VZdnk02JVIEGm7yekxXP49iOy/LSL350gRObbuvrw+h3jiy1RSRKMLWarxS4DLF1jG93y5ENpzDViH2XHIhU5zBVYi8pIrUiuxjtS/u+yXbG/VmPXxsP81oRkS3C5bZK/r4ktzXYxrTHdGNUsc2Yizm2OyxmrZLEa+eh97PlubzDU0m8gSz8PglzVj223lffMjm2oDm4/dO/Simjo9JEb+fQpy/LubfpfEliG+Ol+Kn9uWA7FOfW/p6Y88/p38LNvxLhXKtcs9dLU5e75H1nvC86HPTmGddn8d3qrbn4FcIracavRg3CIAACIAACIAACPSHAITWBF8FX1Is0dI8TMYlIBq/Y308EL0o2/i5mFKKiIXB2znNNxPi2pop+MX2UQi2pkgr7hBpq7WlWBWXC9nUEqTYmVtSVHUIi4Uw9Wlks/rFQVus1Nxq+iXoJw5GF1pdceIQqU1hS2QtFoJbmQmpiqgRQquDh3oflmVbezp8zdZvS4jzsLdFxT74sDs/uoVWycSYA6bQGpifxOYLEU2nCmM235+/abpUvlCp+5KkEGldwr6Y3jVfsDiyv739JKyfaNofAsFnXX+GAksVAjn4FUIrQhoEQAAEQAAEQAAEQODYCUBoTfBQ8CWFC566AKV37z7FWxPjeB/mhmPWSyXWSaHEK7TG9lEKrS6bY23VM2lFl6a4aGb+1Yh0Rb3Y2eWUpqa4XMD0bts2hVkpGhbXldutg34KCHS+fh1bytVMZaFveco+KLZropaHh9aPQxirxLQpySIT6nZzGZcx96oXFUVPsf3o93WUv2jVh935McRE8GCJ6B80IZGVXma0BubngH8xcUffgyqjej2f0+D8mwZq5rojo9qcf6LUhS7scx9EXCvzo6v2dWtbwkKKpkdPIPisO/oRwEAXgRz8CqEVsQ0CIAACIAACIAACIHDsBCC0Jngo9JISzvpyi5f8OrktN/Jgqtqt3JF91AkuZUbrpV4/VrVV1O4sxCTlFC0zAzc2G3I2+6Lp9xPtFtdCrK0VWuuzQrXrjYzCsJ/8Al1dv5bgWIrO1XbvlNIBdTyqfu7oTS1xUMRzyE5d8LykEPt++rA7P4aEVs63TuivOXxOsub1i/m6cE7v8wFNzp+1EiGamOuZf2KO2kJrzLXawXhRX04kLKZoetQEQs+6ozYexnkJ5OBXCK0IcBAAARAAARAAARAAgWMnAKE1wUPBlxRHLUaut6zXRNfX9Edux9fES0N89W3zXq9pfX1d1TAta1B6Sge4TgnX+igG7t1W7hKFXbba9WPNupFxIt0nWQcFNRVaTVHItXVbzTCUKEo/eQS6UL+u0gBGfdx4obWeh1k6QBO8I+zUhdYw+376sDs/hoVWpfQGP69NyWgNzHGR0bqoMmFHM7p4nBQHnpmlA+rnX33pgPDc1eIENVoTnhb9bhp81vV7eCdrfQ5+hdB6suGLgYMACIAACIAACIBAbwhAaE1wVfglxTgER6gxNH6/pQU/CcpR99R3UJNS15PXCx0TLRay5qlRk7PYiqxuDTe375t9VMMWNtkniqfYqhzQU4pIXF2i76cd3b1x47lI7MqkixEfVTcF2xtM5Tb7ik/IT3UCXSV02f3a9WbNNkHbG9VxNWqCBseveL/2YLFber/qsw+78OOGLv6GmWh+9hyGpdbuVeenKmprmcnetcI1/z744XN12dtijfBfq8457XC9hDUTTftJIPys6+e4Tt3qHPwKofXUoxjjBwEQAAEQAAEQAIHjJwChNcFHcS8pUsQrOtZqTkrxckjDz8+idqZ+irg0R4gg8l+yPqvRt8N2W2w1+3Bc5Cw1sK+tslYrFZmqxAXdaVmWU4ybb48uf8l+JwTa6lcz7aRzvcapr70QCGUfw9mMLqdTYjirrNkaPxlbvqv6uPo1Zr8v9KCMpeIs7xlj++r+lW4CPOw2H0W2Ix+hxdA9frNerJslr5W77KEPiy85WG3UqhKsex6l+lHOTeFXM66l34t5vdFrLltZ28YcFzVVhcV8LtOYxrTg/1VrN8fMczvehPhqCqj2OmOuEUzI/0sXrN6scX3C8ommPSIQ96zr0YBgKieQg18htCKYQQAEQAAEQAAEQAAEjp0AhNYED+3/kuKu0RpvgrieZYkWya2WaPJ25/6s/h6urNZ9bY0fFVqCAAgcLwFksx6vb7qybP9nXVeWod99COTgVwit+0QArgUBEAABEAABEAABEDgEAQgOTuAiAAAgAElEQVStCZT3f0nZV7zc0lytzWravp3TfDOhiXZceOwAxfbzL56lp5Q5MA7Diu0N7UAABPpPwKy33P8RYQQxBPZ/1sXcBW0OTSAHv0JoPXTU4H4gAAIgAAIgAAIgAAKpBCC0JhDb/yVlX6E1wdiGTZmwIrJij9/WhkPEZSAAAhEEWOmB5/MPZ/Z8xOVo0mMC+z/rejz4jE3Pwa8QWjMOUAwNBEAABEAABEAABDIhAKE1wZE5vKQkDBdNQQAEQAAETpAAnnV5Oj0Hv0JozTM2MSoQAAEQAAEQAAEQyIkAhNYEb+bwkpIwXDQFARAAARA4QQJ41uXp9Bz8CqE1z9jEqEAABEAABEAABEAgJwIHF1pzgoexgAAIgAAIgAAIgEBfCOx2u76Y6rQTQmuv3QfjQQAEQAAEQAAEQOAkCBxcaO3zH/k5ZIOcRFRjkCAAAiAAAo0J4FnXGN1RX5iDXyG0HnWIwTgQAAEQAAEQAAEQAAEigtCaEAY5vKQkDBdNQQAEQAAETpAAnnV5Oj0Hv0JozTM2MSoQAAEQAAEQAAEQyIkAhNYEb+bwkpIwXDQFARAAARA4QQJ41uXp9Bz8CqE1z9jEqEAABEAABEAABEAgJwIQWhO8mcNLSsJw0RQE+kNgPaazmyWNVjtaXPfHbFj62wTWND67oaVmxohWuwWdchjhWffbcdnN/XPwK4TWbmIDvYIACIAACIAACIAACLRHIA+hdTunq8GUPjmX7l6S619StjS/GtBUGFH8qLYYnw9ntPmY0J/2fImeQOA0CRQiK5/9EFpPMwYajZqJrG90d+KiqgtdF4Lcdn5FA/6AHNJs80GTo3j4CaH9a7ahj2MwSPtbpn1OXfi10dTb4yIIrXvAw6UgAAIgAAIgAAIgAAIHIZCB0Lqm8dUPPXLRshAzL1e06yCtLeolRYo+I7cN6/EZ/b04kpe6g4QYbgICByBQCBSXEFoPADuPW2znY3q/XRyJ4HdcTKOedSkms+fi3wvx5SKfq9/09NsCtyJqDo9CaFX/liFifyvcLNv94rh1v6bEQEttIbS2BBLdgAAIgAAIgAAIgAAIdEag/0LrdkvbP3+qzFD2Qvd293tCKxGJzB2ys3bYi90D0QsyWTsLaHR8ogQgtJ6o45sOe0vz+YYmk1MuEOBn164gJ74A/X6qynoczxeOwrbX+yP48nO9pvX1dVWygq9pr3TfYvZvu35tOvf2uw5C6378cDUIgAAIgAAIgAAIgED3BPovtBqMmMj5fP7RSZ3G+JeUou6fUR6A2fZAL8UWRbuUwOr+lW6U2gNyG3S15bIYrCNbVmS/FJ8r99V+r7Ea0Wz2RVO91gFvIe5r2Ffes6ppqGYBafdR7Ku7v6sOojXWcshxtTd915dD52xu6Z2VeWCZz3dvvLZnMXBLoPeNi7Wvuxdj+Pjj3yqrXqtud2/CUfcj2276QvSglLEYzsiMLdV3tcw4r3N6LupY1mV+tc1e78+1jVaprzkc0vDzk2g4pE/2X0cJkTpfMn/65pCMHd/ntp02f1kmxDem2D6o3H7tXgv8PhjSaES0XFa1Tfwx8HsxFGItPw/Hhjk/jfjZzmn8fkuL8+dq/hulJ6x7zC5pOq2quQ5nK7p/vanKxfjW3cj1eqOu4UlrtWjsf064ytbUz+n4Z13EHymODFZu6/dTJ1+IRlikNDkiodUynK1vf+kCQqtGBkJrWoSjNQiAAAiAAAiAAAiAwOEJ5CW0rsd09fPYWa21pJfPooRAJWa46wFy8eZLqdfKr/tSsmGFmERyS7T1eSEQkSxVUIhP/OV+QPPxO90uWFkFoxbdekxjWhRi4GV5+It4WZf/dgvGZGQNa9lJRWYh8a2YFLy/q8KDboMUECobQ9PEvL4U0TjnSmBgotzw8ok+FtelSGGKx2WZB21cSnFBNeYcvinFD01skcKHLv7sw1GIujojM7ZcXHThyoyDz7LmaewXGG2yvyljWoqgNq9y7hjzzRy7n63wJW/vnEMi4zH0uT3uwsdUzW29D3tM9eyqOVy3FgjBTdkSb8RkSgzo80bUk065Xsa++oVRzJdgIdYhjra/HPHD1r83JjyzpVUcfGXaW4mXyryy1gG7XE2zWJvRjGjvtbouNlL8kfSsCy3IPAYrzsWEqkoJhK7v9PMjFlo72AHTql879Yu/cwitvwQetwUBEAABEAABEAABEIgmkI3QGspWiyZS0zD1JUXYJMSh23c1m7W6SVhoNQwytxNa2wt9dWrdh36YwolVF84p7F7Rz2NxmInjZdAak3izjj50JGhTwJlhwcoWwUjW95XCWOy4tnOabybEdyA7hdYxvRPRdKoIDeya52+aLhVBPfZ+Ho7hMaeJZKVYtRSZkF8XMhO7Hn7Yjkj21pZZ9QsEDlv/AsIsHaD6guySHVqMhuZQ6HOXACnrP8osR+c2YH1MYXaBtaD42BZaTTHR/aVFzP1ThNZGMRRiHcGRYtoUwrx+eJodm/Z4jbgz64KH5nFofDVrZdK66Nl2Lp9JoTmd+qyrXRXU+qyyoet3bTykk/s4XqF1PVaes8njcl/Qql9bsim1GwitqcTQHgRAAARAAARAAARA4NAEshFaBTh3pmBbUNNfUqSQMqPZ1ysrzmodvKKLkjX2a6cRK6eru7KFnAOuE1rd24k1puUBY/qBHUJcrLbTVrc2D/FIFVrrbGpJ7DMOTdNE5thxxQitt3f0PahOtl7P5zQ4/6aBmrkce79aobViVhJStjPb28qrDFG3gOYSRQ/FXs3qFvfU/OP8wmFK5WFYqvBKgRgNzaHQ56bQWohIs8spTWW2ukOEN8c0MMsCSNRGCRIhJE5JelsXC10ZrXbWZuVFMwZ+OYZCrCM4Xke3WZYZ25JHOJs+ILSG5nFofCLSnV9KmfPXWcYjEBvWF0qe6Zz+rKtZFxyiKh/L6704HKutB3Sjfo5UaJWlLSbt0mnVr414738RhNb9GaIHEAABEAABEAABEACBbglkJrTKl9R265pJFzR5SXFvHa+cqr88D2nG6wDqIpOdfVcJSnUZZnropGS0GvUMFeGCZeZq23+jM5NShdYq607NDI557wxn5rmzfrWX/8hx1W3TZvzl54ybEBbO6X0+oAmvDan4OfJ+9SJMSukAXdTn9hmlB+S9mIweeyp3G+xFHVL7MLnaLFQzo9UUWuWJ5471NDSHQp8LPwt+vF5uUXtStTdmTKJNvQ/r1oJKLDRLB/gzWs2s+9D9dRbtx1CItfi8PjZiWIuT7xVhvoDXitC6R6wJM5qt1TGxETunmzzrvH+qoEZr4l9xW6XkTuKlgeat+rVd06J7g9AajQoNQQAEQAAEQAAEQAAEfolApkLrG90Vdffa5NrsJYWJEQ/ObFanbWY2lpkBVScoKQdob9droutrJVso7uVdZsuJGqsym0YKkyMaLUln6zsZ2TxBeY/SAW6b/J5tJvYZ4mvUuIwXYl/pgNsFTdj2dSbsjGZ08TihycaoxRt1v3gRhrc06v9aXAwBXRfZGI9nOv9YkMgQtLP/XB5ojz1X07R6y67anWVNylDpANfp3TJGfaKbnEOhz5X6ntYBcTKjteijbkxBdqG1oBQL44VWtdyFS2w/eAyFWEdw9K0XodqvUXPGLFnhKh2wT6wlCK3aOPkXN3p5EltIjp/TzZ51vjXZfgYyX7zdxR1w2OYz3O7r+DJauygZIMfdrl+79Yyvdwitv8MddwUBEAABEAABEAABEIgnkJ3QysSKB4qrJxmPSbRs8pLCxZOU05WdQmuV+SgzYKvtwjKrTNmq79x2GCe02v0XlAqxzZXZaNV1ZWLEmGihnXTVPKPVa5PHgUHByqzHKhQW4xAyY6u6FECUcbH7WNm9hiCpZrxqolWD+4nhxvkxLBrpcSO2rctsSlsY8WUSmi5ol72SWe0QojXhzBDo3AcmqeUs1BgNzaHQ5+76t6ZIaWVmG2MKsjNiRp8Xwsbvpx3dvfEgVQ54qjJAzXuoc1ePgSLaasX6LmIozDrEsYz9oj42/77IET/WuuJto2YZB0oHmCUurHUjPL7YOa7Zz8tjhJ4T+hd+dXO6ybOu7nmqPQcdGa6pz+L22h+X0Go9U9izar6hCS8Cvv9P237d36L0HiC0pjPDFSAAAiAAAiAAAiAAAocl0H+h1aiJF7vFuQnm6JcU1SbttPn6u8oXZ9lKiKnyxVz8djib0eV0Svp2br0NBWo6EgnByVcT0s2QCQz+kgzaYWRF/+WroVE3UN7f9epoMpAsYv2qX8+EuheihwFNZelJzuaW3q8GNKUhDT8/i1qXRrmE4sbucRm8HW5lvnv8YeKluDH3JY1pTAv+X7WurVpjswlH3Y/uMa/uX+mmhFBSLQ9qk3YSYzL8pE9mtowjY46ZNUFlb4dhr8Ku84NZI1gK5+XsKk+bF78JzKGaz+PGLWpR+vwb10cRt0Usm2vB0/eAWLlkMVeIC6+Vy8WhZsulWYO1OqxPjQHXvDlEDMX5IuRL0UvtXCrCwOZe1dH2rUXOVdxYc+vvXRNrnrUyvFbXPydkbMTO6ehnXcKDtGJiz82EblpsWtRQrx64tNO+HGzxVhFd+eLNt95GdGk16cKvTezY5xomtP4///t/VF3sdvSP//5fdP+vf+7TLa4FARAAARAAARAAARAAgdYI9F9obQ1FuKMcXlLCo/S1cGWpNu/td69012iNt6nKHnS9lx/Pttj4ER2u5b7sPZZ6tpwfbly400kTiK6x3A9Kp/2s64ePmliZg18htDbxPK4BARAAARAAARAAARA4JAEIrQm0c3hJSRiu1tTe0ti0p2O4bl+xL3BYyXZO882EWtrteQzAWrRhX/YQWlt0BrpqjUB3Bxi1ZmJCR6f8rEvA1LumOfgVQmvvwg4GgwAIgAAIgAAIgMDJEYDQmuDyHF5SEoarNM1LRCi3iV+ufnWraDNf9P0qCK199yDsz5/A6T7r8vZtDn6F0Jp3jGJ0IAACIAACIAACIJADAQitCV7M4SUlYbhoCgIgAAIgcIIE8KzL0+k5+BVCa56xiVGBAAiAAAiAAAiAQE4EILQmeDOHl5SE4aIpCIAACIDACRLAsy5Pp+fgVwitecYmRgUCIAACIAACIAACORGA0JrgzRxeUhKGi6YgAAIgAAInSADPujydnoNfIbTmGZsYFQiAAAiAAAiAAAjkRABCa4I3U19ScPp8Alw0BQEQAIGeE8jl0MDUZ13P3XYy5ufgVwitJxOuGCgIgAAIgAAIgAAI9JYAhNYE18W/pKxpfHZDtNrR4jrhBmiaIQERC1+zDX1M/hBt53Q1mNIlYiNDXzcdUnFA2Gfs9SNa7RaEpSWW1yHbdXTY2yGHQETxz7oDG4bb7UUgB79CaN0rBHAxCIAACIAACIAACIDAAQhAaE2AHPeSIl60v58gsiagzbopy3IbTBUVbbSiHRT4rH3eaHDrMZ3dLGnkFOENwb7RDXDRoQiw3Qx/L4ovVw510xbvE/esa/GG6OogBHLwK4TWg4QKbgICIAACIAACIAACILAHAQitCfCiXlKYWPL3gjYfE/qT0DeaggAInDiB2mxnZMn3Kjq4L1/pfvNBLJG9bz9Rz7q+DQr2ZpGpDKEVgQwCIAACIAACIAACIHDsBCC0Jngo/PLpzmbVMxqHNNu8ED0MqExyHM64MEs1mY9WVqRpN+/jlt6vBjS9XNHu7o1nx/EfJYMyxpbV/SvdcOOYrbpQoF6vZt6xDC55O/V+RMpWWo9NMS7Q+i94qfqF7/7a77UbVduvXdf6eJvZhjbPilcMa1WQj/OxEPDr7htiHmIyCGTg+u3U4yVlPP74MceqR4v0hy9r2GfDUJZyqGG5z7XMytgYKkfUQGhtOu8q2xrOceeaVfS1EZm5pMzT+HlS+TfGR2o0OO+h2RJeH51+szLQhehdrK6lCaq9cg6+3vczqzX8rItZtdHm2Ajk4FcIrccWVbAHBEAABEAABEAABEDAJAChNSEmgi8pNVlMQgS41GorcpHkS4isf8jIWOPbiL80obO+j3N6li//wyENL5/oY3Fdij22aKHaUoihJG1RRCJNZJC1JHVxRtsmW4hFxIWsTSVIBGyqcwPnRHK7fSFyKHb57080H7/T7aLiW9ZKXY9pTAu6e1O2+Gq2/ynYVZxM/rpdREL0comN9axtsaguTor7lDzM+yoikJP5iu6/f2qY3BHdKPWFHXEoxKgxvd8uRLaep00lWoXHU26zNnxQslmP6ernUdS5te5XP3fsebMt42KjxZbtw32udY3fNYebCq37zrtSmIyc4745qI9pS/P5hiaTqoJs43lSzN2Qj/zzR7UlNC+kIBpah+UaWHxRUyOOcy6v973c3RB81iU8N9H0eAjk4NdKaN2xasJEux3947//F93/65/HAxqWgAAIgAAIgAAIgAAInDQBCK0J7g++pOwpOGmmOETbsFhrC6ZldqMloiriVyEWfGoZaGN6J6LplJ3pVRy8s53T/PmbpktFAGbXPhC9KKUSdAE5ziavGywOxmEzwfvLnh01LgPXigzjipMQUlWBxdwabIvAls8crJOEVqeYb943lnlE3U/Plwe20KrEiTKgYMzG+o/F3mZCXL+rmWf81obNXnEzguU+17qEVi2GzKBPyWgNcgvHADGxPHaOa9vg9TmoMmLZ0M/nH9UhgBGMfYK8y5cCmT3PJMpaW2R2vbIWutbH+nXYuHdIaDW+XEt43Pxq0+Cz7letw82bEsjBrxBam3of14EACIAACIAACIAACByKAITWBNLBlxQuANUJTo5jxc1t8FKIK+xSt6oHRSt1m75y2JIp7mj9FDVlZ5dTmpbZtTJj8Y6+Bzcks0DX8zkNzr9poGbaFgf42Bjl1nz3Kdy1gpPaWQ1TobkU25QtA8yT2R2iYuBacwu9tjXYI/Y1Ya2aHvRx1H1jmdcIrTVxKIQxM6O1odAa678YodVjs1csjWApYkDPyK3iTs84F+GoiPGO8gH69nIjaFOE1iC3cAwMuA9j57jbvyIWlMPezG32EYyZdr6Pj6rc2YAtkesj90pwHSax24BYLdYpXboOMAutXQnPnkM3DT7rDm0Q7tcKgRz8CqG1lVBAJyAAAiAAAiAAAiAAAh0SgNCaADf4krJnRquWCeoQXYIinEdIMLewyn5msy+afj/RbnEtBCJLaF3Q7bvc/npO7/MBTc6f9ZIGwcO/3IJP7Lba2q3WUmiNOnzMI7TWXOssFVCUBuBcpoXYohSLtTkKoa6OdYrQKrJsQ/eNZe4WWkNx2LrQGuG/UKmCOpt9MSR+X8/SzGqWvoq5tqqla2ZF23VRVXHPKdq5SovUcgvHAM9ovQ3P8dAcrD6/o7ez6ouZSoQNxatfaI3lrPuF8bZt0WoXK19EmWtRTPzXCbHlfIbQmvB0RdNDEAj+DXMII/a8B4TWPQHichAAARAAARAAARAAgc4JQGhNQBx8SdmnRqv5Ut6a0GoLLjIDTc2u8wmtZcbWaEYXjxOa8MNljNIBrtO112taX1/TtVP8dYtATld4svy26zXR9TX98TEv7y979ZQOqLHdymZU64fevvNMNlGLtlJazXqUMaxThFYx3tB9XXxdv/Nl+erlIlwZe61ltEb5r6qpykmbX2gE5k799v96lvtcWwmNdpkOM26ShdYgt3AMlD6UWZm1c9zO2pRzUBWjxZxRhNWoeK3JaI283hZaF2TZErMWRazDWrkBfq6hO6M19sukhEfQwZoGn3UHswQ3apNADn6F0NpmRKAvEAABEAABEAABEACBLghAaE2gGn5JEeKG66TpYDaqIR5Jga5R6QC1BmHyoVryVPtqa7gmwjr6s8sArGk8JlrwrDFHrchQjU3NJ8bhM0K9ovH7LS0KgbP+/jVCq2OrN6//WNhu+sz0iXX4VaO6unoABuOktFnJivTVsQ3Egax1WR4Q5hAx9TELX3w/7ejujUOiatu3nbXoFBql/Ur2dMh/zAat7mexbb6cG4G5U5eRGfLhPte6xu+a12UEmOPSFXhLYN933qlief0cr5+DOiP3YXXaIXGR86ScueYhc9FfaEXULnaK9tUXScF1uKbcg3ZYWcJz5hiahp91x2AlbEglkINfIbSmeh3tQQAEQAAEQAAEQAAEDk0AQmsC8aiXFMdWeq2GITGBjKdB0VSWbOV1Wm/p/ar63XA2o8vplJZExDJPX+iBBtUF9X3QkIafnyS617cpx9iyun+lm+JeXMyiMY1pwf97dsMsEj+qCCxEn/KT6gCtUmj121QebmPYWrlGCj3Fb8y6tqX46Lq/XW+RSK/f6rLdrM8qezZrbPrHbdSL9PpdCNvsJ8Y3m+LQsbr7VuJ2DXOjBmXFRGdtxuHT94D7WXAgLryWYdkg1urHY/jdMVdFDPpt1i9xb9n3sbT98UFK8jLvOt7/lSV2nVbHOJUY1+/BZ145v5rOO3VscXPcPQdFNmu5kIm6pTzrna9c4t9/Ujil+Uj1r9Nfmi3FuluzPpZzpxiSHv9yTS5sLPsWVuh+ZSLvX7ooxp/wmDmKplHPuqOwFEakEMjBrxBaUzyOtiAAAiAAAiAAAiAAAr9BAEJrAvW4lxR/VmvCrRo2TdiS3/AO6Zel2LSmOasDa6pZ6Tc98StSmB8zqiqDVimpWRrMRMa3Oya0HvMYfsu2XGKgTX6HY9LnbFZGPO5Z16Zv0NchCOTgVwith4gU3AMEQAAEQAAEQAAEQGAfAhBaE+jFv6TUnOaecL/0pocTEuJti7dJq/sZfwO0tAjEMz9ueEZtVtPY7ZzmmwlNILQ63JhLDLQZoYdhYtZpbnMEh+or/ll3KItwnzYI5OBXCK1tRAL6AAEQAAEQAAEQAAEQ6JIAhNYEuqkvKYfPuDuMkJCArKrRerminTf18DezgNNG04/WxxgH/SCXj5WIAduX3TOx6gn3NKBSn3U9HebJmZ2DXyG0nlzYYsAgAAIgAAIgAAIg0DsCEFoTXJbDS0rCcNEUBEAABEDgBAngWZen03PwK4TWPGMTowIBEAABEAABEACBnAhAaE3wZg4vKQnDRVMQAAEQAIETJIBnXZ5Oz8GvEFrzjE2MCgRAAARAAARAAARyInBwoTUneBgLCIAACIAACIAACPSFwG6364upTjshtPbafTAeBEAABEAABEAABE6CwMGF1j7/kZ9DNshJRDUGCQIgAAIg0JgAnnWN0R31hTn4FULrUYcYjAMBEAABEAABEAABECAiCK0JYZDDS0rCcNEUBEAABEDgBAngWZen03PwK4TWPGMTowIBEAABEAABEACBnAhAaE3wZg4vKQnDRVMQAAEQAIETJIBnXZ5Oz8GvEFrzjE2MCgRAAARAAARAAARyIgChNcGbObykJAwXTUEABEAABE6QAJ51eTo9B79CaM0zNjEqEAABEAABEAABEMiJQHZC63p8Rn8vNvQx+dO6n+pfUrY0vxrQ9FO97YhWuwVd818Znw9ntPmYUPtWtj5sdAgCIAACIHBCBLoQ5LbzKxrwB+SQZpsP6uAR3cBDaxqf3dDXrJu/GZIN2s7pajAl8WdE+5y68GvyGPe8AELrngBxOQiAAAiAAAiAAAiAQOcE8hJai5cU6uilKeolZT2ms5sl0WhFu4WQWNWfLoXgzqMFNwABEAABEMieQNSzLoUCey7+vRBfLvLn9Dc9lV9CpnTUYltF1Bx29DdDmrVrGl/90GPxBSz7W+FmqX5Z+/+39watcSTbvu/yYO9PojK02tz74B5416VBD3dL4vhosNFUg26qwNBItNFgg4aGPTBuqjA0lI73QFPTA2GQyoM76YHUX8CtBqsm9757H7yvsA8cPSIjIzMiMzIzsiqzVJX106TbqsiIFb+1IlP5rxUr6vXma924Xxc3qXYPCK21kXEBBCAAAQhAAAIQgMCSCXRIaJ3JePhG7j6fy+fDdrJTQl9SdOaO5LN21IvdkcgFmaxLDnOGgwAEIACBUAKhz7qw/vRujruzBzHfPa7OF47atg8t/c0QxiduNZ3KdHc33gGjNsEoQfqDHDaY/dusX2vNrrHGCK2NoaQjCEAAAhCAAAQgAIGWCHRGaJ2Nh3K1fypy1N5LU/hLit6OeJ4pD6AE2CO5iMsa5EsJXB9+kD2r9sDgWr+Yplsu4yjwZMvq7Jf4c2tc5/dOEA1kNPosJ26tg6iFHjdjXzJmPDe1sdHKAnLGsewrGz8tq5AalptrMuX0JT10LZRtVbXHGVzfy/Zrq+xDwVwv5Cje+qosUNs6L6J4SxD2R+L6cJltPFTiOJBky64/foqYm62r+1dmy6++Ppv95V4fMme3j+Lxo8Hk/uapvFHryTN2USyE2FSvdEe8Hp5dy8PBpc5a14sll7letBaK5ql4hsSWsTc/t3Qbdui8NzEmTKyUxpsOcLm/2ZcrVQomwN9l/lDdhcVDvE38Pt4R0R/J6NmJnJh7eubere6dvcJ17StTU28NhT/rAu7GngzWiNndmXfXR0CPDTZZIaE1Nyv1rH0t2witDhmE1gbDn64gAAEIQAACEIAABFoh0A2hdTaW4dW+TI6l1eyUWi+fcQmBVJRSL02XcpDZLhm9hH+26rVG1322smG1sCmx6Cq5z+MXeTGCTyyERgJQT8bDK9mfqFqwmVp006EMZSKnX5SI9iypJatFA/Nvv2Ac2XB5kLwkO9lJTvkGqRzfU10hFpaLbKq3DhIRxBHEjBBh18ALm6vLR9uS9WG+TTyepH5eXj/V8aPmoL+omOi6iZ4Y89lre2K++aQ9ZK83frO/bHjz9CbJiAuJghA/hPQj8dqJNK9+X/rPzuRmspt8AZL9wiGpEe0pZeK1KV6jWvxM4z6p62zFTRRryVo3Ip5by7HaF5sbE67YarO213EqSob4u8wfxfdGXZ3b9dVMxuN7OT5WJWfUDo2ye/eByF75c2GRNVTrWVe1iKL7iXqEmXrl8T3GlHiJcYoAACAASURBVBKour7Vz1dYaG1hB0yjfm3VL8WdI7Q+EniGhQAEIAABCEAAAhAIJtAJoXU6HIpM1Etcuy9NdV9SdCaTFkFUVmCazZr6p1pozfgyu50wt73QyrxzVEz/oR9ZUSZXF84r7O7Il9M4i87zMpibk5Yjgw8dqbQpOLxjAVFETk6sF/3ZWMZv7uTk3Ba0/QLjdGjNNSeMaEMqhVZTC9DKNK4Ww7IijNlKeiK3NftxcBVsR80Lra4wsmyhNeF63pfBQOTztskED3d+zmaPH2r0pg+7s0TPnBAasBbKOFba6/Wd/cVKfOxeTrDNx+imxkSY0Kq+mMp/OeL1d25rt+WP0y+5UjFl9wqVoer/MiHg3lmwrs0zqO4aqvusK11Hdn1W09D3u/DF2GDLdv9mWMTQ7LNnkb7MtY36tQmD5ugDoXUOaFwCAQhAAAIQgAAEILBUAusvtMaZmVpTbPelqf5LinnpHsno8wdVnDV30rL74u3LtIzjwTmN2GzvN+JgJlvIG0JlQqs+41j95A8FyQq37oEdOvvRt781e4hHgFiQTLV8q3qdFaIFxAO566UnS0/HY+k9vZOekzmcxk+0XTgKqMxcE6E15WWB0we9ZMXYWFCItgFbmcu1hdYF+olsLIqfhHk2o9UntNrz9mVRhnDx9+EXIH1iV7j3nT4L+NXoTQutSWzoK50vJgLWQrDQ6rPX86VHzobAGN3UmDD+rl5//i+s8v7OfFljx8S1Sjotvzc6ZQcKDlAs/ZKqYl37sqJDYr7+s66kV4+oGs37w2FyzwyxqZ027f7NMLfNyS4dnfnc1E+jfm3KqJr9ILTWBEZzCEAAAhCAAAQgAIGlE1h7obWwBmimPmoTZOd5SfFvXU+tydX3Gz2TkxP35d0RY+MX62dO/VZ3C6x/rnUyWl0Rzd5KrjJznayr4MykukJrOic7Mzja2l7jx2RqRnVGoxf7p3I17snx0zeZEg1xp5aYlZtrzYzWqAZuXIewMuu1JDN20X7K4segrJvRmvVJtXDl2SathMvbNOPb3TavLPPXAw51v7GpjF9oX4lglRFaHcEoYC2ECK1F9urSAvlD9uaJrU2NiTTes2Uaslm/fqHV9nelP87upFexPT6NhwO5fJJ+GeTGpf/eGeLDedfQPM+6wrVEjdbw20zU0i4bUfPSiuaN+rVZ04J7Q2gNRkVDCEAAAhCAAAQgAIFHIrD2QqvLrd3slPleUpRNR95sVq/Ps1lr2fp2GaHVZCoa4TUREqZTkd3dKMNS/4QJraY/sQ66SkWmgQzOxa0zW3QycvYE5QVKB/htClsxiYAo6gTnE3k2GMn26bEcR4fO5LPRSudaS2i9zR8WNldG64L9VMVPjLGu0Jqt41pfaHVLNegDt7L1Sd/I05uJ7MaZoqZea5jn00Pkcoe22TWRQzszW8kdoTUjxgWshWqhtcTfnpqv0crO1G2t9MUGx0Ryf6wsr+ATWn3+jpTv+IDD+E5r/KFKB/hOjbfujbav9OFWeSHde+8O8qGyd741NN+zrmgx5Z+BKmYvD+ofcBi8XIMbtvs3Q7AZVsM2SgaY7pv16zyzW/wahNbFGdIDBCAAAQhAAAIQgEC7BBBaa/Cd5yUlepGuc7qyV2hNBcHsASeJMHhrbdX3bjsME1rz/RudVpcIyJcWyGyfNqJuVDZX14yM5Ye5a7QW2hTgO1tAdDLACrZha/OL51opYtUSY4sO4/GUIEjc4B6eVmlPZp4uSy0y3J09yMGlqXNsBEpX8Kmqm1tph+/gnyijVcetFpkMj7wwo/v3iVDFQRBiU0AIxU08ZQyKDqY7t8tmTEWXkC6un2psCLE3l93tEXcr+9ngmAhnXcff1g6AjD9yNa/VF06F8ZCvt1t47yz1obpqsTU0z7OubC05z0FPhmv4Omy65WoJrYqTW6fXPiBt8bk37dfFLarfA0JrfWZcAQEIQAACEIAABCCwXAIIrTV4B7+k2LUaC+vu5Qd2ywiYOqymbqtu3x+N5NnJiajKf6no6baRbNmETB0/EVvcytfV9ImpOqvqtWzf5+vMam1SHfxl5pSpz1owvi3DugJIqE3lzrN5RtmQMpShTKL/2nVl85mS/rnmyjzcX4gcKbEwtqM/kuvDD7KX/kJGlW3yc1D2nH6x69QqIWe+se5v9uUqEjT98XN214v8pn0uug5pgt/e1p/1SSou1edi5uzrvy/9/q3cquFMHGdqn4ZktobYZGrqht0CjPDWl/7trWgamRIbcUdFayFvU7qW6thbttbC+tnMmPDfY/xrK1k3Mr+/zXi14iHKtI/u7tEhisdxJn66+sy9tfy5YNb1vGso+FkXtniiVimHbP3uGp002jQtTRJ1W+NZ3agZcWfZ53/yNI3LBDUxZht+bcKuOn0gtNahRVsIQAACEIAABCAAgccg0DGhtV2EXXhJmZ+Qm4k1fz/rcOUjznWlsr3WwVfLstFfs3NZozPOsglstr83+1m37Fhb3nhd8CtC6/LihZEgAAEIQAACEIAABOYjgNBag1sXXlJqTNdpmt/SOG9Pq3/dY891qvcWiy/jd/XpddXCzRbeuurV4nlttr83+VnX5Vjvgl8RWrscocwNAhCAAAQgAAEIdIMAQmsNP3bhJaXGdK2m7Z2CPJ89bV61SXNtk2PX+t5s4a1r3qyez2b7e3OfddWRsc4tuuBXhNZ1jkBshwAEIAABCEAAAptBAKG1hp+78JJSY7o0hQAEIACBDSTAs66bTu+CXxFauxmbzAoCEIAABCAAAQh0iQBCaw1vduElpcZ0aQoBCEAAAhtIgGddN53eBb8itHYzNpkVBCAAAQhAAAIQ6BIBhNYa3uzCS0qN6dIUAhCAAAQ2kADPum46vQt+RWjtZmwyKwhAAAIQgAAEINAlAgitNbzZ/EvKI55uX2PeNIUABCAAgc0h0PyzbnPYrfJMu+BXhNZVjjBsgwAEIAABCEAAAhBQBBBaa8RB4y8p06EMZSITjpev4QWaQqAmgdlYdnoncptc1pfR/Y3sXw3lan8ix/dDebJ3Hn+qPzve8o8xG+9I78T01Jd+/1Zu044rDBvI9cNEWO41/UfzpRNo/Fm39BkwoI9AF/yK0EpsQwACEIAABCAAAQisOgGE1hoeavolZTocikwQXmq4gKYQqEVgOnwiSkMdXD9YX2jEJ8rf2r9PfyeDa3nwfvsxleGTPVGSrNPfVAu17hjGTH3N59G93BSpt7VmRGMItE+g6Wdd+xYzQgiBLvgVoTXE07SBAAQgAAEIQAACEHhMAgitNeg3+5IylfG4J8eILzU8QFMIhBMw2ad+AVREibCXB6kAq774uJRzOT/3Z7Wq/o7unomcn8szW7iNM2ad3yVmaqFVHKE3fA60hMBjEGj2WfcYM2BMH4Eu+BWhldiGAAQgAAEIQAACEFh1AgitNTxU9ZKS3VY8ur8QOepJutN4JPc3x6J2Jc/G8bblLfX/7nbkouvEaWcbbrZCh/VjdkXnx71Jt1H3ta3lYxbPz2QSGitTscvKHFQf9kdyffhB9hJIbrag04+VaejanrIw42Q/71sZhUXXRr1E834qb+LMRfs6M0p6fV6Qs/u2Bb6ieYjEPJ5dy8PBZbqFPZNV6fVV7MjS+SRz2pernZ6cFIwTGoNbkmZ1OhE4upezu16UPZr/Gcho9FlOrC33xWujqP9rOfywl1lLZX6K+4nj2FsJYDaW8f2xHMd7+aMM89Ntea3KDOSyWpWfjkTODuXD3glCa437Jk3Xj0DVs279ZoTFikAX/IrQSixDAAIQgAAEIAABCKw6AYTWGh4KeUnRgtUzqxZjLKRJKrJG4trwSvYnWnRVP2HXuQKtRFuWPzs1JUP7cUVDY+9MxuN7OTbKU2JbKgr7xoxExM/p/LL/9mUWZtsU9ft6O95yHWcNSk4wTVln555nkTrb3/Y22f6tPn/z9Kawfm4iTDqCnBGRXQFWzdU/j/tkK7r0+9J/diY3k91EeDcib8RK0u3sWrR1x/DNNWWcCpJl41THjplfXGvUyeS0YzqzXT6uRXz6pWptlPVvr5MAP8Xb+YvLAOQXvinlIRHfTD1V1d/lgTycfonqvZLRWuPGSdO1IxDyrFu7SWEwQisxAAEIQAACEIAABCAAgSUQQGitATnk5TMnVpmDeOzMutlYhlf7MrHKBgRdl8mE1eKk2pWc1nkN7ccntPYKxEU7+9Y3piOaerdR58XmSqFV9XMkchFnACt7/QJuKrRqATIVyOoIrUn/530ZDEQ+b1+U1tSMmIjIyYnFX2VIvrmTk3NL/K6cR4EQr7JPlTgfJQ1/kEPngKY4WzOX4WsL/FleFeMk2ctWH7nYzYxbuGXeX5e0OjbD+jdCc6mfYqHVl5FctOSTmskeUT8pM9DTB2shtNa4cdJ07QiEPOvWblIY3Bmh9f/7f/8fdZKrytGVh4cH+S//7f+Ww3/7Cx6GAAQgAAEIQAACEIDAShBAaK3hhpCXT0dMUmLP620ZPTuREyvj0xEu4/FDrlNNq0TP0H5coTU+Nr3gEKCqMbNlAkSKttRLkn3riqaeTFCTkZjzT1ZItc6Szxw4lN9Sn9rlF2F9YqQ/QDSTA7nrpQcdTcdj6T29k56dZVw5D6t0gHUAUyIaX4vsZbKWU1G4XFT2MlalA3zjPExECe1JNnZh7Ko2sR/FIzpGuAKE1oX6D/DTIkKrEfWNaG+L5T5xmRqtNe6iNF0HAiHPunWYBza6BLrgV1U6AKGVyIYABCAAAQhAAAIQWGUCCK01vBPykmIEvKgm5d1ZJGrlBK9M2QAtoGqRq/g6bWiV6Bnajyu0qizGA7ksOB29akxnfgUnsBdt1dd29GU0eiYnJ1YmaCzEmZq2Pjdl+8xuqXc/d8Xc/avsNvZUIFRlRqsyIQ2TqJ8Ph1Fd1yt1uNnTN245h8p5+IXWyPYPh3H92lSgNhyqsnsTMTYR+MvHSevxVsegmEzX2Jj8YVPlQmtVjIf2X+onXyZ5xVpPMlo1vKherooDVXs2OTQLobXGHZOm60og5Fm3rnPbZLu74FeE1k2OYOYOAQhAAAIQgAAE1oMAQmsNP4W8pJgsSluoy26tz5YNSIXWW0fgy22vDxZaq/vJC60mozEv6tUSWo3A5TvMKRIk07q0Dvpsvdmon+yWeSWATWW6uyvq/KKireimjmvuc2uMvNCqhMg38vRmIrsFYrFtb8LEZHUORrJ9ehwfJpYpHVA6D58Aav0urglq16ZNRFSrbmt5jVbFvGIcT23YvFgbRaqMnbIGmW30EaQyobUqNqv6D/eTybTOC8GxJ1WMvXka1cXVcx2KTEwZDvvQNqteK0JrjTsmTdeVQMizbl3ntsl2d8GvCK2bHMHMHQIQgAAEIAABCKwHAYTWGn4KeUmpErwk2nI+Eas8a2RB+XX6xPi7swc5uEzFIH2NK4xWjZ89fd1tb9fI7EWCWsiY1Ydf6X7l+qHwcKnCQ7acQ4mmorUwLYyFHGiVHkzmHrTkbJOPxMOoIGziFx9br9C6lamF6jmgLFs7NhIik3l4tsFn+sgdfuURoav9Xj1OdR8Z5ovWaK2qu5vrv66fUrE0l6HsyTSeDnfky2kaA3ZW641ZsL45lwnznnqvNW45NIXAoxAIedY9imEMuhCBLvgVoXWhEOBiCEAAAhCAAAQgAIElEEBorQG56iXFrQmq6oFGJxnJiSkj2h/I4Nm2nE7crM7q60a6zuu52dIuOqswKU+qa4/qLM1kMM/4IyejND/uTZyRGW3Kln7/Vm5vy8bMzi/t39t3VuWN2WdrqdoZiG791+L6rMaNRlDL12dVLfyczDzFHFiWqauazYi0+44+k6EMZRL9V203Nz8h80gzRPvSv70V7b18jdsiDqngXOV3LdafKL96xqmOQXNdbNu9O9dEyMyUFRDRPtPCdpmN1f2rLfwR3kA/GT94Y8HOuM7W0U0+s4VdO8M1ibZkjSROtw69y9cutjJja9x3aAqBZROoetYt2x7Ga4ZAF/yK0NpMLNALBCAAAQhAAAIQgEB7BBBaa7DtwktKjenSdCkE/LVTmx96WeM0bzk9QgACyyXAs265vJc1Whf8itC6rGhhHAhAAAIQgAAEIACBeQkgtNYg14WXlBrTpelSCCxLAF3WOEuBxiAQgECLBHjWtQj3Ebvugl8RWh8xgBgaAhCAAAQgAAEIQCCIAEJrECbdqAsvKTWmS9OlEFiWALqscZYCjUEgAIEWCfCsaxHuI3bdBb8itD5iADE0BCAAAQhAAAIQgEAQAYTWIEwIrTUw0RQCEIAABNaYQBcEuTXG35rpXfArQmtr4UHHEIAABCAAAQhAAAINEUBorQGyCy8pNaZLUwhAAAIQ2EACPOu66fQu+BWhtZuxyawgAAEIQAACEIBAlwgsXWjtEjzmAgEIQAACEIAABNaFwMPDw7qY6rUToXWt3YfxEIAABCAAAQhAYCMILF1oXec/8ruQDbIRUc0kIQABCEBgbgI86+ZGt9IXdsGvWmj9X/IkEoyfiPqb8r/8t/8uh//2l5Vmj3EQgAAEIAABCEAAAptDAKG1hq+78JJSY7o0hQAEIACBDSTAs66bTu+CXxFauxmbzAoCEIAABCAAAQh0iQBCaw1vduElpcZ0aQoBCEAAAhtIgGddN53eBb8itHYzNpkVBCAAAQhAAAIQ6BIBhNYa3nz8l5SpDJ/syblj80CuHyayW2Me3WoKk275k9lAAAKPTeDxn3WPTaCb43fBrwit3YxNZgUBCEAAAhCAAAS6RKA7Qut0KE/2jATZl9H9jRxvNeuq8peUmYx3enJyWzTmooKoEhQv5WCjRdUsW5g0G+H0BgEIQECkDUFuNt6RXvSAbOf5PJ/f9Bd1n0f3ctP0HwzzGDQby07vRPSfEc1zasOv80xzkWsQWhehx7UQgAAEIAABCEAAAssg0BGhdSbj4ZXsT46lYW3V8UHQS0r8ovTs+kEmSZqpybqc/8VpNh7K1f6kcfF4GUHW1hgwaYss/UIAAptMIOhZVweQ+iL09bbc3xzLVvSMvJOzx/7S0BI1+yshtE5luPNFThUjEZkOn8je+aJf0LpOatyvdWKgobYIrQ2BpBsIQAACEIAABCAAgdYIdENonQ5lKBNL2GyHV9BLildoFRHzUje4lodUgQ00dCbj8b0cH29ugYA8KJgEBg/NIAABCNQiEPSsC+5R7/a4O0u/fFQi4uvtVcgi1bZ9OFwBW6ZTme7upmWAor8ZPshhg7tzmvVrcAA02hChtVGcdAYBCEAAAhCAAAQg0AKBTgitOvND0Wk2+yPLO+glJVBoTbdR6lHsjBr3s76Mrg/l7su+TJ6+scojiAysrNncNfcXIkdWKYP+SO5v9uVKlTd4di0PB5dpXxnxN2ubeMThlLnCnorHzu8dgPV9k5+TVQ5iNpbhVTkTkbicwyLzjUT8U9l+bVjms5KL7MxxjHkU+60+yyI/FI1ttqPuX5ltvAHx54ml68MPsmfVySiN31goKLI19L5WFpdeH9zH5UT6Ixk9O5ETt7ix8YaMRp/lJJmL8m9+7WTna2w2vgxbfzpTrTSu444dVtHatbPcfMQGQfMw/VQxD4nd4j7C1p26vm78qji7kKN4C3p05/T6y8yzjHWozyTZ8p4sYOfLskXWmuoxxI7w9ZbxShQ7T+VNXNs7NHMz6FlXFUTmc08GazTnu7M5vnQMHTS03QoJrTmT1U6Y17KN0OqQQWgNjW3aQQACEIAABCAAAQg8FoEOCK0zmc22ZGsrfWm3hawmwQa9fHqFVlO/1RXp9Av2M+9hVs5nSuy7FDk/l6SteTnPi3Z2f/G44r5sS78v/WdncjPZTV7y0xdwXeZAjIgb1b797NS8dbKR4vlKtPVSrBIOmdp3NbOOIwFGsgKuxa+SiXVI1iLzzcw/sutzRvgqsTPrY/ffZaztchh+lgeXVlaY4wddQMMpreDxY3D82eKfNfc61xfHTGixj+q4dO2xM56rWZ5+ya5Fe+3YAmm6vsp9q6HVjZfkmiSm4jiOvszoVa6vkHmE3hND5pfvK3TdaTZJVqM3fj0+iUvEaPGz6F5nidJl95BE5HTvwa7PquNu0bWWiq1ldhhBNuB5YYm39hcBb57eBO/6CHrWhQZSdO9Jn13xwkhLCYT200q7FRZa1Zo4ErmIv2RpYvqN+rUJg+boA6F1DmhcAgEIQAACEIAABCCwVAIdEFozvHwvdQ0hDXpJcQ6zsAfOZ3QGC1XxQV+ugFwtBCXlCpKMuPw1SdZnJMZ6atxmty96Xv6yYlIsMc1/yIh3y6QtOO0qlSbKyC1n0sB8ndixMvVU+YcAO7M+Lq27V7hV1HNgS4Af8kKrK3YEx9+iQmuArbWXqIeVPZ/eeEf8wpL/8JscC7OOrWzSKl/6eDprIyBe8jGVibkE1PzzCGVdNd/ifgLWXUBM1IrPrL9CWAcJrZlZFqzRRdZaG0Kr6lPfa/oyGIh83r6oddhT0LMuNJDs+qzmGt/vQvtrtN3qCq3T4Y58OW32UM9G/dqoH8I7Q2gNZ0VLCEAAAhCAAAQgAIHHIdA9oTXaLh6lgTR+cFTQS0pB6YBki6y1zT6/5TTN2MxmtOZFxXyGU+6a19t6y3SShegXbbziX0YwTgTNWODMh2tWSF7gNGdP9mUqHMTjeIXWLJMG5htPVLMVJ7NXi71utm/WTiX46ZO29Y93624R6+QqD8sAP4SJP6lt9inXhduhc8Jj2fVx9l2ArcG3vxJWjs2FtZADBMpYBHLXTnaLd96XlcwC4mU3+Iui+ecRyjo7n9Bt507JDqsetXOfCYiJYKHV568Q1rlt+xYZK86j31as0UXWmu7evU9YN4zkC7Dg50VysU/wDvN+0LMurCv9pZg5CMu+n3449H+5F9pvI+1WVGg1pXGOQzP+w2A06tewIRtvhdDaOFI6hAAEIAABCEAAAhBomEAHhVb1Xtd8JojiHvSSUlSj1cowGsU113JbnVX91FsttuoamrFQVdBn0dbeqOZkXP/OzTb1C49RP9ZLbz4L70Se2aUEMi/N/picX2j1iprZbdhBTBqYrzM5V7jQ25cz4mvGzuwWZ5NlZmKglHWV0FrhhzDxJ92KbNvmxF9sRzZzOTh+G8peq2KV2nMgl0/25LP3JPFygbJ47eS/2Mj6siqjdZ54Kb7fzz+P0GeIP6M1X6M431/AuguIiRChtchfIazTernlW/ar4k4LpUO52p/oL/c8YnkVy6rYydvqlqPxrVeRtIxDuEiuvRn0rAsPJNnp3cnZwyQ56CmaLzVaCwjapU5CIYe1a9SvYUM23gqhtXGkdAgBCEAAAhCAAAQg0DCBDgqt6gX0jTy9SV/qmmIW9JJSKbSmh1jlXq6tLCz3xTmzbb5U+Lp1siarhdaMKJIVCbLzKdrenj0xOX7J94tdFR7x1GtUV7h1W0OY+ASfmvPNmmpnyok6FTpSWp1tubadRVvSo2uiw82s7fyFsVNQOsB3IrXlh7rij52hW19oNQKTzvDNf1HgOT07FzMlcVEVl5lt4DqTOC+CG/EpG5cmW9AWpMqF5TTL0fi/UiwLieuiLxCmU5Hd3egwLf1TJrSW3QPC74alsVuaaRew7gLuI9VCa8k8Q1iHlA4IiDtFdJG1plBWxo7P1sLnRWRR+hwsyP4vi4SgZ11wKOV3mai1dXnwEFwzNnio2g1XL6O1rS+KFZpm/VobdiMXILQ2gpFOIAABCEAAAhCAAARaJNA5oVW9sNY59KMO26CXlNJMy1u13zizFdRkU5kMJb01XgtF2YN3btOapBU1KneNHOMc3uTZSprdYpv5txGg7Fqo+VIDUxkORSbWNuEiISiUdzZb0FcPNWdbjsni882+9GbnXmWnP+s49qO4pQd8rMtENb8fvsj25xO5O3uQg8vIKVEWmS9L2J9l54+/SNrLHATmz2j1Xx8WMyXRERCXrj1+Ib5coKx3GFHWXyFiWVW8JNvub61SHN5txAGlA7z3gNAVWFSaxLoHFXYVsO6SDH+75Ih7H6kWWgMyUc+tDNx57pmlcafnuehaS9dnnfgre17khc2iXQJFLgx61oWHkr7/mAzWyA9uhmuNrhpuulpCa/7vF/tQv8Wn3rRfF7eofg8IrfWZcQUEIAABCEAAAhCAwHIJdEBotU65LqqB2RDT8pcU8+JbMlhpfVZ1nV02wNS+zNZtzf9eXWlEHz26uuZC5EiVIojtiQTefblS5QmkL/3bW9EfZbcCu/Poj0by7OREzjNsk5qzUR+Z+qyZeoa5zwP9UTpG3Ed+3nZtXiP4LDJficSUtMxqfut0kZ2ubemk06zJANYVLH1jS3QIjqkh6rdfZ5za9VXL4i8fS9eHH2Qv+HrtkxB/FodGOasLObLmE/voXh+YlsR4nIGcztoWhe11FTrftE5r2PrTh81Vc8jcSyrqhZr15dYDLroHeA6880Cvjt2yRRyy7vT1YWvHXXNNsQ7rJ75nxuGRvR+e3fUWWmtpNus88ed/XvT7t3KrujNxk6mH6x4g6PdjG4Jc6uv8wZCBj4SGm7l/O0hhXeeGhy3ormjNhfgr1MI2/Bo6dlPtEFqbIkk/EIAABCAAAQhAAAJtEeiA0NoWmny/6/+S4q+duDyCyx5p0+a7bL6MBwEfAdbdusfF+j/r1t0D7djfBb8itLYTG/QKAQhAAAIQgAAEINAcAYTWGizX/yVl0wSQTZtvjWCmKQRaI8C6aw3tkjpe/2fdkkCt2TBd8CtC65oFHeZCAAIQgAAEIACBDSSA0FrD6ev/krJpAsimzbdGMNMUAq0RYN21hnZJHa//s25JoNZsmC74FaF1zYIOcyEAAQhAAAIQgMAGEkBoreH0Lryk1JguTSEAAQhAYAMJ8KzrptO74FeE1m7GJrOCAAQgAAEIQAACXSKA0FrDm114SakxXZpCAAIQgMAGEuBZ102nEyyqRAAAIABJREFUd8GvCK3djE1mBQEIQAACEIAABLpEAKG1hje78JJSY7o0hQAEIACBDSTAs66bTu+CXxFauxmbzAoCEIAABCAAAQh0iQBCaw1vduElpcZ0W2s6HT6Ry4MHmey2NgQdQwACSyIwG+/Im6c3rOcl8V7GMDzrlkF5+WN0wa8IrcuPG0aEAAQgAAEIQAACEKhHAKG1Bq8uvKTUmG4LTacyfLInco3I2gLctMvpUJ7sncf/7svo/kaOt/wjKpGsd3IbfziQ64eJoH+36p0Ods7hV11zKs+6rnlUz6cLfkVo7WZsMisIQAACEIAABCDQJQIIrTW82YWXlBrTbbipFmPuzhBZGwZb0F0sfikNdXAtD970YS18K0l2gPi9HLd0eBSVqf56+15uilT9Ds+9a1PjWdc1jyK0dtOjzAoCEIAABCAAAQhAYBUJILTW8AovnzVgZZuqLMvX23J/cywFyZULdM6lPgLT4VAu5VzOz/1ZrSqb9ejumcj5uTxDaCWIFiUwG8tO74MclmRQLzoE1y+HAM+65XBe9ihd8CsZrcuOGsaDAAQgAAEIQAACEKhLAKG1BrGqlxR3G7an4/5I7m/25WqnJyfPruXh4DLd4u3JOnT784tlKoss2SVu9eG99j7eUt4fyejZiZyY3eWOqXr7eM/ZUm5nRVqZkuq6aE5P5U2cGdkf+TLa/NmseRsvRI56kuxkj/o+Fim0RaQJ5iF2XB9+kL3IsLwf7OvtzFC/b6xt1hX+Lw9N1c8beXpjtvpPZbjzRU4tIVsJrXK6La97J3Kbiy91/ZHI2aF82DvJCa1VsVfMPeVT1keZ3xTD0y92SQMVZmlcFfVbtBZqLPGoadp/uK+b4OWOHS0up+xDk8wGA6WvB8TzYCCft0+TLNXyeqw6tj8cktVaN+ZWrX3Vs27V7MWeMAJd8CtCa5ivaQUBCEAAAhCAAAQg8HgEEFprsA95SdFiyDOn1mUkAH12BUnp96X/7ExuJruJsGOLSdE1km751iKSK7w4W3WjbLITkZwgZWyZyXh8L8fHqgLnTMbDK9mfqOxSvX38s7luOpShHIjsWbVUo5qfn72ijxEWSwWYkky3cl6pfUld10JbFmOetyMWREWLvSoLNxG6HNHSCM8hvhnJs5OTaKt+lf+rwtLlHYumF24t1khonUxEotjJ1F9VHC8P5OH0SxQ3dkZrSOxpUXAoV/sTXf8145egPqZD2fkSi3iBfjVcsv6qWgtVPLOf1/V11Vqt4qU+Xzaz0Dm6h9dlBX6XXNTnh0My1+sG3Iq1D3nWrZjJmBNAoAt+RWgNcDRNIAABCEAAAhCAAAQelQBCaw38IS8p1cJhXsCLhE+V5WpEPa8wGdfTNCKfanMkcuFkMBpB1xYGtQCpMlT9J4NnhFYfjwKh1Ii/Kjvu8/ZFcW1Gj4hWJJglglMkTHvKDHhsaYK5zpq1xNpYuL6Ns2q10DqUKxE5OVHnecWZpLOxjN/cycm5JUSX+ibOaLYE3Jz/q2IyU4YhK9CZy43QuusR4RPxrKcF+kRoDYm9eIC80BpzCe1Dsbs/lkj7X0RoDVgLVUjzQmsNX+e2y2fWahUvrcJ6tt17+mmKWd14tudYUgbEtxbrsqf94xMIedY9vpVYUJdAF/yK0FrX67SHAAQgAAEIQAACEFg2AYTWGsRDXlKCRT9VOsA6oEiLlnHWYYEwmW/j2/ufZi46W40rDkRKMlptHkZsjH+XPzDJJxp7gEbzscRJq0nhdmhL4Iyal9jSBHNdKiEWWmMhKSqvYAm+Wlg8kLtemgE8HY+l9/ROenbGbzTfIt+cyhdTOqLI/6UxqcU3k+FbJmwlQqvJljTxZQuTMddEaA2JvSrhMLSPINFQbW83P9myBJa/Cnmb0go1FnqSrRvqazfbW43krNUqXvqCXNa4t5+mmNWZY24+JSUCStZ6PQ/Q+jEJhDzrHtM+xp6PQBf8itA6n++5CgIQgAAEIAABCEBgeQQQWmuwDnlJmVf0s7fc6uxKVQUguxXcylgNOFwqteVALu3yAM6c/RmtabmDY9nKinHJ9emp9f7arHHDBTNaq2xpjvkzGY0+y8ndWSSCO+NaW+X3r8z26KdyNe7J8dM3rkhW6hurRqsltAZvuY5FXC16+8sWGPfYQqsW8s6jWqdndz25PFDXpwK2EVo1y4rYqxAOtWhd3UdZ6QE1hOtXd66RDzLCeNBBazkRPFNSITO3Kl83wUu7YcnM6sSzVTbDiTsnK9te6/4vVWrcamn6yARCnnWPbCLDz0GgC35FaJ3D8VwCAQhAAAIQgAAEILBUAgitNXCHvKTMJ/plxDfPVm9lprNFvKju6XQq091dScWbtHSAT/ySbI1WPZCbgeoVWq1ajY745wG6SI3WAFuaYG4ya3N1cnMZrRM5lni7/WAk26fHchwdMpYpHeA7fT3yTc+T0eoXXwtDs27pgKgj+xAzS1zM+jYk9iqEVl+pglz8OnWCA0sHWIK9I7QGrIUay1zTMvVng3zt1kbOz1WPXlhqQX+Yq7HcKrPac/wgh+aLn6rSAdRorRtuK9c+5Fm3ckZjUCWBLvgVobXSzTSAAAQgAAEIQAACEHhkAgitNRwQ8pISLPrZ2WCejM/c4VceMSm/PXkq+vwjJbNmMwL9dSOLhdZUODQiZFo6IH/4UlFGXiwxFZ5GXskrwyZvS3aeekQ3G9VT4sDbb9GBWqbmbXr4k9N/of/sbEnjm55bj1cb6902XhaaYYdh7ciXUysr2spqvYlOsMpntCbs7IPXnNjTLO/OHuTgUh+25cvIrIpf137D4Fzs8hT+jFbN1Cn14N2q766FGss8xlLX19ZhaHPwquau49yps+z5gqMOM1v4LYvnOodhOYeS1YVO+5UhEPKsWxljMSSYQBf8itAa7G4aQgACEIAABCAAAQg8EgGE1hrgq15S3HqjSni5EDnqyYkpMxnVHTWHIfWlf3sr+iP3xHpjkharzL/8W5yL2uRtuYkzL1WH8Xhxtl5aBdOMYWc/ivRHI3l2ciLRlfHW88guU0c1sx07X8s1FtJebzsHXNXiFRuZteVCjqSXAp6LeYgd14cfZC8eJ5qfDGUok+i/dj1We+5+3xjRt8z/piSDPy5ihVTGO2/k6Y2pQTqV4c4XOVUHiGW3xyf1eW2B3PWx7jONsbLYM5/p7F/RwnESRKnNpfO3S69m1qBiePpFbaXPNtJ962zWZFElJTZC1kvIcrfjYTFf69FCedltXX/4fOXOpC4zdYDd+blmWDrHwUA+b58mB93lxF7HDBW3r2U7U/IkhDltVotA1bNutazFmlACXfArQmuot2kHAQhAAAIQgAAEIPBYBBBaa5Bv5iWl5jbxGvatdtOSA3RaN3yVmNexZSpjVQPWZJ+2zmkZA6QZsVaJ2mRgN3tyGfaswxjrwYxs1nWIpTAbm3nWhY1Fq+UR6IJfEVqXFy+MBAEIQAACEIAABCAwHwGE1hrcmnlJqSO01TBuLZr6D95q3/RVYh5ui1PTs31ISxphJuPhlexPdDmG3M9sLOP7YznW1S/4iQisPjOnfjReW3sCzTzr1h5D5ybQBb8itHYuLJkQBCAAAQhAAAIQ6BwBhNYaLm3mJSVcaKth2lo1XX7W4ioxD7HlMbN/1yqUMHYFCJSXE1gBAzGhNoFmnnW1h+WClgl0wa8IrS0HCd1DAAIQgAAEIAABCCxMAKG1BsIuvKTUmC5NIQABCEBgAwnwrOum07vgV4TWbsYms4IABCAAAQhAAAJdIoDQWsObXXhJqTFdmkIAAhCAwAYS4FnXTad3wa8Ird2MTWYFAQhAAAIQgAAEukRg6UJrl+AxFwhAAAIQgAAEILAuBB4eHtbFVK+dCK1r7T6MhwAEIAABCEAAAhtBYOlC67r/kb8RUcEkIQABCEBgYwl0IfNxY51XMvEu+BWhlciGAAQgAAEIQAACEFh1Agitq+4h7IMABCAAAQgskUAXBLkl4lqbobrgV4TWtQk3DIUABCAAAQhAAAIbSwChdWNdz8QhAAEIQAACeQJdEOTwazf9itBKZEMAAhCAAAQgAAEIrDoBhNZV9xD2QQACEIAABJZIAKF1ibCXOFQX/IrQusSAYSgIQAACEIAABCAAgbkIbKTQOh0+kb3PI7m/OZatubBZF81mMn1zJK/Pb+U2/nW/P5Czi1PZlSsZXu3L5HjhURa1kushAAEIQGDjCExl+GRPPg+u5WayKyJTGe7syfmza3mI/u3/KRPkZuMd6Z2Yp132+r70B4dyMWng2bpxvmp/wgit7TNmBAhAAAIQgAAEIAABCGyc0Jq8JPYXF1pn06Ec7Z1HAmt/dC0Xx7tauJ1NZXy0J+pdtD+6lxuEVlYaBCAAAQg8AgH7ORUN3+/L6OxGjot1VqkU5GZjGfZO5Dx69uln3Gw6lqO9E/2FYwPP10dA1fkhK/26BgSijNb/879EHh5EnjyRh/98kP/6L/9dDv/tL2tgPSZCAAIQgAAEIAABCGwCgc0SWqdD2YmF0YVfBKdDebKnXjOLxVSVOft6G6F1ExYSc4QABCDQFQLVgpzOlLWF1ug7RivbdXD9ICVJs11BtVbzqPbr6k8HoXX1fYSFEIAABCAAAQhAYNMJbI7QqkTWywO52H6ttz0ulHEzk/FOL8pYFRnI9cNEvMlBKusnKR0wk+nQLjHQl8H1Tfoiagm3WducrZqO3brPvfN4G2d/IKOLiSQJtHP1qV6Wh3J0EmfqDq7lYhJn6tr9xVm8hx905q7+cVkU9VO89VRf34tf1vvRdteexdoaIxbNZTCSi4M76cWidyi7ReY4GJzLudbYPT8l8eBrXpPpPDcse64iKu4uZLJrylk8QlxGkyiPXSdGBgMZfD4XHeZ9Gd3f6BjPsLPZpCJPyfxC2Ye0u9+W1704my8yJLO+4/mmJUZK1n/R2roW2TNxXrH+clmMFpzaWfYlnOus+8jrhdvO7XVTIyYzCyLr96B7Y7aPwUDOrQWudiv47nPmPpXc/a4jB0Xiow6BdNdE4f0mYpLeb5P1KW+SL/L0rTXe6p98WdiX0bXKSi1ZRyFxW/Dsqhbk/EJrVJYnAmCt06I5Jveg8GdO2Rov9LW6yHDrD+T6puB5Pc/Ndc2uqfbr6k8IoXX1fYSFEIAABCAAAQhAYNMJbIbQOhvLzpHIxc2xiHnRX0RoVf0ZUcW8AFdEkn4BjV8+7002bFaY3JGjD7dye2u/pNqirvvyal5qB9f3kWCrxd/sC269Po0QEgkWvXh7qDXH5EXa8LNY2BlM5f3MZDy8kn1Vx89z/XS8I3snz+T6elu+yLEc91LeeoypjMc9eXrXi2rtXt8cR+JsKLtF53hwORQ5ncjuVio2mLlPh0ORSb0X+VCm89yssnON4ravmUUVGx8pLqtjN/Nlxr1iauIgjXFfKRD1uzdP9ZcYVfMLZV/ZToay8+U03kI9jIX/dH1X2aG1oFikKllbIW3EWVPq3rCV9h14v8rGWm5cVeszzmgMX/eR1Fq69lMO1ffK7Bdmeb8rfbL83ljUx8FltS+iuZgv3CwhVO90yMeo755atj4TITd5Vk1lPBTZj78sVHM7uOxFwmbRPIPixXNjqRbk8v5Pxf2+DEYXSW3yqntQ1f04bI2X+xqhVTu52q/zPGWWew1C63J5MxoEIAABCEAAAhCAQH0CGyC0qsM/LuUgzmJppEarnSkUKFxMhztR5mn0QpxkK2VF0bFcyQc5OblNa7tOxzL+cicnJ+rl3RJmEzEl/V0yN8um2bhGn4l4Yvo0QoJnDOvlPy+4mJfwon5mMh7fy7EqEpjMw2WhQ9mIMk/ljSXqnH4ZytW+lbkbZUyFzrPKNivrrnSOkSTkFZvqLsNcTFrxtdD2W0+M5AW0R4jLoNj1iFiWsJXUhaz44qRq3eXvB+UCYpKlWOIjJTipDGudka1z3avsiKI9NxePmJVt47PDs6YSwS3wfpWNkxDb0vVQfP+I1nTF2p+PlWVxUHz5eKd9hK3JEKG15H6TZEH7s+BdG/blfvhGvpxa972AeYbNI3/Hqhbk0th0r1aZtheyv7sV1ys3X44UZfrPcz+u7+u69+Sutq/26+rPHKF19X2EhRCAAAQgAAEIQGDTCXReaC09IXnerNY5MlpNoCkR5s1rzzboWCy835d4C7J+MZXxWHpPzdZ462U1EVjKRFAtQNbvM7ssPBmEnpWTiIKFW41NP9ViixFandIIZkzlt4tj2TK73+uwq7StbHuzypqy6w62ILReiLy5EpETfdDMQkKrJ0aKbnhLjcug2PUJrVbWZywYhn5xUjS/svuDL1MzElpLfGT66w9GcnZ6LNbu6Ah9Oef4NPcSgd+Zb6Ed9rZufUjfvcmWbVNoDVhbIUJr2L0yy8qK7KD4qiG0lvjbFbB7Mh3qDNMkozXZveC5p46e5b9AczTEeI7Wfe/6woqpgHk6Ozhq3FuqBbmKLyRMRm/B7o1kmgExU7rGAxhYj4lN/3uPjNaNjwAAQAACEIAABCAAAQgsgwBC682xzryp9WNn84TW5FSZtap+30juz4xwms9ovT8+FolFkcFoJNuyL8dPTb2+OYXW2n36sktj6TMg6y6tnVnUj976f6wKbRZmtMa8olIIZ3LX07UPB0kdxDnZJS/mC84xwtG00DqQwbNtOZ24GbxzHygTMNdoDsuOyyBxpCmhtXx+YZmatihX7SOT0erWLA7hXEdorbBD1Yc+Oonr2lo3t6UIrcVrS8Vb8NovvVcuS2it4Dwdy86ers0bievbd7IX7T7Ilj7wMKlYn3ZsXh9+kL2oGLavRnHxl22p0Fodt/YjcF6h1S5bEdWVPbiMa80WxETAPQqhtdYfJ6WNq/3a3Fht9URGa1tk6RcCEIAABCAAAQhAoCkCnRdas6BCM+CqANuZcIVZh9OxTHsqAykVjaItz4lw6hcLd7NClC8zMWDbqJpDlNF6fCz1+izOpAwSpgrqtiZMp0MZ9+ItsAVCq1sGQWnPRmh9kInENW6dw2YC51llW+AWbj2XhoXWRERppl+3VqfvBPBHisug2G2idED1/ILi2TnEyazZMh9lP6u2Q6/VGkJrZay4NiQ1R9sUWgPWlvoSpnztz8vKumMHxVdgRmsl58yTIiscJnWFPffUCl7ZeEiykk0JmYB5ps+pkLhN51ItyBXEf7aszumXpJ659zkZEDOlz+wABlXP8k36vNqvq08DoXX1fYSFEIAABCAAAQhAYNMJILRqhSN+GSzLxMqHiqkl6D3JffxGXt8dyMVkV7YsQU4JrRdyJNEhLJ6TmXXt0fgltuSAlUjmM5mvpQe+mHqm9fqMsvHUAURbM5mOr6R3rDN/Qw9XSU+fzvbzVN4Mv8ipOgiriH325Tn3Mp6KMeblXZ3cHcqu2LZ6c2xKaA1lOs/NyjfX8fCNPI0O7HJPDl9mXFbHbs3DsOz6xaminwj0ResulH1VO1U3+H5frRe79ERe3Cpb/1VjpId7WSfaVxxGp0+r7+UPbaoZTCG22fck//1jKsOqtR8ck2ZbvX9HQXV82X7K9xE63xxGT4Zm2f3GEU/j+61Zn8lhWElsWzspBtdyP0lLQiz9MCyVMd3LlDeZTWUY7zzQz0T7QDpFKn0WpPcg65lS8MxJxeL5fc1hWDpSuyO0/k+RBzUhkYf/fJD/+i/P5fDf/lLzrkZzCEAAAhCAAAQgAAEItEMAoXUBoTW6dDaVqzev5cP5bbR9NPrp92VwdhGd9m1+ElG2P5DriwO5PNqLtvUmB+aYF/Q4S1Nt+bzav0lF16Tvkdwn5Q5m4tQw7Q9kdGEdljJnn+PhkZwo4+LtsBdGFM3U0+uPruXww55EmnH0Y78Iq4Ossv2kW+L94ayuP5DLOHtVH3gkqUhkj2GL46bWYTA7n22x8Bs8R1sIjEjJ6F75q+ZCDR6vZr9JczdG1PbmxJ/WIU2yzLiMbKuIXedE95GM1CFxesGkMZ6t7+jJ1ixdd8m25njZFsVzkI9ORYZH0YF38cJx1mLw+i9080B01YyoAKgeosBeU3rExOT+lVvr0xwkFhxRQfNXwr32q//+UXR4Uv7eUZuVN0s38N6YDK8EaT2DtPRJRVzkAGbmmGTcl9xvMusgWZ9FsZ3NGJ2ourAFcVfLb+5kygS50rrn0pf+4DBTn7j8HlQcM3lf6C8OYj8V3OOce4RpMx3Kzt653Kr7XHwwZnD8d6ghQmuHnMlUIAABCEAAAhCAAARWlsDGCa0r64mNMEwJEa9l+/pCjjOnBM2mYznau5OzByPYbAQQJllIwF+jdSOBRV8qrPvaYO2vU+x2QZBbJ97LsrULftWlA8hoXVbMMA4EIAABCEAAAhCAQH0CCK31mXHF3ATU1mGRScHpTlP9YZwZN/cgXNgJAgitthuTWstr61vW/jq5rguC3DrxXpatXfArQuuyooVxIAABCEAAAhCAAATmJYDQOi85roMABFokgNDaIly6hkApgS4Icrg4T6ALfkVoJbIhAAEIQAACEIAABFadAELrqnsI+yAAAQhAAAJLJNAFQW6JuNZmqC74FaF1bcINQyEAAQhAAAIQgMDGEkBo3VjXM3EIQAACEIBAnkAXBDn82k2/IrQS2RCAAAQgAAEIQAACq04AoXXVPYR9EIAABCAAgSUSQGhdIuwlDtUFvyK0LjFgGAoCEIAABCAAAQhAYC4CCK1zYeMiCEAAAhCAQDcJdEGQ66ZnFptVF/yK0LpYDHA1BCAAAQhAAAIQgED7BBBa22fMCBCAAAQgAIG1IdAFQW5tYC/R0C74FaF1iQHDUBCAAAQgAAEIQAACcxFAaJ0LGxdBAAIQgAAEukmgC4JcNz2z2Ky64FeE1sVigKshAAEIQAACEIAABNongNDaPmNGgAAEIAABCKwNgS4IcmsDe4mGdsGvCK1LDBiGggAEIAABCEAAAhCYiwBC61zYuAgCEIAABCDQTQJdEOS66ZnFZtUFvyK0LhYDXA0BCEAAAhCAAAQg0D4BhNb2GTMCBCAAAQhAYG0IdEGQWxvYSzS0C35FaF1iwDAUBCAAAQhAAAIQgMBcBBBa58ImMhvvSO/k1nP1QK4fJrIbfzIbD+Xo5FxUy/7gWi4mu7JlPpsO5WhPf5b96Y/u5eyuJ3vnRQam45SNoa6eDp8U9BP3MR3KE3ugwbU8TMwM4vEzbfqjazn8sCcpAnveM5kOj2TvPJ5ZfyCji4kcm4l72Ij0ZXB9IQeXFXO+FtmzbC23Y07nchkEIACBDSbQBUFug91XOPUu+BWhlciGAAQgAAEIQAACEFh1Agitc3toJuPhlexPjmVrNpad3kkkmA6uH8RolEaMjX7XG8uwdyLnRsR0rrmXye5WKojGbabDocjpRHa3pjJ8sidKczX9R59NJtKLBV/vGMncpqKb7yqFuNRWEVcotvEkgm1/JPc3xfM27QbXal4i452enNz2ZXR/k4itWTYRv/5IBs/u5KBizmKE4wo75nYtF0IAAhDYYAJdEOQ22H0IrTgfAhCAAAQgAAEIQAACj0gAoXVu+DMZj+/l+NgWL20x0YijRricxYJj/O9E8EyvSYTMXEZpXmjVZleMUSq0+oVPMeKlh0uSxZu08diVzMvOuI2zf3Mic7Gom87NFa+VWTk7rGxbW+ie27VcCAEIQGCDCSC0dtP5XfArGa3djE1mBQEIQAACEIAABLpEAKF1bm9WCK3Z7fjJOEbgTEVKtf394nhX7k2mZqjQWjmGGdSX0VogtFo8+v2BHJ6dyvGu3vNfXC7BEkMTmzxCqxFoPW3ybigSlzNC64XImysROTlxMn7ndisXQgACENhwAl0Q5Dbchd7pd8GvCK1ENgQgAAEIQAACEIDAqhNAaJ3bQ1MZj3tyrAqPerJTJRETXUHTGW42luHRiZhSpslntYXWkjGiTmsIrbEYquzvxbVQTZZoUEZrLaG1zO4QoXUgg2fbcjp5Km8ypRXmdisXQgACENhwAl0Q5DbchQitBAAEIAABCEAAAhCAAAQeiQBC67zgp0MZ9+IDnnxCa0EtVHc4V0w8uIwPrQoVWoPGmE9o3RJT6kBEHcx1c7yV37KflC6wMlprlQ7IlwVI+QQIrZLPDqZ0wLwBzXUQgAAENAGE1m5GQhf8SkZrN2OTWUEAAhCAAAQgAIEuEUBoncubKkP0i5yqg7DU9T6hVeWRmlIA6oCpe3Wo1Uym4yvpHevrkgzRSFjtxTVcoxOv5MGcqBXZVyw6Fo+xL/fDnuydq7G35fJqXyZF2beeuqe+jNYmD8Py2T0evpGnk4nshs6Zw7Dmil4uggAEIFBGoAuCHB7OE+iCXxFaiWwIQAACEIAABCAAgVUngNBa20Op6Om/1D7gaSbj4ZGcxLUB+oORXMTibCo06qzM/av4wKi4U5NFKlZmqf4ou92+bIwd2VNjew6v0n3FthbVeu33ZXB2IRNVozXTRtWVPfywJye3hoI77+nwSI8dmTyQ0UWc/ZtAm4ndxmZTOudadtR2LhdAAAIQ2HgCXRDkNt6JHgBd8CtCK5ENAQhAAAIQgAAEILDqBBBaa3tICa2vZfv6IjkkynQxm47laO9Ozh5MVmbtzrkAAhCAAAQg8KgEuiDIPSrAFR28C35FaF3R4MIsCEAAAhCAAAQgAIGEAEJr7WCwDpbyXDsdDkWS7e+1O+cCCEAAAhCAwKMS6IIg96gAV3TwLvgVoXVFgwuzIAABCEAAAhCAAAQQWokBCEAAAhCAAATyBLogyOHXbvoVoZXIhgAEIAABCEAAAhBYdQJLz2hddSDYBwEIQAACEIAABLpI4OHhYa2nhdC61u7DeAhAAAIQgAAEILARBJYutK7zH/lVWT7/8R//sRFBwyQhAAEIQGD1CPzpT39qxKiqZ10jg9DJ0gl0wa8IrUsPGwaEAAQgAAEIQAACEKhJAKG1BrCqlxSE1howaQoBCEAAAo3be/HPAAAe1klEQVQSQGhtFGfnOqv6G2YdJozQug5ewkYIQAACEIAABCCw2QQQWmv4v+olBaG1BkyaQgACEIBAowQQWhvF2bnOqv6GWYcJI7Sug5ewEQIQgAAEIAABCGw2gQ4JrVMZPtmTz6N7uTneasWr5S8pM/mp35NXv9lDfy8f//mzfBv9aibvvtlOP3/+Vu5+/UHasbSV6dMpBCAAAQisMIFVFlpn4x3pndyKSF9G9zfS0mO6pnfa/7uhlkGzsez0TkRRaoMTQmstb9AYAhCAAAQgAAEIQAACcxHohtBqvZz0H01oFYkyWj+9lD+/eC/y/Uf5589aYrV/Pr38s/z9qzv59Qck1rkilosgAAEIQMBLYGWF1ulQnrzelvubY9mKntd3cvYwkd3H9OOS/m4In+JUhjtf5FQxEpHp8InsnQ/kukFOCK3h3qAlBCAAAQhAAAIQgAAE5iXQDaE1mv1Mxjs9+XD4WBmtsdCqLHn3jWy/Enl796s4eursnXzzncg/yGSdN165DgIQgAAECgisptCqn813Zw8yiZVVJSK+3m7vWR0eIO3/3RBsy3Qq093dVHyOhOAPcthg9i9Ca7A3aAgBCEAAAhCAAAQgAIG5CSC01kBX9ZKS1mj9JC///ELeZ8oDKAH2O/lHks2qBVmn1oBrTXT9rkxVyYGvP8o/X3zU2bLqJ5Mxm+vL+rxonO8//lNM0m2xLc8twTieV4bZ87dphq7K2DUm2jY6v3eut8sr6A+qbNmd2tyUff8Q+c4uy/C9fC/v5b1B+/ytfPzrL/LCYq3m/uN9VT/56+y5unY+l++/F3kfDWozy88pdGy3tERceqIiDtRoRT7IfWbHl2GVxE3qaz1n0aUvKsZ3xvbEvxPv8Vgpxza4ucFavRYW41xnLmbt+fyVja18jKelR4r8PY8t2dthk/eo/NrO+9sfo7rESvk95Ee5r4jP8Huk755SwDuO8Zl938vc396+/V1eee7z9v23ik2oLwfXqZhZ49GWa1r1rKvVtyeDNSojcHcmD0Z5rdVhk41XSGjNTUuVNXgt2witDhlqtDYZ//QFAQhAAAIQgAAEINAGAYTWGlSrXj6dw7DiEgKpMKeEq4/yIqnZagtwX1u1XGNB4Xf1Yt+Tn5Rgq5o+fy7Pv/6b/Przt4kQ6fb9QsQIp9HYvzsZtfpFPR0n+2/9ov9Sprs/6yzcXB+mxmwsjKrs3O1X8rUl1jplEeLPxYh0L6ey+7MSTLSA97sRZz+9lJfycyL4GneU22LEWJtbbJ9kBJGIY1wLN4BLIvRY1/lYpXb6uP6WEcINO1dYyvebn4MexxK4S+NAx05SmsLxwZYWqsSUtIj7jMRO8X4xEMXAxxfp5xVxWNy/KqGhxyuK0URIcr5AWJSbf3EXr4UX8jFovZVzrjOXMn/54i5ibMVm2fWOeBfAtehWWG5H6D0qvq8l8WeEU3dNFMfQlrwruIc4Amrh+piVxl/KquhebIm9uTX0Vt6KlN7f9Jc6xfdfd95+NiFx9eNXf6rxRCtuWvWsqzWIKhuwJ+4WeLuUQK3Omm68wkKrEqiPRC7iUgJNzLxRvzZh0Bx9ILTOAY1LIAABCEAAAhCAAASWSgChtQbuqpcUR2hNMrC0kKCyMO1s1iKhLi/0+cS3IkEu7jUS2H6Rv1qlC7Jiic4Oc7NJ8+Km0sXMYV62MPetUjpdodVTFiErCtmiYSK0FvAvt8UjtMb2/GZlUebGX4rQ+lKmIvLqlcVu9k7e/fSHvHpfLn4bpvYcUjwBcVDmgyjp144JK3NTpVZ62Hx6+Y3c/2jKX1SMX9V/1s+ZGI383Qq3fICVr4UFOUepv4FzqVgzkvlyJHdvCFhzdbjOJ7QqATKQWeaelHyBYETg3H0rE6OJgZkva6LfB9hgTzDgHunlXbaGov59tuXvV87912NLjo35Iqxijays0GrqsxofILRW/uUxHe7Il9NmDw2r+hum0qgVaIDQugJOwAQIQAACEIAABCAAgVICCK01AqTqJSUrtKYvy2/l7e+/qOKsbs3WZJt8WRaVX2zwCaWJUBfPqaw0gL0F3iAIEzfj2rOSEVrNIWA5ntnSAH4hIq/DZbNrbdE3I1yosf/+lbz9+pW8ymT7pdl/ZdmRnvINlmCb3z6dZuHlsyOV3S/kj+00a/fTu3ey1ftDtsuyjAvmkBNa1dZ965A1Jw7KfPBR5EWUUGqE8xzxtDRA1P8nefnNvfyY1BOuiMPK/uPxjCCeiVEde21wyy/wrD/dtRCw3ipifSt0LpX9FJQWMbEZsObqcC26FVZn1oYyc79oSIRM84VPNJ+yGDUWlgitZetDXV4Qf/qjEN5V9pUJrel9xok5z5ccOTbJjoPyNbIuQmtUOuDDoT4cq8YzuPmmK5rROhvL8GpfJsfN0qn6G6Z5vs33iNDaPFN6hAAEIAABCEAAAhBolgBCaw2eVS8peaHVennP1FRNxU13S2nygp0Ihn4RIxIFfvlrsi3eyd70bOv3Z/Flt7KXi5uRzUVCRSwUunVFfXCbFVqj+od//C0SH7MZrLk6l2+/llevKrJKTSZyYekAV7DV9WLtLcGaYfT7yD89mb7bkh96PxWWcyibQ5XQ6sRBiQ/Kyh8kY1iCj7L/p96vVkmH8jjUNXDdLwyy3i+LUSPyN8+tSGhNbdVitVkLAeutItaD51LZT8W9IWDNBdtSch+cV2i1Y1Nn5+YPCLRjwpfB6zcrXGi1bYjqqJp1HXCPzN6Lw+yrk9Ga7naoYqPkthBfrqTQSo3WGn9lRA9ZGQ+vZH/SvAhd9TdMTUMfpTlC66NgZ1AIQAACEIAABCAAgRoEEFrrwHryRB4eHgqv8Amtekvrd95sVq1bziO0+rZ9u1vVs/VTc+Nk6ndqW6qEVmt7brRV3KrR6t3+qlTLT/Lp229F5UjqnyaF1t8kdxCXXZM1r/RV1q7Niita4Mj4KCNI+oTWH0zG7/dv5asff5AfZkV1c0Pn4BMAM78r88HWvfw9U1M38vmnTyLffhtnlZn+vpfv30umnnDF+D/e52r2Ov1nsxUzQlcSe41zyy/X8rVgHfqVZA7X4KxYmnVUNZeKNbNVdW8IWHN1uBbd2Bq5R3nuN8laMzVPPeJnPkaL7iEV8RkdJFjzHpn90iXIvjCh1XxhFdWw3p1Ga0fXs04zGLN1W0N8uZJCqxIOdbFRMQma0+ETuTxo5uCuGo9wT9PVy2hto2SAmThC62LRwtUQgAAEIAABCEAAAhAIIYDQGkIpblP1klKY0RpnXPqGChYxrEOecvU0M1tPTSZnvnRA9jCW3+T7j3fy1d+35Y+//VNefHwp8rPeWq77cDPQHFsLDsNy675+kpdRl6nMWi60arGkti1Gws0cFJTj3UiNVpPRqksiZMUwW6x2MjjnHDudg6cGpbeuarb2rvHBli4N8JtVymH2Tl5Od+VnS9zRsfXeEbC1DVXju1wij9v9V8Roe9yqhVZ3vVTNU/eXL92RxnqduZT3U/UlTLkd2gXplydV8Vh0K2zkHpWpWR2FXFFN1qoY9X5ZU+G3zBcdIffIxM/Z3QWl9oUJrdnx3axqH5swX66m0CoSlQq4O5OHya76h+z07uTsYSK7NZ6/7TRdLaFVcXrz9EYUJnPfHY/v5fi4GVJVf8O0w7jZXslobZYnvUEAAhCAAAQgAAEINE+gI0LrVIZP9uTc8Blc6xe6hn+qXlISodWunVhQMkCLIHZNQLWNNEoTlVemlF9Ui3FXpkogk+fy/LffRH/kbvlPRLD4uudv38rXr17Je9Xy7Z38Q76T7aTTFIrJBtUv+bptdJZPJMiZdmqsv0U1R9+bcSPRQvWuf3JZpclHmfqsmbIDItn6rUY4KrNFHyyWzqeImz4l3Pxk6y8qEVqfBJ7A9vLXW+KzNVztLb/p9d9/L/L+vf53JHLLS3kpP0f/tXmFju2WYTBCUlkc6Nkaf+p/2YyNGJo4Lik9kZJSQtHf5SvrIDX9Wcj4Zf27n9kxai/TZrj15Kc/W/FqBUJRHc40hkPmWcxZC+9hMWC+f/D5y+5Hr3ffvUHHeJG/7bmWc9UFdpP1XchrkXtUVWwmK9W9/1i1knUY6trQ6Yo08V3lt+L4y98jy3iXxHiBba4v8/df85vides+K8p8ObhuJku06llnr9nQ/1dZrHvRQ3og1yshsi7n74ZQPpEYfXKba96UT1XHbfg1dH5NtUNobYok/UAAAhCAAAQgAAEItEWgI0JrW3jcfqteUvylAxa1zV8zctFeuX7dCCwrDnxZyJHClTksax34fZJ3qj6unbFbafY6zrNyUoEN5uG1KrGxyX5L3funP/0p0NflzaqedY0MQidLJ9AFvyK0Lj1sGBACEIAABCAAAQhAoCYBhNYawKpeUhBaa8CkaU0CyxGSVBakewiWMXM549eEUtrcqTkc3PH6zTN4ahUN5+OF0NoU/yb6QWhtgmJ3+6j6G2YdZo7Qug5ewkYIQAACEIAABCCw2QQQWmv4v+olBaG1Bkya1iSwDAFwJu9eTmX3Z7fsgjZ0GePXRFLYXNv6y1/dw4XCel+neYbNqLrVIrxWJTY20W95zyK0Vkf7Jreo+htmHdggtK6Dl7ARAhCAAAQgAAEIbDYBhNYa/u/CS0qN6dIUAhCAAAQ2kADPum46vQt+RWjtZmwyKwhAAAIQgAAEINAlAgitNbzZhZeUGtOlKQQgAAEIbCABnnXddHoX/BoJrf/7f8rDgzrcS+Q/Hx7k//qX53L4b3/pptOYFQQgAAEIQAACEIDA2hFYutC6doQwGAIQgAAEIAABCHSAwINSKNf4B6F1jZ2H6RCAAAQgAAEIQGBDCCxdaF3nP/KrskHaqdG6IZHINCGwoQSaqqu5ofiYdgsEqp51LQxJl0sg0AW/IrQuIVAYAgIQgAAEIAABCEBgIQIIrTXwVb2kILTWgElTCEAgIoDQSiCsGoGqZ92q2Ys9YQS64FeE1jBf0woCEIAABCAAAQhA4PEIILTWYF/1koLQWgNmI00/ycs/v5D3Tl/fy8d//izfNtI/nUCgfQIIre0zZoR6BKqedfV6o/WqEOiCXxFaVyWasAMCEIAABCAAAQhAoIhAN4TW2Vh2eidyG82yL6P7Gzneat7p5S8pM/mp35NXv9nj2qLfTN59s51+/vyt3P36g7RgZvMTX8kelcj6UV4gqq6kdzAqnABCazgrWi6HQBuC3Gy8I70T9ZRu7xldn85Uhk/25PPoXm7a+KOhrkEt/y3Thl/rTnHR9gitixLkeghAAAIQgAAEIACBtgl0QGidynDni5zeHEei5XT4RPbOB3L9MJHdhulVvaREGa2fXsqfX7wX+f6j/PPnfF7lp5d/lr9/dSe//oDEuoh7Zu9eynT3ZwHjIhS5dhUIILSughewwSZQ9ayrTWs6lCevt+VePacjMfFOzlp4RteyyxI1+yshtLb/t0zjfq0FvJnGCK3NcKQXCEAAAhCAAAQgAIH2CKy/0DqdynR3NxVVo5enD3LYQlZr1UuKKR0we/eNbL8SeXv3qysEzt7JN9+J/INM1gUjeibv3s3khx8oELAgSC5fAQIIrSvgBExwCFQ96+rhmsl4pyd3Zw8yib/9VF+Ivt5ehSxSbduHwxWwZQl/yzTr13pR0FRrhNamSNIPBCAAAQhAAAIQgEBbBNZfaM2RUVsBX8v2IwqtInHt0Ex5ACXAfif/SLJZtSDr1BpwZxNdvytTVXLg64/yzxcfdbas+slkzOb6sj4vGuf7j/8Uk3RbbMtzSzD21UQVef42zdBVGbvGRNtG5/fOLP01VV17bBtEZPZOXk535efeTymPCEnRfJ7L27dfy6tXaTXX528/yl9/eeEt5eCbQ96ef4h855aC+PjXX+RF4k9lc76NKRdRxCkdJzPnaNppvIT4zm5jIy+LO/uaIhtVX2Hxkm3nzikkLvNjpX3Mw8rtr5rxj/f2Gi3yadgaVWP7mCK0tvV4o995CTQqyHkyWKMyAndn8mCU13kNXfi6FRJal/C3TKN+XZj9fB0gtM7HjasgAAEIQAACEIAABJZHoHtCq3qpOxK5iEsJNImy6iXFOQwrLiGQipD+mqJaLPraOcApEmN+VyJrT34yhz09fy7Pv/6b/Przt4nI5fb9QsQIjdHYvzsZtdlxfOM62/FzfZgas7EwqrJzt1/J15a46ZRFiD+XSIQVefdyKrs/q5q0Wqz93Yizn17KS/k5EXwTMUrS0gtanLJEMXXNR5H379WU9cFXRnTLC5AWW8cmVbohnpMSsWPFuXgOW/EYRb7S9XbzXOMxJK3JWzaGIwQ6YrrhnxcH02tS23z+ddbCp5fyzf2PWvT3xEuVjXpMq3xDQR8vyvzo4ZW1O/J9SR+J2FqDVV3G5T4NXaNaZE3KhlixePvjV03epugLAgsTqHrW1RpAlQ3YE7ecj11KoFZnTTdeYaG1hb9lGvVr064I7A+hNRAUzSAAAQhAAAIQgAAEHo1A54TW6XBHvpw+xmFYIo7QmmSvaWFsd+pmsxqPlwutSrzLC3WJQGiJd04ERSLOL/JXq3SBV8B672aT5oWzVMhMsnSNoJUVWj1lEVLB2D70KyO0ZkPfY3tu7FjEdjM285zybPXYiSCdFVor5iCloniB0Bpz+s1kNwdwivwgIq9eWfxn7+TdT3/Iq/eugF4UR1qc9mcLR9eo/mY/SFR9ISuSBtjoF1pde7MxmPOjR2h17A6IhXlYJbYHMs7FUdanIWu0hOn97Y8civdoj0AG9hFoVJDziaoIrZWB18bfMo36tXIG7TRAaG2HK71CAAIQgAAEIAABCDRHoFtC62wsw6t9mbR0enDVS0pWaE2Fpbfy9vdfVHHW3OFNwUKrlXWp3O8V0owAFMdH2fZye7t/KtZlMxRtodVka8a1ZyWT0WoOAcvFZlbsqxBaPZmRufl6hdZ8NmltobViDltFpR6sEhHOmKq/v38lb79+Ja+iDOUfZCuAkxa8X8gf22nm76d372Sr94dsZzKVXaE1LUPh829WjC8UWgNsrBRaQ/zoKUHg2B3Qx9YcrFLbwxhX+tSTGV0Us/lb9/dy/fDvjR/c19wjgp42kUDVs64WE4+oGpUO+HCoD8eq1VnTjVc0o7Wlv2Ua9WvTrgjsD6E1EBTNIAABCEAAAhCAAAQejUCHhNaZjIdXsj9p78Wt6iUlL7RaNSozNVVdgaxsO3p+e7sWir6R7V/+qsU7I7waMc+zrd+f0ZqtmVkutEY2F4m5saho7CmO6HKhVduZP0jMyY71zC9hYpVhmEto/ftXCdPsHKpF8VTsffv2d3n1x9+ikgSO7QGcTGaxyoLWPu7J9N2W/BDVpK2T0eovM+AXSa1+A2ysElqD/FiY0ZpmgVfFgsTlC+qwsm0Puc74vdCnBUKrs0ZLmFKj9dGefwxcQKDqWVcLHDVaa+FSO1ba+lumUb/WnFVTzRFamyJJPxCAAAQgAAEIQAACbRHojNDaxja7LPSqlxSf0Kq3+X/nzWb1iYPqd+6We5/QmvldlPmX3bbt1k8t2v6sa6jqnKLy0gFRC3mnDuZSJQuic56sMbzbvNVkPsmnb7+N6qjqn5DSAZHSmtiVMElqdcaHcmXE62ypgtpCa8UcdEZrSI3W3/IHhDkiuFvWQWNJOSV+MFnD37+Vr378QX6Y5WvvGqoh/k3jeWbVzC0oHZApPZG1sTJecvVwY+9naq6W2r07jeoAl8XCPKwc2wMYmzqwuUPfjE+9QmtmjZbE1v/4138lo7WtJxz9zkWg6llXr1OVNRoVThez2WQ6fCKXBw/y6GdhKVFzpycfDu/lpqWdMPVYibT5t0yzfq07s2baI7Q2w5FeIAABCEAAAhCAAATaI9AJoVVtQ3zz9MZ6aZvJeHwvx8e7jZKrekkpzGiNMxt9xlRnSXpqtGa3VGf+HXIwVNrmTr76+7b88bd/youPL0V+tg+XcjNLHVsLDsNy64J+kpdRl6nMWim0ZmrbRhpwYc3Z3yQpjxBQl9aMXVij1VuSIZ1Dta98h2FlhXNf2QeXky1457JhAzNafTFgi7I/9X5NDyDzlGLIl6YwNm5FYntIvOQOMQvwUdbuqj7mYZUViasYV/s9YI2WxNa///u/NnqfojMILEqg6llXt/+oVMDdmTwoZdWT4Vq3v+bar5bQ2vbfMk37tTk/hPeE0BrOipYQgAAEIAABCEAAAo9DYO2F1ugF7uQ2R29w3Xy2TNVLSiK02jUuC0oGaLFHZUiauppqu3SUJirpr1Rdz12ZRlmkz+X5b7+Jbp3dEm5OpNcYnr99K1+/eiXvo/+/k3/Id9Y4KSqToafFLN321x9EZ60m5T7VWH+L6oW+N+NGmZWqdzNemn1q+tKfZOqzZsoO5D63vFjaT9wuzy+tget+VrG4rBqrqqVvbLc+q99XH//6i7yo9KdV6iFBmHKy7Y5EZHkpL+Xn6L8287L6uz6/6N+5ceKjYvdb5IPqeEn9UObHIh9l68sW9TEPq+y6q2L8431Ta1TT9s3lX//0p8e5+zMqBAoIVD3r5gGnslj3ztWVA7l+mKxAFvdUhk/2JDIpMutaC8GP9LOMv2Xa8OuycSG0Lps440EAAhCAAAQgAAEI1CWw9kJr3Qkv0r7qJcVfOmCREdW1/hqti/bK9RaBwJqk689Mx5LKRnWSjOOJKRHw4wv/Z+s/9zZnsNgapUZrm76h73kIVD3r5umTax6fQBf8itD6+HGEBRCAAAQgAAEIQAAC5QQQWmtESNVLCkJrDZgr1TRTs3SlbGvSmIp5zt7Ju9kP8oNd6aHJ4TvbF0JrZ127oROretZtKJa1n3YX/IrQuvZhyAQgAAEIQAACEIBA5wkgtNZwcdVLCkJrDZg0hUBnCCC0dsaVTCQiUPWsA9N6EuiCXxFa1zP2sBoCEIAABCAAAQhsEgGE1hre7sJLSo3p0hQCEIAABDaQAM+6bjq9C35FaO1mbDIrCEAAAhCAAAQg0CUCSxdauwSPuUAAAhCAAAQgAIF1IfDw8LAupnrtRGhda/dhPAQgAAEIQAACENgIAksVWjeCKJOEAAQgAAEIQAACEGicAEJr40jpEAIQgAAEIAABCECgYQIIrQ0DpTsIQAACEIAABCAAgeYJILQ2z5QeIQABCEAAAhCAAASaJYDQ2ixPeoMABCAAAQhAAAIQaIEAQmsLUOkSAhCAAAQgAAEIQKBRAgitjeKkMwhAAAIQgAAEIACBNgggtLZBlT4hAAEIQAACEIAABJokgNDaJE36ggAEIAABCEAAAhBohQBCaytY6RQCEIAABCAAAQhAoEECCK0NwqQrCEAAAhCAAAQgAIF2CCC0tsOVXiEAAQhAAAIQgAAEmiOA0NocS3qCAAQgAAEIQAACEGiJAEJrS2DpFgIQgAAEIAABCECgMQIIrY2hpCMIQAACEIAABCAAgbYIILS2RZZ+IQABCEAAAhCAAASaIoDQ2hRJ+oEABCAAAQhAAAIQaI0AQmtraOkYAhCAAAQgAAEIQKAhAgitDYGkGwhAAAIQgAAEIACB9gggtLbHlp4hAAEIQAACEIAABJohgNDaDEd6gQAEIAABCEAAAhBokQBCa4tw6RoCEIAABCAAAQhAoBECCK2NYKQTCEAAAhCAAAQgAIE2CSC0tkmXviEAAQhAAAIQgAAEmiCA0NoERfqAAAQgAAEIQAACEGiVAEJrq3jpHAIQgAAEIAABCECgAQIIrQ1ApAsIQAACEIAABCAAgXYJILS2y5feIQABCEAAAhCAAAQWJ4DQujhDeoAABCAAAQhAAAIQaJkAQmvLgOkeAhCAAAQgAAEIQGBhAgitCyOkAwhAAAIQgAAEIACBtgkgtLZNmP4hAAEIQAACEIAABBYlgNC6KEGuhwAEIAABCEAAAhBonQBCa+uIGQACEIAABCAAAQhAYEECCK0LAuRyCEAAAhCAAAQgAIH2CSC0ts+YESAAAQhAAAIQgAAEFiOA0LoYP66GAAQgAAEIQAACEFgCAYTWJUBmCAhAAAIQgAAEIACBhQggtC6Ej4shAAEIQAACEIAABJZBAKF1GZQZAwIQgAAEIAABCEBgEQIIrYvQ41oIQAACEIAABCAAgaUQQGhdCmYGgQAEIAABCEAAAhBYgABC6wLwuBQCEIAABCAAAQhAYDkEEFqXw5lRIAABCEAAAhCAAATmJ4DQOj87roQABCAAAQhAAAIQWBIBhNYlgWYYCEAAAhCAAAQgAIG5CSC0zo2OCyEAAQhAAAIQgAAElkUAoXVZpBkHAhCAAAQgAAEIQGBeAgit85LjOghAAAIQgAAEIACBpRFAaF0aagaCAAQgAAEIQAACEJiTAELrnOC4DAIQgAAEIAABCEBgeQQQWpfHmpEgAAEIQAACEIAABOYjgNA6HzeuggAEIAABCEAAAhBYIgGE1iXCZigIQAACEIAABCAAgbkIILTOhY2LIAABCEAAAhCAAASWSQChdZm0GQsCEIAABCAAAQhAYB4CCK3zUOMaCEAAAhCAAAQgAIGlEkBoXSpuBoMABCAAAQhAAAIQmIPA/w/aOZKcf6uxXQAAAABJRU5ErkJggg=="/>
          <p:cNvSpPr>
            <a:spLocks noChangeAspect="1" noChangeArrowheads="1"/>
          </p:cNvSpPr>
          <p:nvPr/>
        </p:nvSpPr>
        <p:spPr bwMode="auto">
          <a:xfrm>
            <a:off x="307975" y="-2408238"/>
            <a:ext cx="9610725" cy="533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data:image/png;base64,iVBORw0KGgoAAAANSUhEUgAABVoAAAPACAYAAADE6sL4AAAAAXNSR0IArs4c6QAAIABJREFUeF7svb1SM73X7rnuc8FUbYqZnZsDeAsIXiJSMju0EzJCZyR2TWRH45SIBPsI4AgoAswZ7F0zweR/pvTVrW+pbbVx25eT57lxtz5+a0ltXb209O/39/eX8AEBEAABEAABEAABEACBAybwfy3+b/r//t//LVr47x/Rf37p7H/8H3T/3/91wK1G00AABEAABEAABEAABE6JwD8IradkbvQVBEAABEAABEAABLpJAEJrN+2GVoMACIAACIAACIDAKRGA0HpK1kZfQQAEQAAEQAAEQKCjBCC0dtRwaDYIgAAIgAAIgAAInBABCK0nZGx0FQRAAARAAARAAAS6SgBCa1cth3aDAAiAAAiAAAiAwOkQgNB6OrZGT0EABEAABEAABECgswQgtHbWdGg4CIAACIAACIAACJwMAQitJ2NqdBQEQAAEQAAEQAAEuksAQmt3bYeWgwAIgAAIgAAIgMCpEIDQeiqWRj9BAARAAARAAARAoMMEILR22HhoOgiAAAiAAAiAAAicCAEIrSdiaHQTBEAABEAABEAABLpMAEJrl62HtoMACIAACIAACIDAaRCA0HoadkYvQQAEQAAEQAAEQKDTBCC0dtp8aDwIgAAIgAAIgAAInAQBCK0nYWZ0EgRAAARAAARAAAS6TQBCa7fth9aDAAiAAAiAAAiAwCkQgNB6ClZGH0EABEAABEAABECg4wQgtHbcgGg+CIAACIAACIAACJwAAQitJ2BkdBEEQAAEQAAEQAAEuk4AQmvXLYj2gwAIgAAIgAAIgMDxE4DQevw2Rg9BAARAAARAAARAoPMEILR23oToAAiAAAiAAAiAAAgcPQEIrUdvYnQQBEAABEAABEAABLpPAEJr922IHoAACIAACIAACIDAsROA0HrsFkb/QAAEQAAEQAAEQOAICEBoPQIjogsgAAIgAAIgAAIgcOQEILQeuYHRPRAAARAAARAAARA4BgKnJLT++/fvGEyGPoAACIAACIAACIBA5wj8/v7u1GYIrTvhw80gAAIgAAIgAAIgAAL7IHBqQuuuP/L3YZNQHUwo7nL7/5Id6gYBEAABEOgGATzrumGnpq0sYVcIrU2p43oQAAEQAAEQAAEQAIG9E4DQunfkW1dYYpGydeW4EQRAAARAAAT2QADPuj1A/oMqStgVQusfGA5VggAIgAAIgAAIgAAINCMAobUZr7+8usQi5S/bj7pBAARAAARAIEUAz7oUoW5+X8KuEFq7aXu0GgRAAARAAARAAAROigCE1u6Yu8QipTu9RUtBAARAoCGB9ZD+3SxosPql+XXDe3H5wRDAs+5gTFG0ISXsCqG1qElQGAiAAAiAAAiAAAiAQBsEILQWoPozo6vemD54UQNa/c6pjTV+fJHyQ7OrHo1FI+RHb4v1fX9Km/cRnRXoPooAARAAgT8nIEVWPgtDaP1zc+zSgBKCnF3/z+yKevwB2afp5p1GB/HwW9Pw3w19Tjf0fggNMn7LlOdUwq4QWncZWbgXBEAABEAABEAABEBgLwQgtO6KeU3Dq2965KKlFDMvV/TbQjhV1iJFiQ0DfxvWw380uTiQRd2u6HE/CIAACOgEpFB0CaG1036R9axr0kP2XJxciJeL3Ee+6KmlF6LZzdJEzf5BCK36bxki9lvhZlH2xXEJu0JozfYwXAgCIAACIAACIAACIPBXBCC07kj+54d+zs7qyFC2oHu9+zuhlYhE5A65UTtsYfdAtEQk645Gx+0gAAIHSQBC60GapWmjSghydZ3iBejXU51O4nBeOIq2vdwfwMvP9ZrW19f1bhw+ll7ovmD0bwm7QmhtOppwPQgcOAH+VudT32bH3vrc0Of9it5HbWwQPHAgaB4IgAAIgMBREIDQWtaMTOR8Pn9vJT9g/iJFbEdcWOkBWNseaFltUay3UgYY8Ptv6Y2lJGBRunevPP8h/1gRs05Z2vehevTtveG26NsXZb+s5urRQCIKR16gtcH4u3F/84gds62yfRuRG5Ikc6q2qbptIT3yOcDU5hGKeAr1t3kdrB9Logct/UR/Sqv7F7rR8lHo7bA5DAZEi4V/a65+7bbbul3ubnt3TYeR8sPbN7X9mNnVx2xAA1oQx8AvcRmy/j9+p8qp1xxef7O2PRt+oI37mN9Pp580rmzrt7/imdMGexZpb36xtzRr80K/T/2PD6J+nz7Yfz2pXMJjRvQgxDL0nTnWt+eY69+xuaWZ/zL3rAW+nPr3NR/kP+synt+eCFbe16+nVl6IZrRIu+SAhFan4WxcTegCQmszk5761cmJXwEKbLs6dX6n2H/10FU/Dn/WQ+qxH9TwkVN0B/QZBEAABI6GAITWgqZcD+nq+7G1XGuNFp8yhUC9kGaLple6s7ZLit/El0Ze2frl8jk9M8GWC0Z96l8+0fv8WkbMfmiLdCF0kNquy+v+NCJq7Xp89f7MhvR2Oxe585wyVI5ZKYx6IteMKCX5PXEhgWg2fKPbOUvvYOXEWw9pSPPGwrjZ/h+azTY0ql68x3hYolCQqYpMNm2je2u4vxshtCft5q/DDi7w2Uq1w2/XD+v3sbLd7jn/3LbIsqlczuG4H/qYuW1wAjQyxkQl5GmBHbwcqtOAiPWIydG8RvoXX5/0kn4vBN/Q+Bc5nHPaEJpFS8wvqfoN1ta8Z9shPGaEch1meR39LscvU/1g9cd51fNXfK6NzaPxeSVdf7P7K83FWC+n54NGz7rUI5z7BHs8abnT9VQCqftb/f6AhdYWdsCUsCsiWlt1yFKFM8d+pvN3Nej0QwKav90u1SqUc6gEfmg2fKBx9YqaqD+Y0pL/aMcHBEAABEAABLpJAEJrGbuloqRK1NJ0kaKLMiwST49mDQllrtjjE7IS4pZny6G9gPflf3MFLn1xrAtI12y1zw8gq3IxehaF7m4k3rsih4/o/emlopgdHnlMYwIn77+VBsLs7/Z17Ca0DumNiMZjzXY/M5o9f9F4YYrv24wJh4nKc1jwcLe4H3qEJk8bigit3q27vnGgb+8N5Yn2+31SWMtpQ8SQyfJVdLchlGu+y4OW7e3LOgMyX/LY84IucFNizITGKYvmf/y2tlGbnJN+mckxzcuC7Z1rbaHVFBmbvDjxif9N7udjaYv5oOmzLjqX+ERVCK3J6Xc9vKLvx7KHhpWwK4TWpOkO44L1cEg0h9B6GNZAK0AABEAABEAABPZNAEJrSeLpSJ1damu+SFGCxJSmny8sOatz0nJ6Ye8XbnxCqRI/1a7pWGoA31b4PIFL5p5lookutGonjpuM7eCJkkKr7Glod5NxgrN+EnoeU3cHnhbJmOzvtnVIeppwGWuHG9HKRJ47+urVJ2mvZzPqnX9Rz4py3mYsGPVJsWR6Oaaxkd5rm5Lre/L8UEaBBtrgFb0/zEjU4A5Lxd4TBVsJX+qQGl+0nrf7MaFVjVjtxiZtKCG0WgcIVvPLiujG4zfV95sLmuhCrO8FjJonSKb3cNor54gYywTnpF/m2LKKaI3Yo35Dxuc//1ybI7TqddR+mfRJbxvt++sIaTGWms8HzZ91ESf0iKq8ny/34nCs3aaLHe8+0IjWnxkN325pzreXlPuUsCuE1nL2aLUk/uAfqQEWiGh1fsj0aTq9pPFYJYBiTbQenOsZPU/GVX4eJ/Ix+ONIK0vleqoI5NX7MBkTT0nDWjVY0XJ+7U4gbPA8uO3b6HmtvOQHtOIPPKvvAR5mHiNW4IDMfEDib0Yov9G2Pg1WS5pfa4M80PYzn51kTpHqodEf0Go5p+smbJtcG5qLmvjQNvXtYE8nP9P0kl7GC/HgZryqiG9PXjS5sNAfynxRZf2QsRdT5kPc2kYWsn8DhufPWn62kB9HTpr8Wc8oOo4atKV6PhXo18jnGyV8PPIMDf7g4lz1H6YtzAlbcE7aTvuBuo85MGazyjUDc1dy/iwYvdPqgxaFHzwBCK2lTVQ+r5lq4TaLFP/WzbrP2wqt9kLVEJY82/r9Ea228BQXCHirQ+JldoRSSaGVCQp39PqvFhUV2TgPvwhqM40yY78J1CnaXhferg5WVDyi1XyZIJ5VtrAyJ/53LmSc09usR6PzZyedxDYjTzHhv19ljkV/5PI2pYt7coXWWBuc37p8rRRPp2GzF7k43UPt9P6Ka8LpJWoK20W05rTBXYPVa7td5xeREzTCwI54TQmtkTHTJFLT9q6UX2ZxzEodYI1P71ybI7TWPmPvfEilkjA5tTMfbPOsC4545GhtOBmyXbwq1U7DWxOXl7ArhNayNmmpNNuJwqkDHCGJ71iqk5gbSd3lonmw2tD8esMPTOK7zSOHBuj362Ha29SrkvBXDz17MW5tb6nE1cGKVjSpQsTrLXDqYVmnWmBbpHoyeXqVszTAoy6n/jHt+xs3shIcBivazK9JJfuu+ETa/qvlDOMSkMoTJt/I3H31+OEISvRrwrbJtSFnbVJGk2urBYe08zb2JM/BEZWNdP/5WdOwp3J+6SKsGA/P57UobvzANHxwTbOrG1K59w0RNmH/XC76GIr5sfcIM9UG401+fbiF0iS9418TzHxzApsDfH6d2y/x498z7xTw8dgkq0f+1/WHozJKzglN2FTzR8J2JcZMkzkw+KzQoIeuMcaRfIasZ1f0qo21lh6QKPaECEBoLW1sfy7UErVst0hhv9/4HnMnmrV+rsRyNPoEO+tvdrRXhtCq5mKRQ1U8XVMCV3XAE9tmzAUWK3WA74Rk+yTlllIHGIJYkkcGU5/oYm+DjvZ3yzqSQquZPzcktI5UxPFgShePIxIvHkulDtDzA7vC8K5jLeWH6tnsHMIWi6r1RDQmRUgjz3D9VtzI9ekZa3wsrddE13qwzXZC61lOGyLAk33UD4Zjaz8xE/CT2PkBfHzLPldajdzXNYOGqQNiYybGsvdtzjeqpZKzWrMGfSKTY5JXcm5Jz6NOHZpv2uPZFv+ZFza5vxpLDeeD7Z51wVW48wxk/vN699s4N/euc4t7/+FFtLaRMkD1u4RdIbSW98IWSrQT10dytHoEFD0XlymUymg6lYScPSj4AZxWkvaQKKP31HeN97667eahB0IUq//mXlf/WFjRe5XEXz9x0ZOvtgEPnzDjF2vqtlU8DdFLnnrLDpKUD1un7d52ifQQQhhhAqw8CbhBHyoBRxNwQ/YPOuqO9fnaUP0QiTGRDXIFx7qlXnukREPbr+w3X+xwiVd2+qyIdNRtOvtmubusv6sfVfz8BPngC4meVnnqBGTfKbaxfocedmy8xseR9lIg2ZaUX49IjwRw+q6XL37tVCc+q2uVELqTj0dm2ByhtckYyZ8TtuP8V3Ogf4wG+mDxjomx+oupwfSS6Lz5oS0tPEBR5BERgNBa1phsPPtyoZaoZZtFCp9fIqcrJxf2vhyKtmhk/VvNaW7qAD3yUbw4ZIEJF5MefT390t1rndJLlGFGshltDRyGdaO2VHPgaxJZwvRXq6UjWlkKMitvZpKHJ39qhhBnp2tw0zfo/d2ujrSwon7XiPWB+O3hRrQy7dyINPX0b5sxkfbXbUqtxb3Gfqj/zi4ttCrRWz/8KpRH9ENbr3m3/W4ptGa1Icw8ba+0n+oRl/ydjMUgJjwb31V90de2njHjZcnif9ia3s853U+1ttYCFTJyWTvjMTi3bDmPWkzs8fxX88E2z7rYyDeeg54I121njd3vOyyhlXF6PpdaCe+crZft1uMSdoXQupsN9nT3mmZsK0u9t1dOoFwWck+mk9vlfVujfTmo2Lb9d3baoxJaU2X6wutyhVZtG1XdFk04VtG02nW+3Fg6+KhAZbfL2iruz8klHyzsx6iKitRTLlhbwUwnGNCK5+ARuWiCbbfb1ZvR1fM5PyHX+TTogyOgRPobdN5d6mPN9/lCIXt6hdZg2ZpfqZcH7AfdZmS+FeSn+N6xPBPi1NsqGk/l6bKE1pT92Vb/3PGgGaGR0Jo7jsSvDkfwTNnI9Q13631jobWUj0dm3a2E1hJzwpac/2QODI3RUB8s3tGoV31sIF3Ann4fnFY1EFp3tLf2PGAlpX5f7VJb9iJFb1Mof6iTa4/9TuNhotWuExEkIF90U5/6Hx8yJ6B9erwerMAYTOlyPK5e9i/podoJpfdfsVLPavFvJWioK1ldTzzn50L9brRS6ThRZFU2Gzc9lZ7X0Pm9n2kcY7eB0yaXo82j6mOEqVmHzsKMTNZf/Jv9UQJW2G5uP1z7i63bds5IYX8zxU2fBgP2gl1cq9ZLQ5o7KaV8L8Zz0Oe0d5eci2k/dPvsHzNm3kfblqz/j9/1DiWRgs439kQ5YRsraub4c4J7nN/YukiubLtrG1wL5tkrZ35JMbD6bzTFDRiK84yx9H+nollFtdtzbMRLpQnU5tpqlgjOo7b/mvOKPZ59Prmv+SD7WZczcchrGq0JG5S7/aVWWr7Is3r7OvLv9D9z9Nzi+WWFrixhVwitu9uh/RK4EKRHBmVGtE6n9Dn+oictV6nvBwPLFfg8eaHP6kdpQrxNCK0+IHFRxi+IqR+YqYVAttCa5LGu0ydQnwbTJ7qjifzRZr/ViwipOaKitdhhDzuW4/Xx+szNU6sLZak+NLk25LlNynD6YRbqpFLIWNg1jmiN8LZFIT0CpWqpHF93rypfqhDLX1libZ6nKyy05gjp0fGgfdnooZqIFjd+uG4htBbpV1s+HplxGwutqfHEXraolCqxOYG1KXcs5NouZx7J+UGW265gH/rU71/SE8sZfRZJReO0xRY32n9UoobjJwChtTs2LrFIad5bf67P5uXgjprAPpjuow7YFAR2JVDYTwPb/3dtJe7fL4G/edbtt4+nWFsJu0Jo7YDn6OKBaG6e0CrEu3fj7awptKpy7DdauwmtUVE1NxJPf6OZeGuSK7SmebjOkIqgtPPZCvOI02X5C7xQ2w2xhSvhIprSjiZ2xI+ETQ1RJWX/gPM3KWMLES/IJEM0StnDFQi1N3D9PvUvn9yoYfUig0VcKrupw7US0bl59rXSC9hb7DP67VgqdxxZ/pM7Nov0qy0fj8zZTYXWYnPClpxzI1p3GTPZEc3ePvzQeihyRquDFPUoAm+kjz5/IKq1A78wutVECK3dsVeJRUrz3hYWQpo34Ajv2AfTfdRxhKZBl/ZMoLCfQmjds/3aqe5vnnXt9AWl1gRK2BVC66F7FNvq/Hxu5WzKFFqVyJeKoLJztLaZOkDlhjIiG2sxzJezMLVdKltojfLwO4I/R6sePu/JC6v1Mdj22Pb8SI7cSnDx2tSKqtuiv5yCbxtfRn3xqOUUs5p/44jWUNtkkX4bavauIsY9KSy8ZWf0JVeANpqhRdSy9APRuSk+ZrwHdyVztBbuV1s+bnFhidCZEMi2Bp4/2znzeAIP/l2VeaWJf3tsEPSnbJvn2i7DHjkifXa70mkmmF/p22pdoVXkD7u7UDsBym7jOfTHNdrXPgEIre0zLlVDiUVK87YUFkKaN+AI79gH033UcYSmQZf2TKCwn0Jo3bP92qnub5517fQFpUJoPRkf4Fv6X4ke52b+HDuidbqZVyKCL3+eP6eeHunH8lqd0/M/f1RlNCefI2Z5DggKHZKTOnHbEkTYKehn7DT5Z/OwgDxhrm5XTn+Uk+mHu+hijV5Gf7qi5chqW6LtKTupU9/rExO1PFLX4e27qXJzck01KcPLMkOUrfq3gz1VGVW+oWD0nPT1wPd6Mm3Rn/pAi5CvpOzfiEuOWOab9RTnxDhq0paS/Ur50bY+bqLQD/Da0MXrG93K+TJn7KrxUHpOyM5f+0dzYOgwLJdDg4hWNpYfXunuXTtshRsLKQRO5kfLHjoKoXUPkAtVgcVnIZAoBgRAAARA4GAJ4Fl3sKbZqWEl7IqI1p1M0NbNVsLhnGpY9OLda5VPUtzSp+n0sjo1vfqbjO7SI7NYftC774cqH+lguqS5OIbTLVOPDmOF+q6J1Mtu+VkP6WGyoA+VIHswpaUjKMvrbhbVgQYsb+ojEzU9Aq/oMhONpTC9Rbt01G6iZTN69Wc2pIex3jbJTLWN9dHX9ghTI+l5U5taBy6k7O91qybMtqiP231bexqHYfRpurqnr8mY+FkGaqt/YKwwrq93cgu/fk3VXyUGsZyc3/TIfCjh+0H7N2EoHdnxtcwt18lxlMjPac8JfGyG/LpJv3y+IeeNnXxcDXzNhlV7+wOaLsVLp+DYbdIHb136gRCsEe4hYTlz70HOgY7Nasj9/oDuGduAXY1DCfpTml6OaVwd8CKfRfZzI+e5hmtAwCIAobU7LlFikdKd3qKlIAACIAACp0gAz7rjtHoJu0JoPUjf0LaWDla0fLymM8+in35+aP38QDdMafrj098OEiMadXQEkmkAgkJrvaX86KDs0iEWhdib0AVEsF0o4l4QAIE9EYDQuifQBaopsUgp0AwUAQIgAAIgAAKtEcCzrjW0f1pwCbtCaP1TE4YqF0IrrTY0Z8c8Jz48QoxW9DuPZ3VMlYPvQeDQCWQLreshXYnEnfQ+2tBsRjQaYXx47bue0aw3qnOYHroToH0gAAInSwBCa3dMX2KR0p3eoqUgAAIgAAKnSADPuuO0egm7Qmg9SN/Qti/ntI8l034+d09Tz7kX14BAhwiE8m7aXagE2cGKNhev9HZb5zHuUHfRVBAAARAAAY0AhNbuuEOJRUp3etvdlgZTK3W3S2g5CIAACOyNAJ51e0O914pK2BVC615NllvZmmazHo2qY7JT9/3QbLZBxF4KE77vNAE37yZLycsiVr3JNGn4wPK39qnKN9zp3qPxIAACIAACEFq74wMlFind6W0XW6p2z3ny13exO2hzRwnUh5pWHdDOKTDy+vMLzPMyiAUb9cbyLA9RgrM2MPLzxw/oNNcaVl0dJYxmt0sAz7p2+f5V6SXsCqH1r6yHekEABEAABEAABEAABLIJQGjNRvXnF5ZYpPx5J462AULc+nqCyHq0Ju5ax6QYOlh5fFKKqSIdWB1cIURYWzhV55zYIqkm6AbPNanPSPG2o2tM0d69EMCzbi+Y915JCbtCaN272VAhCIAACIAACIAACIBAUwIQWpsS+7vrSyxS/q71R14zE7UmF7R5H1H6JIgjZ4HuHQYBKaZeeoRWFWWqi5++v9UdkYKpFhnLvlsPh/RKC1o44qy4k5X58HVJtFiQrx2HAQqtODQCeNYdmkXKtKeEXSG0lrEFSgEBEAABEAABEAABEGiRAITWFuEWLjq9SJERZpcr+r17pX/sAEv2saLNnLRB+vfrIQ3pkS4mPRp/sJvr6DZfuiFRvIiYM79n9y2JHlQ5fP8xTS/HNJbNMvEMaDr9pLGoVNbr3q+ETGP7s9b+2AGfevvKRtf5olmt7dv9Ka3uX+im6l/NTQhWLJJQdt2wV55No2VEbFrGRdtso8WxYlNHSqpt7SH/VD58+3ZFPY2/vR3e3VKv6IhIzt7MvF+Nq9h9pk+bW/Dd8fJe9hDVgNDKxU+6p8vxmKgSYf1Cqu4fPiGWCa30eEETlmrAiWpltnsgerqnl5txa0JrzrzTxguQsL+pKWxKm/dbervq0TgxJ7M7Yv4Qqkv4MPFo+lgdoTk/d77s9/v08cHmZjdNhF52fZ2cxbWI6Sb+nn7WlZm5UMp+CZSwK4TW/doMtYEACIAACIAACIAACGxBAELrFtD+6Jb4IqUWnqjfp/7lEz/QVS1ua1HJyiPKtxd/0nQjRR7r31xE+mSCgYjUFOVdcuHpOuPfRFIoIyk6DN/ods7KEu34VAtxLgbO6fHbLN+8X7SBtWlyIbc8e7ZA64d3/jIFmH+UYBfPJ7mVaXkbXuheMdQKsfmRzTvanw1nxPXXqE0TTBI23arP1U25frdLGwMiIOvX6x3VNmb+OawPa/Wwtv237vsPzaK+eUd0c1MLk1XZS6Lnpj6t1WqNp91sYd3tEVqFyLqk95HwrUpoVTlXgykAuKOKlzfaNVxonc+J+IsCK7WAss/jN8/52mZEq2tXfd5pL8rc50/1mD+n5wbj94ZWlS/7Ujh4+zh8oJfFh8inG5wjfLau5/zc+bLZdfUzQvfK8PgzfbeEIFd0LKGwIgRK2BVCaxFToBAQAAEQAAEQAAEQAIE2CUBobZNu2bLTixSfuJAQHCIiYSVOsmgsKVjaC2UhCNQCi7OQVgfrWFuOyRZalRxqC0/2/ezfD0RLbYu+KwYP6Y2IRMCeEITZAT+z5y8aLzRRuZR5PIKeKjoptCb7k2HTZBmG1FFHv1Ui9K4g9tBGr0B9Rd+PZhSoK7RqPuB5MeDvufUSwHeRd9z474uJS7nC01YWsoXW9ZCuvh9lTlbfC5dF+EBc1oCI0HrteeHBfP/17pfmPXG41l6F1uC8sxXJ4E1xoZUJvJljw3lRI18uONH6PgEzow5T7TReDPExkzFf5l9nvyyrK8/19/SzrqwdUdp+CJSwK4TW/dgKtYAACBwgAWdRwRZTVzf0eb+i95GKLDnAhqNJIAACIHCCBCC0dsfo6UWKtoVbE9FsMZT32DpZ3N5KLxbEVEe6GkKo2t7vnkZuLKRl3lKeLkCLihVFZYhSvvuN08512+liL4tqvKOvXh0xu57NqHf+RT09ereU6XmbTEFPFW3+JvJE1Sb7k2HTZBmiNSGb7o5hH22062C/Lb/p0cqJmye01v7r2wod8s30uIn5tL/OXOFpKxvpQivZ0b9+odVOM2LUGxNaq/QXchzq4n8kV+xW/fLclD/vlKpRH1Om+Okd89rLKj776S+oAi9qki+xqq5kjL/InC/GTHq+zL/OSrHhpJ/xR7vqlkk/68raEaXth0AJu0Jo3Y+tUEuHCTTJ09Lhbp5k01Wuqipn23pIPWur0UmCQadBAARA4AAJCKH1f4mW/ftH9J9fOvsf/yfd//d/HWBrd2tSiR/5u7Vgt7vT7fcvuPlvrpf7avu/IQRERRA3Usof0Wrncb0U+Va/nngkrPsClksNZuoAiUZb5co/AAAgAElEQVSVH7w/49ApJbbxnJy83+f0NuvR6PzZTJOwmznquyMRrc7v3ekljcdWqoboIVoZNs1gUje2jS3Ve2qjxpnZ9vn8necG1j95Qmst9Pi2aId8Mz1uMl4eWCksRN7YtPC0lauqsT0Y0ILMFAuqj0VytM5l1LgUYlmakqevnohmFflF9hbRmp53tiIZvCk7otUSWvU5mQIvtVJpW5wxHaljo6eAseyRO1/mX6f7tPlyKdff08+6snZEafshUMKuEFr3YyvU0nECdfL4FvJldZxNt5vP8lw90HihRbwMprTkOdnwAQEQAAEQOCQCEFoPyRrxtqQXKT7By/qbHX2ZEkEsETGUGoBkrlU3J6yM3moU0fphbGF2BS5PPtT1mtbX1zJvrMzTSVLgGUzp4nFEo42Vj7aU6aPpF6xKbFE2dG/VnwybJstItGFnDvtqo6pnQIMF0Z1KC6G1v6nQ6suZ6xVas8ZNjtCqtuALsT1XeNrKRCpq3Zt31Ypo1Q5j8h8U58+Tq3K0Cr1bP7hMy9eammO26px5U/68U6Ayw99coTwd0WqNF0/aBVYFL0fL2xrNL6wOw7JzUleHcJlpVPRUDtWYScyX+ddZTKwXJDkvFtLPurJ2RGn7IVDCrhBa92Mr1NJxAvVbfgitHTclmg8CIAACINBRAhBau2O49CLFE62YOOxK/RZT4sp6aOa9TG1fte9PR3gp3pmilBIcNKHWTYWwJnEmj5R7tAORDNEjEnm6mxcI7i/38oCuWGGBw7DMg4T0/mTY1N6KzOuvy0jZdLe+awIbP/BMvlRv2M/sNmpRk+8j9fpeMPp6+qW7V3E4U31Qm5n+IpVjWLDw+Kb3hcMHmaJkjk8rMVIIkb02D8OSrLzCaUzc4+ddyWhUjceCrMOuuN9ZeXJ99tmb0Brbwr+7l/tKSM93Tcavth72vDxJCq2h8We9YHLn7PoAudh8qb/EiF/ni2ht5u/pZ1079kSp7RIoYdeTElp9W2Jexgt5+t2AVu9yO4Fut58ZDR/GJALe+jRYLWl+febki+LfDla0nF9Xp5PykzfVR76h09ugPxjMttmOIx8WTl4jv+hXR1+GHFDLDbWe0fNE9Y/1wYzma1rWw2RMHzI4sOYh2xHMy2TVG7mu7pHou3i7qqIR+zSdXlLKpj/rGUXbKSthk/QD948+DfpEC96xPjsokT7Y//c9PhPyF9Vw43uXN9uyUvub9r3P9nxLl+5lpj8k+7llmTF/qbtp57wxBoM48CHTn6uE9lURws777rs9mqJj1j5II+YXls3tetS2JpbRIPwx38Z756zKrw/cNomxwrcUpVis2IG71thI+IzBtsWxERrjWf1SJ2cn5m13zGgzpydiO+v5w4rI8NVqMRnyeYttfbq4aGMsVUvzOU23asP5sd3fbyh9SwIQWrcE9we3pRcpalHfp/6HPIlay48nZwRxGJL6XTmd0uV4zE+2F3MHGd/rOSxD85qac9y5Zkn0UNdF6jlu5YclKeAI0Un7/bkJ3F8Ji9WCoDr0ylkT0JCGNKc5y1GpPcP8UXs7GDVj+77NT2+DuTbQBa0cm4p2J8uoNhqVDnDYZxuZmDmhi415CJbqe8yHzfWNsrXFIuCb10a0Jhsr1ri5fePb4+u9XLqwpOdnZfUG1ltWn7b3Rj2yVJai/YZ216GWgOpZM9q/K5zfRFXULKubn1ZHozNPOzxi7fb9DP3GCc8bu9al3583393SG5tv2Vo3OCenxm/8d1wVSRysw7SD7rt6f/h8FJgv+/2+WKeTFOEzrtN+Jfv1hYi/p591JS2JsvZFoIRdT0podR7scqKtJnFbHNESaW/Ym2f5o0oN7n8qT9HPmoa9G+2HHxNi67/Zghyb7J7PpWCreYu+pSEUQRkSanWn09/Y1Q8o9WBiE9gznTNRuXp7uKH59YYfAsQFZW3bRtOyqh+mil2IqZr8emuaPdyIH9HOaYXaJMle92oP0+APvlybqnYl22n/wBD/Pn+WYo/ev5i/aHl/PuQ9lbCi+m2dOml/77N90B/sfgX6uU2Zg1XYX0w/tN/UC6Ga8VMv9nP8mZW5TTtTvtiozMCsro/ZYHqJqF/I7U38t6yKrtD+Vvlz/RY+Z0yzseTMWVpusFJzTVu2qQ4+8YyVFU2qk3tjLPRFcJWDV1sYpxaujfwjYy7lLhQZ47n9ypm35Sq2WqjzvgbmWuXaaZ/I81Wj7oAfGj/4jWfEmmZX8nlQCSkyCmiHOU08+7VIlsyy9vVjDvXkE1BC6+8vS9H6j37/80u9C+RozSe4vyvTixR/rsz9tfCUa2oQ1doIUxdsus82mtHLjVDiYhDYO4F9jI191LFfcOln3X7bg9rKEChh15MTWr0CplfAq9+oVAtyfXH29EXP7K0zFy+0ty96bhmt3PrtGssJ+Ua3nhyQ6YVuWGwMuZQrRNRXVt/xNvfqqABbHJW3hMuq+1/3s16UG28WPawrm/hESyXIRoTWbWyaaqctviuRvRIK+dYGETEn/CPhL+/yLSELhHVyg7ET7mv+/u+vvUKz/qa3Fo52s0dS0M72l7TQGqrL8WffGE2M25SNfXX7eYYn7J/ZjDajEd/25R8fCb/gL7JFVIGvvb4TVXPGoXfO0k67LTrXFLeN679qjPenbKzUinFsftvZvtn90mwfHRtl+pU9b+fOtdX8nhivWuRM3FdTc+GIztZDGr4SLRb6HCqeb7NvqqLVi81pxhBuMD+W+a2GUgoSgNBaEGbLRaUXKce34G4ZaeHi/VvHd6ukCzbdXxtFYI17CNZujHE3CLRFYB9jYx91tMXHX276Wbff9qC2MgRK2BVCKwuW8S0gne0YutGsbQtV9Kq9vUUTYLUtSMPNyDl5kpVeVPxIiqN1lCDb4v+uC62BrRJBUUNj5VsYG2KRvfjXoqxSgmxIlPMKrQmbxtvpRhQ6dcgk3JVA5mzDsfxlc0ETR1DTrvGKGNZEYbMLbS3bxR4Zgna+v/yB0LpL37fYquePaHWT6tsbsYRl2XV39PpPRMPzf2/mdH3m+p/uCTnj0H3EmHNW0bkmV5DMtU3OWMiY35z5oql9c/ulRVxHx0ahflWic2rezp1rK5ap8ar5ZcxXc56dTGilO5bfQfi+ityezah3/kU94yWW+Yxu/IyxTnnWn/fJssr8VkMpBQlAaC0Is+Wi0ouU41twt4y0leLZb4rqxPWda+iCTffVxnBgzc6YUQAItEJgH2NjH3W0AidYaPpZt9/2oLYyBErYFUJrhtDq5HoxVQ8Z2dinwXRJj6Mz47Rye/upnvjcdoOm4kd9P8sbeklPSybSmKVGI77kpSzv3fPkhT6rfCxuAnF2abCsRGRhvSXajMjVW8pzwz6O6Ey1fwuRw9iW7hM1stu5m9Dq9ZeUyJL6XhigjqKdTulz/EVPWi5KJ4pRjwbWo64DkcO+acm3vTrfX1LCTcgfPP7sycGkt3fXvg9iPCPz9Xo4o56MTveOjxy7/qxp9jyhsUgEbX48p6/mCK3ROWuLlzrRuaa0bXKYyQZlR7RuY9/cfmkWi46NUv3KnbcD7Xfm2oplxnjN8dWcfnKhdU53ryrfLnvJcEGvb7c0P3+2dguEdnJ4XmTa86RxQEbVUbf80PxY5rcaSilIAEJrQZgtF1VikdJyE1E8CIAACIAACOxEAM+6nfAd7M0l7AqhNUNo9W3fNbzCyMeqnWLJL9Lz2vWpf/lE7/KkUduzmgqtasv6etiTh8O4CePjQqtaqLL79GTcDYXW3Eg17yL4h9azB7rhSVrZYWNyi00bQmt2O3cTWr3+okd5ecQzPcoq6G+GcCJZaVF6ldiY3c+AgOEVpJnxmvpLhnDj1PVDXn/O9Yct+175no9n8BFg5t5KCa2xecS8V4ty3VJoTc1ZReea0rZJjRXNHrlC61b2ze0Xb0/G2CjVr5y6msy1TYRW54Wbx1dz+imF1nlvVh/IoQ4X9HHfclzHTi8WacHVScWB9D8H+/PvdBsGobU7ti+xSOlOb9FSEAABEACBUySAZ91xWr2EXSG0MqHVKyxZ2yTlac8hV4ot+EMHW4m18BUXScUBS9sIU2b77Ui2nHyOQpTRcrQ2TR2gicnb5MX0pm5oIHLk52j15Y3155JtnqM15S+7fm9FfyoBLuG7W9kjFfkb8ZfW/DnbH/JtbJxCGuUZGPVKLJJbk/1jLWV382WMsNeGhiqdQBOhVX+p4xnD3bFNDjNhk2yhdUv7mnmYMyIro3NpiX7ZgmBk3k4IlszXnr4emj1/nLne56sZ/azGjkfgbGNOM4ZwgzniOH87drpXEFq7Y74Si5Tu9BYtBQEQAAEQOEUCeNYdp9VL2PWEhVaRF04/mdvY4m6ddM4OYVmOrumMRa8+Ez3efdMb3dKI7dX/mdGwNxa55rwHScmFnfOdfmjIhi5e60OyQieYuydhByIAqyglbWumIRbbJ0if07OeK9IjLGeJGqqParFs9zkawVhHGHlPow9EWhonWCdsWolr2e0UUcK3b1fUk1G3xr+1/untsP1lzqKY9YhU2U7lTznfb3MKeuWPAXvkc87xl/b8Ob+dmhiWsHEjns4zhOXeeqbz+ZwfhGUciGeJnHG/6BkR3cy3RqTNJ42E1jrvspiK9Dnrmy4+x8RceLAqO9e0YZvkWEnObyYLFbnobWvg90F+v3LGRtXgatu6ev4Yc0CyX9vV5e5+kH4w6TXwCXP3QcxXU3OhfkCIuFa8bBzxx6maa/WI093GtWNiez4MPa+O87djp3sFobU75iuxSOlOb9FSEAABEACBUySAZ91xWr2EXU9YaO3TdHVPX5Mx8dSIatui5Ss/syE9jBf8VHC+/XS6pDlbDXIhVv+OFTGlpczXaLtcKNl8VUZ/QNPl3FloinLkVv5IzsB+f0D38n5VtyFAekRgPRJ0sFrS3be2hV/rp+hrvfgVKOwUCUQ/6yE9TBb0IVNNOjxiOQ/7fRo8LWnOhGvnuj5Np5fVSdSif3WaBCOiNcemqXZKgLV9+zQYsBOyRXqD/oDog/0/8xkrL27MXzhHVveN7k9P9MgEfFVn6PuGTKq6Gtkjn3PIX1rx5wPouzme9Yi9wMPFGh8hv6hfXqgDgfQIRenpPMpVzTkZ4zAwZ3XGNqmxUI3PCIstfMawZMP7G82lqTkgMddm1ZU51zbxCRqql3a5vhp4dlZtU3P4moZX3/T4PqIzH3cpwG49p2n36zZOPq+O83dj53sFobU7JiyxSOlOb0+zpfpLs9MkgF6DAAicOgE8647TA0rY9bSF1sACrA130XMitlH+KZcZS81Qiss+6ijVVpTTNgEmtE6IVvLFgFHdD/3Mnqn3ckEbJhy13RSUDwIgAAInRABCa3eMXWKR0p3enmpLj+8E8VO1JPoNAiCwHQE867bjduh3lbArhNa2lJD1kK5E8lWec3E2IxqNZDLHQ/esjrVvHyLoPuroGPYTbq55CJYPxHo2o94IQusJOwm6DgIg0AIBCK0tQG2pyBKLlJaahmILE2C7cyYX9e6bwsWjOBAAARA4WAJ41h2saXZqWAm7npzQGsp9upMlPDdXwhzLxXnxSm+3Ii0APuUJ7MOm+6ijPBmUCAIgAAIgAALHQwBCa3dsWWKR0p3ennhLf2Z01Xuh+z3uFDxx4ug+CIDAgRDAs+5ADFG4GSXselJCq5NnlKcabekNLDsg64HlfzXzuhb2gZMvbh82deuQOXNPnj4AgAAIgAAIgMD+CEBo3R/rXWtKLVLM31YsZ/OS6EEc0Mc/Mtc52Xmro4dEmmcIGHnQjQ6J33G9SNm+35esCN/hiuLcALf9q/sXuqk75LlmQANaiLMiZJ/Ne8xDAd287uZOOeN7LVd8jMN0+knjqo01JNVP9heHhWMDkULg5b6lNdWuzoj7QQAEQKAlAqlnXUvVotiWCZSw60kJrS3bA8WDAAiAAAiAAAiAAAi0RABCa0tgWyg2Z5EiBLxLLnoqyZCLgp/qwFVx+CStfmnOLuAH5n3SVIuc5NfTin7FBfz6BRcCezQbvtEtP6RW/P1TBVeshzSkO6KbeNl2+1L/ZhjN9iuRUu+jzGtK9aGy9j2hflbb83kE6VimJxPb5bbnMKfHb9MOZj/TNqjE2Jd75KdvYSyhSBAAgcMlkPOsO9zWo2UhAiXsCqEV/gUCIAACIAACIAACIHDwBCC0HryJqgbmLFLSQqvVX3uLurNlPXQ4kyW0+jB6tr/b7RORofWuppz2O9dIkfTDjjitxGWPoMzueSBaaodsGuLsjhxS/TRwBdIE+Fh0x1vRUhAAARDYjkDOs267knHXXxIoYVcIrX9pQdQNAiAAAiAAAiAAAiCQRQBCaxamg7goZ5ES2p6v0gZURxsocVL2rNrWziNcWcBrHRHr73xEaA2V7dkyb6cby2m/IUCy9k4uaHo5prEmrJoRrVIs/mDpCN7F+Q68nwtP16TouyMHux/etGoRTrxh2W04CPdEI0AABECgCIGcZ12RilDIXgmUsCuE1r2aDJWBAAiAAAiAAAiAAAhsQwBC6zbU/uaenEVKTkSoG7k5pkuZSiA/itIvtMbKZtT8kZ61AJrTfnUNz4X69cRTHPjTC1SJWmk6vaTxWEuRIAXajRbRqlt1Vw6pfqY4QWj9mzGGWkEABP6eQM6z7u9biRY0JVDCrhBam1LH9SAAAiAAAiAAAiAAAnsnAKF178i3rjBnkZIUKu0oSRlVqYRWsv8tW/uzXhNdX1MVEWvnaGXXpcr2CK2qPpK5XpPt16Ji9ShRJyerTdnORRvYrk/rNa2vr+l6Fw6pfp4/m1HDobpYvl3kaN16vOBGEACBbhLIedZ1s2en3eoSdoXQeto+hN6DAAj4CPzMaPh2S3O+Zw8fEAABEACBQyAAofUQrJDXhpxFSlKotARHtcW9Sh1Aapt9nTeViaHu89sT0Zos241otetPtt8nYnoOzHKIhg790vLD8oO/hkRzfgjYDhw8bTT6SeYBZK4NROuZeFwd1pXnIrgKBEAABDpPIOdZ1/lOnmAHStgVQusJOg66fNoExGEOHgbawQw/syE9jBfENrL1B1Na8lN7j/XzQ+vhA00WH7y/4qPlRjvWbqNfIAACINAxAhBau2Ow1CLFzAvKnrlLoocejasd9FPavN/S21X9t/50SpfjMbGfMHWEqBIZ1eOb3af9ZrFyixIpUda8zy57SQ/UqxpTc1f15rR/df9CN3WHAn00f1/Z+VJrUVmImfXvN01c5s3bjkOPRaJG+mmX67cBE7IndKFyynbHTdFSEAABENiJQOpZt1PhuPnPCJSwK4TWPzMfKgaBvyQgojuE3tqnweqdeFAE+6yHdDW5oOX7OT3La/Qf+n/Z6vJ1WwsTH4/ylaJEEAABEACBLQhAaN0C2h/dUmKR8kdNR7UNCSCatSEwXA4CIHA0BPCsOxpTGh0pYVcIrcfpG+gVCCQI6AKjGb3JfjC/3v3S/Npz8u2RceWRIy/3tFqO6Pp4Q3aPzGroDgiAwKkSgNDaHcuXWKR0p7en21IeZUsrfsgXPiAAAiBwagTwrDtOi5ewK4TW4/QN9OrkCaxpePVNj9X2OSaaPtP5+5zET+GQ0MoiXV/p7ldd54L8Wc/oYTKmD7m9rz9Y0XKuHzoh7rG3v5klWVveWE61hzEteJkswnZJc135NL530xnktslsww/Nhm90+3hOzw83sm5WdqA/6xk9T1QbwykVmvSbtTtaJs/Tpud56MvTiK2/6dv1Mlil6rz6fqR3lZ+WRTjr/z75sQUAIAACf0UAQutfkW9eb4lFSvNaccc+CbDfO8/n2o6ofVaOukAABEDgAAjgWXcARmihCSXsCqG1BcOgSBD4WwJMZL0hemJRqaIl7rYun9D6Q+vZA01oWYtsdkeU8Kfyudr/tq5fi5MauLhbC5BW/lNVxmBFG9ZgmS+sSleg8qvJOjcqR9lARlA0bFPVRCZIPn/R52JBH6o/Vl1VkKusY7Da0Px6w/lyUVi1YYd+p8rUhVvFxPc33oRMVvE6RVoJWin/Eb7ycr8J+8XfOjxqBwEQOBECEFq7Y+gSi5Tu9BYtBQEQAAEQOEUCeNYdp9VL2BVC63H6Bnp1sgSkgEr1YRDi8ITEoQkVrz4Npkuaq2hGg2MtztaHUNS5Xuu/1Telhda6zEpYNYTT+iAM+wCK/nRF76MeFwHZOQ65bdKF1qveWBz4NVUior8/1QEUXFit6yTtADEdVbrf2qEWqTK1qFaHEdd6TUFUZ6EEWcHquj5II1GnuI9oqiJlDaEZORZOdnpBx0HgjwmcmtD6x7hRPQiAAAiAAAiAAAicJIHf39+d+g2hdSd8uBkEDomAK4TWQpsdjWhHtJqn/fpE0ypaMiDu+aI7k4KjcxqwznNAq80FTRwxVLtGu98nOIYiTnkJPgFTT6mgRatWHAcreteF1ur0YtMPkv3WInxZqoJomblCq8bCa78mdZISnJVAXwvQx3sw2iGNZbQFBEDAR+DUhNZdf+T/pReViAb5y/ajbhAAARAAARBIEcCzLkWom9+XsCuE1m7aHq0GAYdAvZ1cimOV8GZt1ed3elIH0IxUhCfLk1pFM6qaUsKkJ7ozKTimxMHU91u0qQK3xb0ip+oLfX588EhY2kFoVe1IlunkaTVN76RYMCJ0/QMlWadMN8HTw0rB2fEvjEEQAAEQ2DMBCK17Br5DdSUWKTtUj1tBAARAAARAoHUCeNa1jvhPKihhVwitf2I6VAoCbRAIR7S6kZ3+w7CMg5zs/KNbRI82EVq90ad6xKsvH+oWbarIN7pX8WICtB79a6dkEKUn+82vyixzi4jWcCRvZp1ORKsnxUMbLowyQQAEQCBCAEJrd9yjxCKlO71FS0EABEAABE6RAJ51x2n1EnaF0HqcvoFenSwBJYjVAqAQTy9p9SsOpRIfv9Bq/l3P/8nlQ35IEgtyjOU0XQ+viEVCsojY8+fUYVh1mf7o0PzvU3lWXZfI64/BxM5tqkW0Nuu3xj9SplRt6R8PLdXs4Y3GTbHKrzOUozWUkuBkhxs6DgIgsFcCEFrL4nYPyixXfnKRwg6kfLul+flz9YxjteM5U84GKAkEQAAEQKBdAsln3RbVBw+Q3qKscreIdeZnda5JuZK3KslIP+jbvbtVqdVNJewKoXU3G+BuEDhAAmsaXt0QPalDksTBS5MLLU/rz5qGPSGasjQBg9U7zZUKa2xVtyYu46CqEZ3Z/9YEXHay/cXrG93OR8SOT6oOlLLSEuhRtOzQpuXoms5Y+56J5qxRensGK9rMA9+r1AVOmyImsq5ldfWYqGmkQdAETP73c3qWgnMtDusRnzn9zilTtFvnEz8My8w7y6JaTVZUCeWif75+sBpF28g6ZOvl3s7ze4CujyaBAAgcNQEIrQXNKxcp1NKiKblIUYskfbeKfCZDbC1oZxQFAiAAAiDQGoHks65pzew5OLmgzfuIzvhz8ouejGCppgUWuD6Vyq9AFc2KYFrHNz0yRpXG4N9l2qzc+uoSdoXQui193AcCB03AnIBEVOYznb/PmdrGI06djyYu1qKouEpf9Pysh/QwWdCHSFJK/cGUllJMZf/+mQ3pYbygj/6Apss5jc5MsVDcZU6G1T2iRBpMlzRnN8oPr/NmIfOisu+f6JEJsvr3kTbFTJXqj+gTiwpmHWai9JLuvh/oRv1btrVpv3PKNERmyWY6vaTxWDegKYbHWOXWefX9SO+K/3pIV6939F4p8Qft+GgcCIDAEROA0FrKuD80Gz7T1+eCPlt6iZZcpKiIVu1ZX+2c8aUKKtV1lAMCIAACIAAChQgkn3WN6hGBO1+xYKlG5ZW8WLTtIAJv1mtaX1/XO3W5EPxC95t3rjuU+JSwK4TWEpZAGSAAAiAAAiAAAiAAAq0SgNBaBi97Mfh2+0j00N6iaZtFinjJa708rF50yr5rIqyRV57vltFzqPO3xLS6f5EvRtn9qWvc7Ye+XSVmvfWhkbp1jBfWWpvtF9n1PfULaOMa56BRPU1QfXfJKOBY/bG+x7a7enfnWLt27INYnbps99fYuL6gLbjXQxrSI11MesTfkWs7q3J8iEWWUcAPc+7P8UEevWbs/vIdRprnn2VmCbOUYrZwbG7Wo3ZuxeqrdncFeIkS5U6zyxX93r3W6Ul88wf/m7bri7sI2/l1S29XwmdYnY/fKugiZy7x94u3LDKnse99c0fOvLGb3dO8VPmhuc37fTVG9ZR1+pxpp3FjQ61H44jdYvWY49Q/36uxFp0zZCWpvrLLtnnWBW3liWDl7fx6ot8/D3g5IKHVAcj8aEIXEFp3mwZwNwiAAAiAAAiAAAiAwOkRgNBawOZVJKlY0LYVnZK9+PTmHK+W0mYqG37tJ88Br6JWfHno+eL4kwklQrxyr5GLfrKv4YqKtqDVD5BUdVrpdTxtMtI1GSkaiGZDlVLJynfHxcA53b3+oxtSbZAiRNUmKw+/LPuySvWzu39wdsH6032vxIskRykoVXUpgckntJvnDNj2NdvsKceyUdo/ZBmVD8X7XcoHw35zVotzGVx39wJ/CTn9TNqiVsmo2j3lGUP8MrajSu2wajTONlqqrD71L5/4rizlm+qlhOrPYPBJF49sfGtio0xdNvy+oM/xmNQYy59Lap8174n7kt8HVnT/9S1Tsfnnjd00OD2dWZiXEoGrVHSe9DM588fCfnnEbPt6Z4rd/XQ7QvNUKT+NjUd9hGQ/63IGJvdzlr1NO1dFTyWQU0Zr1xyw0Mp88YFoKZ/5JRCUsCsiWktYAmWAAAiAAAiAAAiAAAi0SgBC6+5410N1SGW7i6bGi5QqB1wkz5pne2DOotq5RtVlREQO6Y2IxmNtkfszo9nzF40XprhrWMFuk2fBZwt74n7PwSJO/yzhRx1KqsS20kJrsn7L/7z2yOTo3eppC8s+kdwSQTPLqVtuM82owx52Vp1FfD4lsK0AACAASURBVDDhN8Si0Lfxz92njKqEZD+b2IKNrc2IRux8iJDQGrsmOc7clylVlKv2gqUai3xa7NXRlOz/q5cimvfYBwx75xLzEGIRFRmY13Rm5IpF7tzR1oFEGbxSzHPmD69gfkXfXOhmnDPbYWwTN8d0ET9N9VUbV42fdbEx6RNVIbQmZzF2IHXtQ8nLsy4oYVcIrVmocREIgAAIgAAIgAAIgMBfEoDQuiN9GTUpop8OTGjl2iOL5llYUaU8JJWuemOZp11s41URXMEtxs62chlhJhet08sxjY2oV5ZO4Y6+evWpyuvZjHrnX9Szomi5FUJtMg4U1e1lCy0ewcQXzeRom0zEIRHVy4SZXh1tt6N3SP5WNJWv0Kg9MjkGxDVblEqKJpnlCJNp7LQ8fjk+FLN5zv1GP3w+mPCbHk/30cA/d3YGt4CStmDjZyehNTnOXEFdTDEB0dMpz3+KedKOntQA3rQevjFEcv5z0OtzR8tCK9uyr4XHGrxSzDPmLyOlA6/Hd6aITB0QbUd4nkqOx5w5I9XXPQqtvD8v99UOjRaGdmaR7f5myGyEb2Ki4dutcbbL1mUVtiuE1hKWQBkgAAIgAAIgAAIgAAKtEoDQuhveYJ4/Jw/obvWwu7eLBpERjfbhnEoQ9URwJsUfLXXAdPpJY5nrzt0+zoSsOd2+qUXtOb3NejQ6f3bSFRj32m3Kjj5yBRNfX7yWiAidu1gup/5o3+WBqDkcQ6Jn0239IiejFJ418dQfRczlVhG16KSNyEhPEPDDIj6Y8BuRVznPP3fxgdi9qX42sYXqD49iDAhf0WuS48wvtHpFq6p+meO5yg/qRrIrBvG5xBfRWgu3wTHEhFZ12nzQEPsVWg1eSR81+x3uQp0Chs23z+fv1YszV4gVpejtEH5mjle9riJ+mvSvusbtnnUBOsjR2nD6Ygd7qnQ8DW9NXF7CrhBay9oEpYEACIAACIAACIAACLRAAEJrSajtRqekFimGiKK6pQREtTXejpDaSWj9ID2yLCS0VlGigyldPI5otLHywqba5N0+zcQk65TkYOoAN0L1Z70mur7m+WYNoZDrQgUjWgOpCKr6U33XhNYkR1kXTTf0rh0Tbef4TIkmZ5nlGCPHEvaSdST6nbxfi3IM+mDCb0RE67yOYg75Z8kpwior2c9sW1jiiFdoTVyTHGc+oTX1Nyt1gDqUSYusVNGS8bnEEgJ1LvzFjZmepIpK7wVOTjfmjn0KrRavFPPU/FH5kyp3QIMF0Z2ej1Q/xKzi7mtHeJ70CbE+cTs696T6qo2N1LOu2ZBkfeXJRqs85Kztr3f1Lo5m5ZW8ut3fDNu0tI2UAaodJewKoXUbq+IeEAABEAABEAABEACBvRKA0FoSd7uLpvQixV5Q1qdSV6kBvILYhyd1QDwaMSkQ6QLhmZUD1BaBMtrkbk9ek0iNy3M2yI9PMLEOu+K66szYFmn0JSBsbO8lifoz+q4L6Ia44RHTBCdti7ZH3MixXaocezG+a3oCJbYpP81pY841Mb9pwnV7+8fvzO9D2qZGFKPcpm2nBEldEx9nnlyfPkHX+JuVI9hzfQ4D+xrDX3h6gDpS1val9NzRstCq568NjlkrlUE1t6Xnr3r6E2kS3LQKOXaL15Njo9ScwdqZtoXoTfpZ12xE8vbLnRciRc0XPRlidLPyyl3d7m+Gpu1knJxo6NmGRjzx8+6fEnaF0Lq7HVACCIAACIAACIAACIBAywQgtJYE3O6iKW+RUouromd2XkTz+/50SpfjMS3YldMNLemBeuMPCYXdK7f+Vn+a0ur+hW4aXMPFHhrSkOb8vzxnrPwIISjeJhWdaaZpsPKzWlv/ifTvLSZVGgV1MrhkxCNt67Z580Bu5S6h+llh+fZIcxSNi3Eycy367buRp0xHeVvt1v0sr45bemPRjdKvdD80EW/vg7F+9PhWaVF5mqvlJ1o6ha3cQd6Ux2nEo67DtrDHu9uiwWpDF5Oata/NuiCbrIv61P/4kPmd9flFawuPoCca/rvhc4uYiqa0edfsPljR5mLScL6pW1+Pz/T8EexTdN7Yxbra2A7yqstvNNaCaWmYn07oguWaNnxUCa0hu6l2+OcpEc0afybkzRnp+Um1JO9Z18w+NePI4ZDNitzxajWvVA9DI5fvjoU3vt2cj+rb9bmhcaHWDSXsCqF1VyvgfhAAARAAARAAARAAgdYJQGhtHXGxCkosUoo1BgWBwMkRWNOM5Rg2Vaw/piDEsa8n/zZosUVaCK3xa3K2UftztP4xgAOuft+8fFH+DM++27G7SfCs253hIZZQwq4QWg/RsmgTCIAACIAACIAACICAQQBCa3ccosQipTu9RUtB4LAIeHMg/3kTEwfX/Mxotrkleo0cbsOvGVF6d3D3BLu/Nc9+ebnbvlXv99uOEszxrCtB8fDKKGFXCK2HZ1e0CARAAARAAARAAARAwCIAobU7LlFikdKd3qKlIHAoBNpNCXIovUy3o3uCXbpPbV6xT14xwX2f7SjDE8+6MhwPrZQSdoXQemhWRXtAAARAAARAAARAAAQcAhBau+MUJRYp3ektWgoCIAACIHCKBPCsO06rl7ArhNbj9A30CgRAAARAAARAAASOigCE1u6Ys8QipTu9RUtBAARAAAROkQCedcdp9RJ2hdB6nL6BXoEACIAACIAACIDAURGA0Nodc5ZYpHSnt2gpCIAACIDAKRLAs+44rV7CrhBaj9M30CsQAAEQAAEQAAEQOCoCEFq7Y84Si5Tu9BYtBQEQAAEQOEUCeNYdp9VL2BVC63H6BnoFAiAAAiAAAiAAAkdFAEJrd8xZYpHSnd6eaEvXQ/p3s6DB6pfm1yfKAN0GARA4aQJ41h2n+UvYFULrcfoGegUCIAACIAACIAACR0UAQmt3zFlikdKd3p5gS6XIynoOofUE7Y8ugwAIcAJ41h2nI5SwK4TW4/QN9AoEQAAEQAAEQAAEjooAhNbumLPEIqU7vT3Rlv7M6Ko3pktEtJ6oA6DbIAACeNYdpw+UsCuE1uP0DfQKBEAABEAABEAABI6KQC20/oookv/8Uu/if9L9f//XUfXzGKJkSixSjs6ox9YhCK3HZlH0BwRAoCEBPOsaAuvI5SXsCqG1I8ZGM0EABEAABEAABEDglAlAaO2O9XMXKevhP7pZyH71p7R5H9GZ1s2f2RX1xh/qAppu3mmkX0BEoTKMvxvoBrT6nRNLK5ouf03DfzekmqiK6U83tKQHq21Looce1c2d0ur+hW6M9rvXqD4b7R2s6Dcj8anZfo9/cKa39HbVo/Hlin7vXnleVf7x1NGIR79P/Y8Pon6fPth/SXDtOTbz95mM6/S29ys7O/2Tbfa2cyNyxlJ/StPLMY1to4lO03T6SeOkTVLMfmjGmCrXrFjW/sJ85H10ZvqnxjzHP+lnRrPNLdFE1eXz3ZqXoqjz0VM7xOzrfrebP+9aFxsXjo9YPhv2/z4NBkSLhTIQcwthDx8jIsYwx09d1qy81NgNtVPZxv5eb6vN0e6XPiep/sXHsfTdxHyQP/Z285MUu0N/6uU+6w69H2ifSaCEXSG0wqtAAARAAARAAARAAAQOngCE1oM3UdXAnEUKX2CTEhSlQGULUdX3SswwhY5wGT2aDd/ods6EW1H2pxJa1kMa0pzuXvX6feUrMU2KW54ITiFGXFbCbSW6fNaisXuNLJfqa1g/JhdSCJL1kCUMhawfb8M5PSuhmAmjl0/0Pr+uBGZd0DFZRnirvsk8rYagKL8TApnOxe0z68/PbEhvt3MhnvPyPjUxXdiNVGoC63uz3z80m21oNOLyedL2j9+x9uUykz5rvyBg7Xy940J52K6UbCPX2bkvvNC9fMEgRCmP2GoIkMpvY2PFb9+S/lyP7W3ritu/FkzDPuTrjz6OUv3dGHNUeEzkjF27rtS/Y+30zilyvou3WXtxFJ0Pmow90VLum3uc9w7laZjzrDuUtqId+QRK2BVCaz5vXAkCIAACIAACIAACIPBHBCC0/hH4LapNLlIsAYmLYyrqkilMzvd8KS+iS5WolCqjarcltAqFzxCwpFRglu+tz8xJmhJqmH7oXCOF1A8l0LF/PxAttWheW7SImSDdBp/Iaf2tAY9K+LSFZ00IvX2zhEy7z7JDrtDKdFURbex8rDbq/WZRtM/n7+QGAXtsn2MT5Y+aGF75qP43RxxmgtMVfT++04hy7epvI+8/j2gdEdeP+ce8lvMjovFY48buef6i8UITrbPs6/HVHAHN58+aOOwfW3l1GT7g7YNPrK9Z7CS08kDNWuT29qPB2LXb4hfNzZc2qv/ZomyWnTPmA3vwRcaecs2k0Fp43tvisdTKLclnXSu1otC2CZSwK4TWtq2E8kEABEAABEAABEAABHYmwIXW/+d/0e+vyNH6n99fOkeO1p25tlFAcpHCBaqIqOYRsLjMpEf0pcqoOuYRsnLKrwQ5ElGWTDizDn8Kbl3WohwNkYTVO7kQW9utyFDXDnXkYsxG2UIr2yqsKZEuSz2aVMpKOm9bxLGFVu3fRsSor8+yQ1lCqxJo5D3e7dbBVAsZQqu3fZbwL+u2xTHnBQETQq++6ZGJ5jLiN23XiNCqbrbLqlIosGjOO/rq1RHb69mMeudf1NOjgxv5e4MI7aA/J3zJSduhUbIjhAP2r0VIO6LVFlrr9AEiRUCdfiQ6fp8shj4fyLaxnaYklcqAVWan0KjtEhSQs+yc69vqhdSY6gwZv/xlxiHMe208t7YpM/ms26ZQ3PPnBErYFULrn5sRDQABEAABEAABEAABEEgRgNCaInQ436cWKXmRZlLg1HKy6lFT7vb0UP9dIUvUHy+/qjYi9KRFzjpyj+cG/XqqtpRX22ylWGXnp821ZroNfmGF3/dyz/PiCpYJHlsIrcE+ZwqtRpScJezW/b6jVz01hAEuLrSG25dmVvmHFclbRdZm2zVDaK36ZLZLCdU8gpjb8pzeZj0anT8baRhy/T3tS2l/zvIlX1SxJ3o2Zv98obUWKIVQHhYwWZmqTpFfOTEmsm3sRvDG22Kmf7AjxEPzZ56d83w7b+zV0eehiNa25r3c+bHt61LPurbrR/ntEChhVwit7dgGpYIACIAACIAACIAACBQkAKG1IMyWi0ouUgIn1v+s10TX13QWyFNq5BFNlVH1MZQ6gKsoxgE5dp5SY7s430q8beqAD+MwHlfEsLcoM8VnTevra/82es1+aXHMJ6z4UjWkeFh5G5OpAyJ9zhFa7YjloNCqDuByRTF7q30tzolD1pwctVWOyQxmjvg5oMGC6E6lPghsdXft2kRo9aQOYDluVbT1YEoXjyMa8YPB7NQBKfvmbedX0YxBdjljN0doTdh/G6HVzgMcHTtyvEfniGwbh1OIqPKdtkRScQRfVGWxz/DtBmMvnjqgvXmv5UdYdvHJZ112SbjwkAiUsCuE1kOyKNoCAiAAAiAAAiAAAiDgJQChtTuOkV6kWAdNsa79zGj4dktzeTK4HfHl5lVNlyGI+YWsdPmWOOIRdtMiZ5545W5JX9NwSDR3k446TpBugycnoze3qBnt58tjGxO69e/ibbqlt6sefT390t0r7yQXk51oPO/hVx9kpg5Q0YruYWox25diVmv5TNhcOCfb59k1LLSy+1/vxHZtMUTM3Ld66gVDvN/SvmkuTfxZ26bvESSTdUXtL3w65UPb5EXVOfKDpbQI2OCY0A4o4/ONZ+z686yG/Nmc21gOYv1wudiOgPS8ljEfNBp7cqQlD8NyD8zKGx+H/dxLP+sOu/1onZ9ACbtCaIV3gQAIgAAIgAAIgAAIHDwBCK0Hb6KqgXmLFCUmyNvs3IxVTlZVrC9naaIMa9s/kVmGWOj7ylenc0uxiEcIVhdyQW1JDzwqUnzYdTwEjuo/TUlsP45fo1IGZLdFS6Vg5kr0t2HzLoTNMfWp//Eh8y2auSoVgXAb1BUWb8MlBVshCsX7zHPULlSeSpa5QONW5aY06+pPp3Q5HlNtBVW5bSP5bxnlWWfozG9fE2ZSZqLhvwldaPk/s5gm/JOVYdjEyf0resfFZxrSkOb8v7qvKmHaKcsaC8G8m7IjrByRe3dXf7ZzfCb8Vlan25+Nv6evHh+7IrLW9aHBgGix0POzqnEqcrTmjZ0RCbE1NgdZNrK4sjtDbFVUsP974ccibUDN3OzXNuNYCa2x+aDJ2Gtr3uvG8y7vWdeNvqCVNYESdoXQCo8CARAAARAAARAAARA4eAIQWg/eRFUDSyxSutPbfbV0TTOWf1NG/ObX6s/JmH9/4MpA6oadyz2IApoyy49APojuNW0Et/UXPam0CE3vx/UHRKCpbx9Q0w+wKXjWHaBRCjSphF0htBYwBIoAARAAARAAARAAARBolwCE1nb5liy9xCKlZHuOoSx9m3iz/rQkrEBorczAIhKrQ7CaGaczV6/FfvhkzuDOdOhkG9rSfHCiPPGsO07Dl7ArhNbj9A30CgRAAARAAARAAASOigCE1u6Ys8QipTu9bbulQhh5uTcP7sqvtSVhBUKrNMEPzYZvdDsfkZbVId88uBIE9kqgpflgr304nMrwrDscW5RsSQm7QmgtaRGUBQIgcLgEeGJ3N7OXaLAv79vhdsXfskCeOqPfmf1cz2jWG/EcVif50Q5tuN0M6Y3mNFLHqnYdSKf7tqbh1StdLOd79E2Vp9FneH9uNLLHjzEG9Xu0MevJTSlOR47NWXf0+u/Gk69Qa6tV7s96SA+TBX2onHeDFS3n150RByC0dmcCKrFI6U5v0VIQAAEQAIFTJIBn3XFavYRdIbQep2+gVyAAAj4Ca3lQgBLNmJAxuSB1EEX3odVvqTdKPFEHLQxWVP0t2lEmLPkPdOg+n9we1AKYOqgg987Dv67jfftZ0+x5Ql9379UpzO0zr083rg8AD0UwBcbPekZXN778diKv32NI7EzOWUx8vqFPK9KNH6zx9US/VYN/aD18oJvPS1ot53TNXqL8rGnYu6HFYKVd1z7NXWqA0LoLvf3eW2KRst8WozYQAAEQAAEQaEYAz7pmvLpydQm7QmjtirXRThAAgZ0J/MxmtBmNqvxS7CTX17vfPQo2O3chUYCIviN2+iwTk5mQ8jChT/qgy6e8fq5nQ3p9Ibp7Rx6utq2F8rclwITPZzrfm4+ycfVKdxmHgITHD2vzA9FSnHasPux6GoXHWnrOssY8L9iti59a/Tl1XyrxqFk2ZXRjvJ+a0LrtCMF9IAACIAACIAACIAAC2xP4/f3d/mYigtC6Ez7cDAIg0B0CPzSbbWhU7QHXxRMV5den6eqJviY3tPjo02ClRc39zGj4MKYF23Irt+MSixobf1T/rvST9ZCuXu/ofX5N69kV3YwvKyGDRZo90JLeb9/oqjcmVtxACqOO8MuFUtGW6eqeXrwRcZoFDNFEbLO+W97Ray9PJBIHbdzRV+b1Idv/rGf0PBGsRETohgvAC56i4ZGIRdYtJBPG6mZBl0oc5jqRr9+P9H3VozFn4dpoPbyqy2RFKM5c1TKFsqBNRmdhe9l5FFSkcCP7vRD1P/i27TpSVkZATi9pPF5of2c++Ua37yM6i9XVYycBMz8yt7HziEbLN2P99tnStaPwcOPvgxX3c8E4x8ahsbakiwmzr4fNRoiTfNv7zYL3td+XLw+q/vvHUXr8SW4kOF6uNjTn4Z7WuHq9S0Z9psaP6ZMM2YyGNIq86InNWbJ9XqHUEob5NZ80lRydvkFoPcjHWIloir/sWNfb/5fsUDcIgAAIgEA3COBZ1w07NW1lCbtCaG1KHdeDAAh0k8DPjGabUZ1rk4kPungic1fS4EnkLNTTCjAxcEL0xLfcWqKdEykmtvLS0y890ozeeueGcGmIqbxOtZ3YikJTuTRXSxpdnxEXEknfCuyaod4uTFJkndP1xupnUB2d0fDtluZMAOaBd1se6qCzohkNn89proS4q2+6uyei23N67U3oYsX/QbffD0J85moaY/JC975+B2y0eiL6JtKEaGurt2ZrJhKGbJK0l81uS/vZ27rVSdLnz1f0/SgjHlnZz+dSxOTKcdhXAikwmK9NLsThKbF+19vhTXGx8nndjkrY27CxwLaj97SocOb7+Tb2jTX+8kLb8l6dsr3Rx6B1kEOAze0mf/zRbEa9kd/nsyLf2YuY1Pgx7CRSBoixEfik5iym1bL5h6yt/8bcFj/0Qgjy9YugQ5/cTy2idddoir+0Z4lFyl+2H3WDAAiAAAiAQIoAnnUpQt38voRdIbR20/ZoNQiAQEMCTLDZaFt03egyK18rE2+44HhOz3rO0urvTJT5ofX6mV5vqNpWLLYOf9KF2iJsiyvaFmRDcLPKZScMf2nb/XXRzN91KS7er+ji65UlfRRRgEZkZ1DRqU/MtQW+Rpwj+V15lO8FPT2y1A1CTL1cLXk0X32asvj/YL9tQVFnpn9nCG9CjFKCI+9OxCbR7ywWW9vP6sd6tqbeiOjZ8o1KfJYRupUAafhKyMaevKKxfht9C9nR/bvhX1k2PrP4SxFZifs+Nrff9MDEdy0iUxcYw3aI21rdt7l7jRx45t/yb7qClq81On7qlzRSZa3SmPiGWXLO4ikCzPEi3FtPieJLLaBq697JwxBaG03If3pxiUXKn3bgVCqXh+6pnTWn0m30EwRKEMh6EVuiIpRxsATwrDtY0+zUsBJ2hdC6kwlwMwiAQDcIrFnAmpY2wJ/DUM/XWglI58888nXz2KPN2zNNXlRkK5c0aL0mer2RW/PXM1oT0WRSR4QaIp8tIrFoNP1QcXUojR1t68m56HBX28v7fZpWeSBzRCIh1PFt5uqz7eE4TrvrIo3oSlbfyyWteI5NTbxzom/N9ts/aHWRTy/fiPJTEbKWSFcJrx6bVFGgvJ33wcPSeD3b2E8XSrWoRX27//RyTF9a/uBgXdI3vi4v6XMhttVPV+80unbziro2CPQtZEevX9ZCX5aNuc5q5kY2xFoPm9tv92CnWpxn0d4BO0jR0W/rzEPBLFHbL4jmjx/e94spj+Se2+koLLE7NWeZUc7qZsvuHv+vqomlFDjQiR1CayHDSHFNlGamHSlUA8UXKfX40x48Wq5g63uZrsdK6lGqqadbjuYHEFpP1w3Q820IxF5iblMe7ukqgRKCnN33el3WzvN5O9bC5z95SrgDeBpradXa+B1Twq4QWrfzNNwFAiDQIQLV9mP1XHDEE1uUqv/dq3Jd9mlw/0SPLMfrD9EZT/25pvV1j7556OsT0aZnboPXRUS+zfqBJhdyi7ydN1QTn3xCVEzwY6YQD2Wy8jBmHOLj2Z589f241UM0HD1rRkKGxOeNR4Cr+x22kSHWsm3uDy/0ec84E82GD/Tyea+lQtDb4rPJhC64KLum2dWEXng5vh8UbgoJJdQn7VdF3D4SzTZ0XeUNVoPKPuwpXJedaoFH5LKUGHevZmoMwxfjfQvZ0RsFXuX3zLPxmeX3dv7cWjys2TgRI3YuYi0S2I3mVPYMjL/NHb0+vAYPf0tGhDcdP4E0D+6PbJYvWUSl849H8OVj3n4R4IjhocWgzKm77UuVP5r/IbSWAK9FYJcoLlBG1iJFCX0BP0zv5GixA6dStFysGnnST6Xv6CcIbEXAv5tkq6JwU+cJZD3rmvQyskOvSTFFr9VEzfqMiaI1NCxMpCp7lGnuRMAFOwek3MGuJewKobWhWXE5CIBAtwiwA3Sevx+N6LHoVvKfNc0eJvT1JA7C4kLL15PMlSnEmteLJS9vvV7T9XWPnyb+cnlPy/ktvekni2viyIaHvk7o+3FJt3RGZyx6c3IhoyVl5Ob9PZ2PRkQ86m1D8xE7L+eNvr9e6OXiiZa310LgdT7+LcBm2z13sUOrvs9prgl9SWEpYv5qKzbLccsOtHqWOSgNkcgVDVnE4fL2jDbPkX7rvCwb1dv9z+l59k0XLy/idPfNmtbfr3TzdUe/jz36YdxZ2gK5Td2xiee714t7ujjXcvuq/huCWUP7SaH1fnVB59cslYL1UbyWt1zRN/IFq+hm6SvXXFi7oM2cHZrFfPeGXu439PTVo9eLFV2w2MkRs4fb71DfQnY0/64Oj/oVhzll2tjwe9uODIOHje6TLNfsw412aFXEDtep8SdzNId9Ph4Rzg8Fyxg/bA7qcUGaHQT3TN8yrUdoKGXNWTJtALO1/iLA1xf+A/RzSqvliNg5X4ohDVYiH3WHpnQIrQWMtR7SkOaRQ9gK1MFO2/33j3JyzPpfEvpfLpRpGUoxCEBohUOAQDMCmS9MmxWKq7tKIPdZl9c/V8Q/nBeOom327868fhW+igc6Xdfrp9jurS2rLmFXCK1bwsdtIAACh0/A2VJsN1lG0RjXsa33T+IAKvHRtjD2+zR4WtLj9wOPJFu9C5GMHVQlDjESUX00vae725E4iIqd9s0PdpK5SC+ntGQKqpE7Vd63EuIuEw6v2Onq/QGtlnOWvJMmNBX5TW1VxNgCSuzodfqdM/FXnODOPurto57Lsu6z2pZibdWUbNyDm+xt3DpUcRDYgp0cr4k4dh7P+hAy+dC+lIJPpN+MQbVN37YR/9H7ySOOGVqxtWXFhWkm3t58Dmh6/0gjFh6otkt7bCIETaLp0yPdXhO9sR8Ul6v6QCqtq6ag1dR+kVy2rA6tHcwPo3Ux/xw+0JhBpz4NpuwlgPC1MU3rtAcN+sajTD125GNB1dUf0HRZR1zm2phFLQftyPn62LhjcC4HQsoOofFnRk+LOj/7deSznU7D3labO36EyyiefRqoMR6YPrPmLBatrOWsEG2TEaqyXLO9uo8wNxlwH6/nuMOfy1ULIbTubqvax8pGf9gty1+kSN+10gPYLw2cFDd2hfx+9rKzR+PLlYjqV+PEipiNpcsJ1aOPqXBb9G2e5phUzdWjgYzxrrUxPA+UspnWtn6f+h/sod2nD/Zfqusw+8n6tiR6qH9bklrTVgAAIABJREFUUH9Kq/sXuqlSD/mv2fDtJeEUKzn1sDL4RiLjGaI949QvNqMec9ttyrb297qt7DYOBkQL+dydaqmJ+K9GrQ3Mbx5Z+psMRru+9MobI4Kjy1wexGkzNsZZzDfq+71l89/DC/aDlP8uyfMHd9v0X7GtMcSjWUP+GRvT0+knjRP+UY+zFJMNXUy0MVrNK/WYN9YEetqwqpOijtu3HL/Nm3PtcaFv9U6NS/detdYRYQo580fuPOXMMRm7fvKfdRnPb+uMiap/2iGxGaW0dMkBCa1ODxPrqi2IlLArhNYtwOMWEACBLhCQk648vd5uMXswP58zYTMvj2kXeryPNvJouNdzr/jYXv3HZiOW2/eariMHzrfH8i9LzrHjqbJhdsmds/7Shn9bN4TWXfn/0M/PGd8ZoRb+beXmbLRIkS8Ma2HLn/ZGLKgvje2BKmJ7ww+uvCGeNpuJh5diJ4pahJtl8xDz6sUmfyGjiWV2Pb56jZRETr5j9XJIClOeqFEjSkl+Tzz3HUt580a3bJcCnxO0nHiFopFrZiOxY+JmUb2QNb6rRAydueyb9iIvbpe6H02Y8xlRRuMbIiuxl8n8jTRns7AF6up75eM+sbXuT46t1ajzX/shX3CrB7qyfbze6iW+/kJ01+HttVeKo81JTy3i97+7139004jzD81mG+2cBCuljSdfeCWeGULX37KVqh4/zFU/nFOZjfur1z97yTEtxPiccZbjb/6XV1VqKT5+xCc+jykRM9Su3DlX+ljEZ+LjMNdfQs8G/eVCnHF4Xg6/Bmn0rEuNcSM1lrz4YCKoD1hozThPIYXe/r6EXSG0NqWO60EABLpB4GdGw80ovD3yZ01rYtsO6i3Vu0YTdAPMDq1kTJ+JHvkCcI+fFh6ge2y9+qUk8gktid7ebkV07al9gnaUuZZOmY1Y8eTNWSfoOmqoQGgtPGn4FnWFqmi6SBHCbx1J9UBufuy0oOeKgElBy7Pl0K7Hl//NFSiYdqvyw1kioC20euZCW1QUZrCEriK2sUQLu22W6OUwrw7erKNJ03axGp7BnPdeF1qde6yUSd6to64Ym7Ktry+q9a4YNKQ3IhqPNduzvN3PXzRexMV7kSZnTB+FD3pL2iKTU9D/Mu/X28HOOhCBDQEH9vrD4bEVQ1LuVLOimKt8+dXf/Sm9QmM6b5zlM/G1s959V9shPo95hFbHbzPm3AyfSY1Lw3O2mT98LyHsvmTPy6YfN33WRadxn6gKoTX55PP5dvKmxAUl7AqhdVcr4H4QAIGDJPAzm9Fm5Ml/qVq7XtPse1Jv18nYHnKQHT3yRhlbgrpsI/nD8JJv7T89pSxqxxNnUy/i03OWkZPqyMe+r3sQWksbPSfKfLs6my9SlCg2pemnzLNtTZVJEUml+mGpAzRVx3tQhlpky+7FUgP4Dv/IEyjkAZXshW6P5ZbWo2h57K31sVMDtCC02iKFTwTW2mowlwv+6eWYxp+20CpzFek9skXEBsyrYlQZqZcCAQHMtr29Tdm2rbuNuY5M9Qqtt3f01aujjtezGfXOv6gXi5IOcNxupJl3JcdIJidRqsf/Mu/P+u0W9Qd2IORhsRVImNCqv1SR/FP+WZnJP6bzxlk+k+oFUzUXmocH1b87tIM3PX1It8svKBvjLsNnqoOHZcO8By7tMn/YQqtvDNqp2CqbxVO2NH/WRUa6R1TlNrAPPi0xWTQu40AjWlmQwttt8bVVCbtCaG3sZLgBBEAABEAABEAABEBg3wQgtJYn3kYkCGvlNosU/3bhus9JESkgtNoLVTdSUhNBPZFPerStek+WElp5q0PCQHaE0uEIrTyPpMwTmE4vENiursRZTyqFlG1FTk9za7A+GsT9UtjWBPpUW23bmu0wt6qLnJV62gEhUvG/cyHknN5mPRqdP4v8/J50FDGOJUZ3Hsc0p5DQ2pzzHb3q6S8qXVIc0sjTQnj94fDY1kKraVsx1OP+Wds2LrTGx1k+E7utzEd9UcWpeUz1K9yu8GG8ShwUYzfuc/b4tsdl0zmb9T809oN9yZ6XzZG6zbMuONb5WPiip2p3hPQt5GgNINNTnZSYQesyStgVQmtZm6A0EAABEAABEAABEACBFghAaC0NlS2Sn+n8XW15L1f+douUeIRtSkQ68wqtlhBgR23liH7yGpFDVah4KYHCSFnAz5DSxFzvVlqmDFgnKR9M6oCPKodrTMCoUydYIsc2zL2pA0xBnNthvSaW8FyJdbqNqrZquSFDW7TVfc73WjReSGgdqYjlwZQuHkc0UgehOkJrnGOJ0ZccIx5f9nEKCa3q5UETziJaURPasvxBRloeEFs58P05Wj3ziOGflXFjQmtqnOUzEdWpuW9AgwXRnSbeqeak5jH18ss5xK+KaPcJrb60HtwBqvnT9rnouOQvLsz0HMYOgczcxMm+ZM/L5kjd7lkXGu3uM5AJxq93cjdEiUli6zIOL6K1rRfFDFEJu0Jo3drZcCMIgAAIgAAIgAAIgMC+CEBoLUuaLTyjuRN3qG6bRQpfCEcid5IikhIW9AOG7G2r3hykH+SmDrAPTGLXiBO9v55+6e51SDQXArUvys9oq0eEcdMZrGnIi9QTWbYQ0aoETCU+Wm0zD/TxR+qlokQdMXYL5k4ZyrYf2jZea8uoE3mckctRiS/K/v6IVlGnEAzdiFamvbsHjCVytHoi7nYYbtWt6THiOSQsJDAFhP7mnK1cuVn+UG9pPxS2unj5cm+KhpWoGfHPoHidLRTmM6l1XfOwO70PjecxWag5/j05Wj2pAlI+46blYGNNzstk5sW1xyyXlKMHJYYOwwpE3i/0VAG+eblNodWKYPVEuJaYJ7Yr47CEVvf3i33o3na9VHdt8xvGrhFC6242wN0gAAIgAAIgAAIgAAJ7IAChdVfIUvCQxXjz4O1ahbw/e5Gi58WL5OGu0grw8lneTB4mSmOVGpTn8rylt6sejalP/Y8PEl+Zp7/XgohoaH86pcvxmFjGVMZjSQ98gW9/FCshGIhr30dEM1ZfdTmr64nn7Fyoenl0Y52P1YkMq76y8gBaaQeI4nkCm5lNbYn33VXXk8N8df9CN7UR4naRnOLMQ7ZlYonVbs9BUso+omcmM7M/dd+VTfzf1we01X7Rp8GAaLEQHeIiLQ1pSHP+X93e7DtxonzlqAFGux8ymmMvvlVfibwh32OdSvhfPmc5/qpx4No35g+HwtYYKcEt5gn/DDA185P6/V8fZykm5qFjbM6f0IV1eFd6HnsXKTGSfpsz5wp6IZ9Jjctmc3aaX/j5ERsb6tlpP0/KRD7aM3HNquS83+wpYV5t/nagPz4zI+Qz+gvTXXrL7s3+DROpCELrrlbA/SAAAkdCIPADyUiOfigPvCNBfmTd+FnP6K03ohM868pjSetHmc/WhU9bPjJ3Qnc8BCC0dsctSixSmvc2dNJ385JO5o7AlueT6T86CgKNCRxWZF+8+emIzMbdN244tTl3TTOWh1n7of83z7rdrIa70wRK2BVCa5ozrgABEDgZAvUPhs38mr/1r97qD1ZU/e1keKCjKQIsv9XDy4I+PlSEk3VMdqqAo/6enXJ7Q5/WFrvU9uCjRoLO7UQAQutO+PZ6c4lFSvMGn9qivzkh5w4IrQUgoojTI9BOWo/SHNtMDyPaelpzrpHTVhrrb551pT0F5dkEStgVQiv8CgRAAAQqAuKHE7FtYDzx2pqGDxP6pA+6fDqEROQw1SER+Fn/EF2fCUEeHw8BazxVP8ofiJbviPyFzzQmAKG1MbI/u6HEIqV5409r0d+cj+cOCK1FMKKQ0yRwOAcV+fi3dyJ7XdupzLnhKOa/edad5njbZ69L2BVC6z4thrpAAAQOgMAPrWdv1BuN6Gw9o5m+1ds4CZVF473S3fKOXnuv4rROLb+SygNj/8hi28efJ2NiqbtE3q8NF28XPFfYI9HwgW4W8jCF9ZCubhZ0KYXd9eyKboyDFq7ogZaZZYhDOlg6pToHnMrNpHLGpdvgN5BKq9Cn6eqJviY3tPjo02D1LgRp9uGitPj7dHVPLzdf9PT7SN9a/rr+YEXvWvIoHg06XvA8elX+u50YCDE8zPGMRygPH4R9xCeeDsKwp97+nx/62TzTw0RGsw6mtJzrOeQKs9L9KoNj0CabC5r0xpy5z4dLsiP7ZGHeKOaTcjwpE+g20fMscl9y/a3KzWSnHmDj6fWu8jFnLN6+ETup9kPlTlSnGa82NL+WJ4kHObMFywON+cAe0Eo7pT3oI/ZgquYPmePLqF/lemzqN2JeCvt0vdCi2Yzebrud2gJC6wE8QjObUGKRklkVLgMBEAABEACBPyGAZ92fYG+90hJ2hdDauplQAQiAwCERWA+H9P04p9FmSMPvR5preXbqLc0kRdY5XbME/q939KsEQuMESCZAatF5TOiZED0t2UnEMxo+n8sThJlo+01390R0e06vvQldrPg/6Pb7gYupy/M3euud05cSdWXi+Nc7FUmbLuN9dCZO3tROba63ueTdH7SVPJWWBk+0ZGkV9MMA1Im1qyWNrs9oPbyiG3qi3znj+E2P/PAFVv+ELmQkI2/nyz2tliPOimF8eiL63pFBnKP1Rpq1+/ncEH+N/iuhcDOn67MfWg97JOzB/p8J5kRTecAA6/PkgoniQsy96r1QKVaVYOm0Q55OanFcMt5Bm1zL9jEhnPlp7cO3G5ZjNuSDDdnZJ1srsIypPp70MXOmibAxht7TmkWaAlKR56GxqI1fJjzyFy5621hAu4fzejYjuh1xP5gNe/SlxmXQRwIjKVb/Vn7T44fxVCcge3yajbW323casTnp7daY8w5pbs5pC4TWHEqHcU2JRcph9AStAAEQAAEQAAE/ATzrjtMzStgVQutx+gZ6BQIg4CHARMfn8znNe7oIqi4UQtLX/Youvl6JmBjLNTMVVSoj3nQhk4kaXGeVQqLnZE9eOo+0u6CnRykq9l7ocrXk0ZeGSGKcZGpF/m1VBovuXFNvJITRrDaEPMc+ZbXquzhx9EtLrcCifCcXLJq33lTPov4eJl/0xCIBldi0eaQejwolul8K3lxUnFyQOBm3BAO9DFMY97Wz7r57UmvtCyxK2TzF1fCTkqw4g0BdPELzi54cjtKXAzYxxHjDh2P8m7BjFN02iKHwT4rV/F9m3/S2BBmKqOH1+pleb0hEmrOSZkN6ffmUQr7/lF3eKjl+N3ev9EZzGqmI7Bhn43QzfStezEf8CSXC9dvsZX5oPr/ExhibQ+qXPV6frsRXJso+07kWjdu1BwWE1u5YrMQipTu9RUtBAARAAAROkQCedcdp9RJ2hdB6nL6BXoEACNgEqm3FAbFBbevt92la5Y+0IlZVJN1CK3ywEtGudqSedokufohIzku59dgUagyRxBKacsvg0ZRK/P2Z0Wwz4mJS9v0Bz3FSJCgB+vzZjFDUIiQr4fTmkwbTJ3pkgq8Su1iOA5YyoD+lJxbVKnWpEgxiZTABUESj8oQFVUSq023HnppwSFZUpvQLJS6XZOX6Vd2Ox+8r6vk4ettuinEsGrf6KB+2+mGK3kI8zWInFE0hAkshVNTlCucsunXz2KPN2zNNXmQ0+JktyNovPNa0XhO93sgUBOsZrYloMpEvPYJjUaXA8BxcFrO3zNe83hBR77ry1ZhttAwZGuhI/Y4IrfU5NcaSdhHR7CyyfDO8otc7LeVHx54UEFq7Y7ASi5Tu9BYtBQEQAAEQOEUCeNYdp9VL2BVC63H6BnoFAiDgKmeG2PD9aB7GI/I+1lvBvcKQJRTpgpod+VpXnyum6tcJQavaim5F20WFxErgeiSabeiah+zltiHkNnZezfrfZEQo1lvZRUSq+oj+KIHHjLrTUwqUYBArQ4p9du5dT7cde2r5RntWlLNKFXDP0wiUZRVrB2NfRw7XHM+f9ahR2yZm+8IRprYP5rMTOqtIDWH4gSVm1rlW+zS4F0I8/RCdRRjyANT1mtbXPfrmbxSeiDa9KgWHSp8hchvbUaWy75s7en14pTs9z6ptU8PeQ3q7lRHXumwauacKlDV8K1y/m7u2yRjz5JPW6o2lS+nagwJCa3csVmKRUq634mA+/f1SKj93ubpR0jETaP9U92Omh76BQPcJHNazrvs8D6UHJewKofVQrIl2gAAItE6gylfKcoK+3WpCjP/UTC5yfT3VOTyNKFMZ7Xp/T+ejETHxjeVG3bD8pexgqGcS+Vmd9AL1QUBKcFzespPr60jUDQ/Xm9D345JuyfzO3k5vlCHCRXkk4f3qgs6vWaoCfQuyux3fud9nBSMf65pmDxP6ehJRcVyou9jQfMS2b7/R99cLvVw80fL2ms6UzvXD7rmp8kga4qHKJcpEyhIMYmWw/Jpqm7XMvbuib2KNt4Wxaos3tydjOq4OLRPf3dOGHX4lDwH7vJepElpgVfuV245KUNQ4cqE1ZBPW7yo1g+nDPKWDjIZ2fLABO5U2oMobKn3Kl4ajHl9SjL9Y0pxFcKo2ct+p/U3orGu6vmaR6Q/0cnlPyznbWl9H7Jq208aiJvSGUoKI8atzNl9SsBQYb3TLcxHHfMQ7mUXqN6KHrT7Hx1jcp+PpUlqfcotXAKG1ONLWCiyxSCnTOM8BfGUKRikgUKXJGV/K3U1gAgIgcFIEDudZd1LYW+9sCbtCaG3dTKgABEDgYAiwrfRvtzQaEc2Gb3TLhDIeuabFufBt1OKAGbkrm/pTIaKZ4owQYGiltuGKw3jEoeQrcWCUjOyrxDAjok8eLnQpr+Xt+KQpP1BK5m69FCfZkx45FyuDg07kjUze71qLCT0VIpZa4UkceiWqG9LVzYI+2EnsyznR8z+a0JSeHm/p+1me0s426Q9W2qFTNSu2fX/A89Xy/eK7M/CWMaDLzwV9Up/ujcO4LmmqcsM63TZPmTevq7eAG+23U0sUYRVrR5ij3yYj6r3pOYctHy7BzhpPgxU7PMyMJhN/428A6nHW79PgSfhByN+qA9TehTDODiATkemyH9N7uuMHVvnHoi9697N/L3Mshznzw91kqonBdKkdJhWzjX8cGYfb/ZuQqn/TeIwNiBYLlnsj7NNV6pAfms02dCtTd3Dy1qF5BzNHJxoCobUrliIqsUgp0dv6QMgSpaEMEPATiOd8BzUQAIFjJXAoz7pj5ftX/SphVwitf2U91AsCIAACrRBg+Suv6dq/d3mLGt08tVsUciK3gNXuhj5FhvvvMz+c7vVce/mxu+X2UQKE1n1QLlNHiUXK7i0RLxlG9al3uxeJEkDAR0DfneM/CxHcQAAEjpDAYTzrjhDsH3ephF0htP6xEVE9CIAACOxOQB52syR64xG7BX/l26fS797Y4y0BrHa37Sky3Heff2Y8tckji+jf3WJ7LQFC615x71RZapFS5Wi2alER7+b37ODCJdFDvdOE+tMqB7QRBa8d7sdS6QzfbkU6Em3nijeqnrUjVCYR1feIBofaz75j11aHFfL2kJkjltfDUp6I/uhlh/pi/N1gNqCVceigCTTUTrFTR+ye4dve715rRjpDX1+173PsNL0c09hMkCsbOaDp9JPGavsQN4FMw+PUax5emVOvmSs+bbP5tZZGKsLDPzDkLiWVRmin0YObQQAEukIg9azrSj/QTpNACbtCaIVXgQAIgEDXCchIiktjW/PunTIWMtbCa/fSj6sEsNrdnqfI8BT7vIunQGjdhd5+781ZpAj/v6yEwtS/WQ+44PhpiqzVoYAyvzIpsW49pOGryLKhxEg15hxx0ypTr8N3D6fJUud8P4p87yr1Cj8UUYl6lzQYfNIFT3Fi5YJnbfu+oM9xnf/b2H5u9EVLd8TTA93Qp95Hmst0LAEJ0OLM07YMH+hl8UEf7JZ+n/qXIh+96msteIr6SKV8sfpZi861HU073dKbStUUaLsQpc37VU9sn9B76H4nGVPtHw6RoM20FDdRHuFx5D0Ecr/DDrWBAAjsmUDOs27PTUJ1BQiUsCuE1gKGQBEgAAIgAAIgAAIgAALtEoDQ2i7fkqXnLFJsoUxEbdYRmj6RzRBaPdHgxvcyZ7QZjeqKcU6Z2uGHgklAwKvyIAvRledZl0JrzXJNwyE7HFPmfueHJvXqPPG1olgdRqgizW1RWVxqCa0ZRguLlb5+JcRKzxb5pJ2qNvrb3kxMrTvs3CfF6Q8tMtnBE7XZFjy0CmL9yDATLgEBEOgggZxnXQe7dfJNLmFXCK0n70YAAAIgAAIgAAIgAAKHTwBC6+HbSLUwZ5Fib2vXt41zeZNHYvKYS/OjhDT7MMvqKinWeoXWOtpURbm62/LNbep1W8gUUrOEViXC6nvn3fKFUOvbX2+nBmhBaOXib53Y3Ra8OVYlYkrGunidtFNll5jQqtu55pMtwjJ+kwviaQq06GTHd3KE1hwevqHIbVhHT3dntKKlIAAC2xLIedZtWzbu+zsCJewKofXv7IeaQQAEQAAEQAAEQAAEMglAaM0EdQCX5SxS/BGtcZHNiVidXFS5Wn2i2pUTnRoQWpU4lynOCu1xSG+3c54qIBjRWkW6yhyzVT5UK/pVCoV2XlHXlO0LrfYW+FTEb9mIVhlV+iH84PYtnVaA53n9euJisT8KuKYYt5mV3kHelp0SAELrAcw8aAII7JdAzrNuvy1CbSUIlLArhNYSlkAZGgH1A8kHxfMG/+jY+frfp8FqSfPrBseOrGc0643Ej3d85AJmYRxU4WCRiyMWEfP01SN/YIgZtfGzHtLDZEEfMpCiP1jRcn4tDogxokt039VsHNueFrCbHjmjonf0aJDY3/7SFdy8bao17CCuG1oEcqJVffOw8rHwLpSfY6ejs/pf6WIpF7t/CImd5P6GcduKBaJjVW3rNQLf7HmXjdtnOl9e0OvDmBYf7Pv3aF7DMh3R8v6FCtxiHinTtu6VAqG1OzbLWaSEtn6rHKtJAS900vt6Tevra7qW2+wXVo5xX57XKieritz0HQj1cq+JuizP6RvdqkPlvKkDdOHOSh2gDqFSkaTJvmjPXD1Ha4ZLJFMHGBGcbi5ZI0pT8rlUOVuryONQjlb90L3M1AEay7TQ+mEcoBUXWlM28wmtfvHVhz1bkM2wGS4BARDoBoGcZ103eoJW6gRK2BVCK3yqLIH/n71vV2qlWdbM9S5LnAkOxhlXPMAOkLGxcPEkU3LwZOLhSKbwcLFwkJ4AnoDAQLzAOXMmYmYeYDNRt+66V1arWmq1cjl7/6i6KuvLrEt/nRde4fUM7qdX8NfKnbVZLmEwPb4qx/kAiUvZ1/yXv8QzgmDgzdsV6pldRB/g3MnzlS9Jn54QOIZCsqxiDZJ4UTrgODDyGqYw5dFxP7CZ3MH15wWsn1fAOfCfDUwG12C8kG2WcHn9BXOnoq/IuXavSNksoKV93G5hVTHpyma2GiHv+1vWQMUb+14ifpZLeDv7gpeHc3h+D6xvvfhEJdUGlssBTGNfE+zCJqEZ/Wxg+fgAXzf7IM5MIZh3zN2LIOvtsNfiCjjJDpFr1Vrzzr7LzqbHs2rNbiaXcP2pkyZtgis+Rnxa1aj5epJeWG2O3qe+iWg9Hm1iXlL8xa8+QIWlJ4lWVRxLy+vKc5jynKgiFN4pZOUhNG1yzi1+Zd8xRL+PZ9qZ4/OENchX+dFFEbgeYtYN2TfnIrTfgker/qHUlstb5KvWUY1xKaJVfcwWKRMGTiGveg1g7ENfMWmdeXK0BnPvumvRKGZ2PEuVJCUECIEdEMCcdTt0T48eCIESeiWi9UDKO4Vh2YXmDp5FNdaT+scuwa9wo8i5kJdCAJPNcgKvLwA37yuoM2adFIDeyQpCC2Du4CKq584M0sTSgdVj0OPBCftil+47gGdRRVj9YzqCaVP9+GTD/u2wdsA+lny/fMFZpYMfWC7fYJT4gMLwfr0RHx40EGECo7CnN/9Q8wUX8AnnFv5+FKTH4h7Xzc/mBxhLf2o73D6tEL9W8/bdVHhp2Tm6JI0oruPuLWXH7V9vRLQej05TLymhvJ6+qA4AFlUiQ++V57rmCW7mWLVzmtq5XgMRKgxarU9TvsgzHpWM11s4fxgATy/LiVWAyR8W+SH/8XFG8Ma8Wqs24oCMzsXKkwqg5qo850O5ZSvQrGJdilgcwvDjA0Qruw8zUmu4WMDFbMbnwnT1DHdaHt2IngKyCyLVzsOrpw3wy+7qJ2wfVTEzT7pfpRJB7ufg4cudS04Sx7NDkaSEQBkEUmddmVGol30jUEKvRLTuW2snM17kJZJ5Dt5d89DNxfoWXrjH4D188wsn+9scvh7E7yzkXl1Wa28x5fE5hy/mgcgvmvcAzEPxSX5RZx5010+gQps2y0u4ntVf2ysSePQGLH+XuOcKIsghhbzyRkg2Rta93ojCAszT7u4BXi7m8G6wTAGqiOf7uoGvgUbUom2mvgw7WC0uYDZ70jzuWNs3GEkPxCA+0618OUhjzMVkXmM8LFd7YbELPLCXjvtviTs2nQQj9B7h68Ul3Xi+ra9PeDnXSH1dBzZ+Me8ET34t54PBZgkTmCZCjn9gs3wTHtx2GgifbKm/VS8oEi9Ycvwu1rUHLAtbf3wQ2LMUCJW9+fCvQhV9azFk28IDdQR3mheP8koFQXY/sRC+NbwLt2H5z096Vy+TwzGsbXJUecOz9ybORYU94XlI+fUTfMAQhsMPuJCe5E5hEeVFpNsol9B9KddNJojrzw/8bB+r1BPD8QKeV/WLc+4aFOvHo4/tOTzwPUqrxF3N2dS1zzus/thl6iG05tVLs0l2XMB6Kzy/DTwWW/EhLRNTMVXNXlU/u6zVjH1X2Mwn3FZRA3U4KTAP7VEobYv8qCMWmWu3ob3am7fPsy6c/VPZk30uCi+6YFoOdv693vA9ILy3H+fnAZNoBfjX7y+cnf8H3P7zH+iT8lgalrjkH3Kuxy5/GDszasndtjwfFvemCESkiCELPix+b1NoZSCszpq5ZqZiAAAgAElEQVTjQd6srSiOOiUEOo9Af8+6zkPfqoAl9EpEa6sqOuHOrbQBFRLKu3P9DNOrv8DDN0EksBcVTV8AxnORJ1MrDABWiGWdzJ6FZH7DzS0AjM7gdfAA52v+HzD6vuMetc9nb/A2ODPIS4NM5eOq8HCLII7JG1Cv85VdzjVpDTztwghWjPxNkEuxvuxwVIXV2eMlfN9Lz0w2L5n3UuSVjODDwtQSGHOyhb3cPwDMeSi+TeqItBFb3bMRXfiBzVa8PJx9DUzPSF49dgRnr+bfbU+ZmvSKX6K9ecwMOX1hfK42NpMJfN+vYLqdwOT7XksR4CHypQeL7fHpEv61nTIyyEjDoYgcToaxUGsTD5W2w8A/17ZV6oVBbTs8HcNgCmePf+DhfA3P0wG8sTyYOnEaIb2Z7d1dz+BDz4Wn7x0xwpybhW5zrm7deYs2LyqEW1sH3jUVxFWGsz/VFajZXvYgyf7cNShIVrH/3Yb2Rrkn8L3w5RbWz1Oua5Wm5B6W8AYgP1wxstx6sdSwTK55qYP5HAAGbByJjo43iFD81UrkHURjauut6sf2389bq6h9V310GI5hYeX0Zc+/jd5hyuRh+7AnEoPZE4wk7pMBfNle2oGNmX9UADM/NP8QoD7IObas7Z+Rc1HU3/kDVW5JPr5IUwDzX+A2Ed3bk6dS5xoQ0do5lQQFKvGS0s3ZWnk+bSH1qvZ7noBR6Ak1dnNiEdV9ZxphddYMD+8e35m5kyCEACHQJgL9PevaRK37fZfQKxGt3dfzUUroTxvgflE2vgDbxJtNuGiVZTfLDQxYHljuuXMO8/spXHEvvxe44IWnwHz5t8kyLbTfIEUMgjghr1czJlErXv5rMiasTO0SmCJ/UhZh4SiwAni05mykdYjgw8msJMbM81ULmbJw3GwArrhO6lDZrNQSktBjRREMDz2eh42F5OkewD4dqHxivhBeBWjogl2THjLxWzSlA3vReTxbwWqgiCidQPJ5euP+pux0e/MKb7CSuWYlsWLl9DWx/QEX/3zbZrlYt1O2zgTxfv8+hS0jfEcAd+pDhecDS1LPhici84gG3rcikZyUA5W6JDGp5TI2X3ZC865tMO6B4uZKrudi2bvMA1jZZvYajOvD9MA3cwYbhLw+rvEBSRByD+fSA1USe3+qPdX2rvR5/4RyR5v2m/bqweagzlmrOfuu+BBxbeR0lEQ3//jEiGPrY4Gz5yZe2o32fk8q80OKhUnk7OOEfPUhjtn4I7xeQ5WqRqSe0Tz/Y3t76izp4O9EtHZQKQGRSrykHM9sDy2p9RERLU4zYhHd/dE1zMfDyft6dHMmgQkBQmAXBOis2wW97j5bQq9EtHZXv0ctmT8no+XBY+Wos58xCBr95VLzFtBf6jkR9XIhwznNF9cYoWvmw1L5tHgOAdPjCJNTzyGacEULnFxlVrXbLGMIYKWHmS4uZoY3VgofRdAEMd4KrLb3A9i+PcIDy6WqFZnaAKv+axIEjHT9uriAzycR9r1Yv2vkoTlj5ZnIvPkUmVUVV7P15OhAewHhqSJetJBhbZxISgFum+cL7int83SreqlCdgNkjc/TG/U3X1oIOarXTutibCwc3cE/27ZZ6oYtTGVKAOa9+X0zB/gewJRhWhFUmmcjF89HIlvWrHtaenO1+UP7ba9RlYOt9qz0zFvKxAuhifwWVr46yx50j0PdQxTsvcEiMnPXYEIf+h5lFtwKk5zOByTL7qMfuSRx7BR6MfDQ9ag8fBOYKoI32I/Wp/Lw9RUFtNdq7r7rXevaB4TJJbz6CquxtbRlXr5XtZdvanO2CG/R3CK2pf59+2f0XIQN/4jyei0/NG2WsAGAh4c63UZKzynxu/Y7Ea1d00hYnhIvKcczW5KUECAECAFC4BQRoLOun1ovoVciWvtpGweeVTgno+6dJkg7VfXZfsZX2ETkcoXlFq444YMlU/V2ghBQIb72C6/+Uut7wa3l9UPseO/J3JoqV6z3KTvMzFuhPUOl1Yu9jpVJipgeWyl8ak/V0Es7D2dmxQyGQxjfzuGe6ecH4C93S9zA5uqKV46tPP6sMGmX1Nbl1XKOKULi/BXeRiteoCpORChS4xo+eR5IkXMWZD7eehSrGrANNzrNgUnWVKkaZH8+707c3+R62N7A692rUSjNzSE7ATFFmWvVg3++bZt53/iYLxdwy8Ov67yVRm5YNmcfiWxhG/QGSTzrfMyx82D67E6RXJevcPN8A6+RXMgxXA1bVvPUiczMNRjXh+5RbeX+c7wV5Vple+PdA3zeirzFLE/nw8utlus2tubFmllOHmCm0rrYHrvOdsTsPo2pgApbJDHk0equ1dx915ciJJbuQ8jN8meLPSfnn3nOySctYr3+CGbvn4lzkdv4AL65i+scYDuoUuaIIpQpPefMpBttiWjthh4wUpR4ScGMQ20IAUKAECAECIFDIUBn3aGQb3fcEnolorVdHZ1k76EXaeEVuIXVFHihoO+vF3g5n8Pz6Ar+Mo9IFcYqC0h9zUXBD/5PEhe363M4u2LhyzaJY+UElWGyzyNWEbz2pNxy958H+L5/hhH8NcdV3ne3t3A2nbJ49LC83pdtO7+rKmwTLrbDC8J8n8FKKx6EJyIC5uXDSm+qCKznEWdC/2qEloOP4YUaxhhYSP+XKvglyOzX82eha542gOXj1UgiTjScw3Y1hb9c39d1jkdrWqxwzdtAEhySoL1YS9tgxYMMsszVAet79lHrQOU0FDkuRVEelieUVQbmuYGVyW0mMOCEJSu09ihyriJIloqQYdi9jUSxIGHEnirjyL9ZXp962ocqpQCT3SH2Vfi8iX90LWpzVCTR+vYLvnWSCUGgiiXqIdVYMbHvM07GM3lFnk87P6fIv2rksLTtQutb6bAuDuaft6ED6YW9hm9ghupkCJV5obceXAXmt5X9suJ+nyrva2i/iqxBnjs3tjdKD1DDg5/breadXZGuI3hbvgG8vDC3RphuN7D5foXrrxv4vR/AD9v3Ynsi+3jBcwCfyXQj94yvg8H3HQy+5iDw2LAlIfWm2XACU2UT/n7c/Qy3VlP7rgjzP2PpZfT1rhXgiqf7YHKZH/V4jlsY8Tzj8X/+cF57XfD/9u2fZ4/Rc3Gz2cDVFfOev4OXi1tZjK1OjaF/6HD29pToHb29nBrR2lE1kFiEACFACBAChAAhQAj0GoHf39+d5kdE607w0cMmAtLTSP1xuICtXi2ceWqy6uCsWvPziiUNhQdY8Pyq7P9fP8kHh0NYzEWxrPpfLF+iKMRUkzLy5fZCEmcqTJQXmZG5Wy9YhfAp+w8z5+efBwBF4kXkdd6vVZEVyyRYJXKeP1ZORQ/nrcOBVfhyHR7Ou5HpA+wQaTdk2rbDRA5ETsgALOb3AmMsPjGMZVg1c2rlXq3zZ7h5HcD1p6rMLecGqgiNVr0bhjBeMFLWfvPX8ZAYaYVzzHQLY1ivAa4rI9IwkfZW60wfm8k7rrEwoBRFZZ4+hjBWNoFZ8sxD+W0EjKtnBM+IkckB+0h1N5aet758jp9D5aFoVkJXRX4ESRXAfxtei+ayY96xT2CGq3O6jNXjgqn0EFZLV9msIKauoVrSelV5ta5gCMPFHJ4Z4eoBwpt+xGin2Ye0uZUk9N15DwE+PmA4HMItIx8Z4SZTjdhFkeoh/LiK303bHPO80PH9yjQtdw2G9saBnZeY26S0W72gk1rXtzesXhM8/mFe3GuYj67E/vo5hvGtLMwWWvM3XzC4/pTpFNQ+KvbKv7LIEhubeS4/r1jhswG8QA6mDAW1rlQ/fv1XOE/uYMYn7Fmr2H13M4E7dvaITsz9poooEOkxRkF7vKzSTej7VXA/tmQTa9lcF2p9G/Zk27LnXKw+gLyLDwQ8lQcvdCj2fljcwg0r2sWIb6bPwNnHCG9eiPKI/p0a0brrJf+IVEuiEgKEACFACBACR4dACc/Ho5v0CQhcQq9EtJ6AoXR/iog8jjwX3RUvqHTq/7j33isr2hICg7A6dRuh+R8agY6twc0EJt+SZD00NDQ+EgHMuYjsytMsfY4077vNJ4lobRNd6psQIAQIAUKAECAEchAoQcjljEdt94NACb0S0bofXdEoMQSCYcgy3+UzwBv3EDzSWMeS2ueh1gD33MNM/0dYlYSZ+iIE8hHo7hpkHo91Xur8mdETB0AAmZ6jkWTBc6RRb3t9iIjWvcJNgxEChAAhcAQIbGAyUemMjkBcErFXCJQg5HoFSE8mU0KvRLT2xBiOdRpG+LcMla/movJxesPKj3XGLclNWLUELHVLCCAR6OoaPGJSDYl875pFz8XezTZvQkS05uHVtLWZmkf2Yt/RAp3XaZGwo4fz2GN7OM12IhXJ53gtI5xkWpaL9dGlBDlN/dGsGyPA7jV3M5FGif9TKdga90gPEgKNEYgRct6ztBppCMMxy69vO081FoUeLIgAEa0FwaSuCAFCgBAgBAgBQoAQIAS6iwARrfvQjZVvXw5Z5xRGyCALM/J00nqObvaolr/Yzf+N6JuaVAiwYqF1/mmRI38xf+f1COgfIdBLBLS9Rc2P9pFeavpoJpUk5NiHgcGM161QtqqK+PJvBXZNm6OZeb8FTeoVMX3yaEWARE0IAUKAECAECAFCgBAgBA6LABGte8DfKHzZcDwk0ZpF3jYUhR4jBAiB/iAgUiGFC6n2Z6Y0k2NBIE3I1R8v9Y8CurcrnYXd03Zar2mZiWhNY0QtCAFCgBAgBAgBQoAQIAQOjAAjWv/f//5f8Au/8AcA/vX7C//27/8Bt//8x4ElKz98iUt+vlSsCNsAZsLNBobDC7id38P0KjNHfiOi9Qc2kzu4VvHAwzEsnldQped3PNmGMF6/A68LqnnJcskXa7h9uZbzYH8R6Qlg8geumVuR998Y1muAa61BqJ8ra7yqO11mpExOX3aKBnss9vvNK/zByKnPs4k8lqeVEQarfsP2CwDhMFqhn8HyEgazDxjydAgDzRZrHTK8LtncxwsRciv/+2M4hvX7CkLOvD/LCdzNnkBEmzPbeYbV1V+Ip7qo01rozzP5nldXvFaCmeplDOPPJxnS7oazh/oQagrbf1LGXe22shM5X5/N6QV4M38PriNnHSb2ABC5WO/PX2tdWvsEXh9irIenD80m5H7C1bGEy8FM/qZsxr/fAGbNBgsY5+/S9ES3EEif1X6itV7X5l4R2qvUrIP7SOhcYifg+leclZF9pkIVuad2SwvlpUnrNT0mEa1pjKgFIUAIEAKEACFACHgQsF+cza/y/hBk0Y24WJ49BogP68WFh8g+PMGHzMmmv+iaJIt+YdVII29olk4qqcnVL+D2dKMyONjE5i4bc5nO4PHPNQ8pc/+xuczha9D0d22c+RcMKmImB6NumT0RrS3rwxOWK5Yrs9WMPHINiFb10jleb/kLoSB8NVtlL3/f9/A+/QtsLQp7romw6qVVyarJoPalDWdpVnD1t16fxm8rjYyN9MMgscdj+xCXScMKIxN/9ZUEoz4fXdO+37F96/1gn2Hj3b18wIeOP5gkPNu/FQmO7Ze95C8nbzBiBKlPP8tLuJ5dwHp9Dt8whemgJruEnjawXA7g7GsA158LWL9PQRGvMaJV4cf7UH0OxfOCuYvbhCKA1fM8DLg6o3RcxrDeMrJXyV3bry2D2UdtTz77P3tMy1h9RMi027+MvJRnkH5+N7HJJrbmeya4B/Cc81/w9PQEwTaGnYb1IWxW6mc7kR8utHzRif1mV3xa3smp+z0ikCbk3DVWp30ZwlirRRPbqxhPmtpHKrvUziH2t8cz8ZEgec6Kw41/zEp9vNojxAcZKq3XtFhEtKYxohaEACFACBAChAAhEEBAXOwuxAum4/gmXkK/5uprOqcV6pdt+VJk/L5ZwpK9ZOtf3z8vYP0s+//ZwISRjzoZu1nC5fUXzH9tjybpASO9j9wpmPIJAueTk8CVJ53yAEjJ4HQuitN83m45OaT+cby+5lrBmgYYGRgix2mMUXdMn4jW/eni52cDb48PMJMepll5EHOJ1qq97kEovBsdbzG2g0hSU3g+Ch9G5wVT8+5xwzL95FJOP/Z4sJzAYMY8LetiVO5Lb4LUChDaoZdnjo/HszQUhorF6Ge5hDd4gRnzLlU5dtm+/P0FMzZHjeDOwYzv/cstTNnmXuncV8hInRH1hyg2p/vvCbyNNC9nzHLw2Jb/sZBNqL8r21TEqv3f3G1M7us1+Srw20oyM9AH2v7L222SaM2wSR1XrK1pB6P0II3sAdWaju0TGvEd1AfzZL7k3vOcsIVHSbT6i2qh9hvLqHxrFmOu1Ob4EEgTcqEP70NYrJ9hdPWXe8fXe2KoQGRqL/Kcg+aiTK+x44O/NYnTek0PTURrGiNqQQgQAoQAIUAIEAL1GxFslo/w8PIJH8rFVP42HC5g/jzVCFd2MXyFG4cAVZ3Ff+df3z893nT8hQt4uKmkWWB5eQfwrBOkAJvlBGAaDicF7s2jycdfeF/g1vbWQslgm4i4FEMVssVv0h45d8NIzAEzjm9sDEbdMX0iWvevi8p7NMerNZdojREogfD14XgB8/t6rzGIjWeAxzcAmIkCJI2J1kg/3jB4Fr6uPghFQ+VNmXx9DYfjKm1DkmhNzlfYDRYjRrRuRwAPPHRapl1YLmFwpjzjTSIA228O0WqkkVBmz2zheQp/czJZeGwri2gNhuMqUs5H7Gkez55UD/X4YY9KP1GHJFoxdlutq5RHqyZtwiZNTkd+KOE6S61HPf2Hh0R1PiZE2ugerdpHj8rr2hMt8/gQS/eg0lkE9htt0qk1u//dm0bcBwJpQi61xiKe1foEkntRgmjNOGf3gVvXx0jrNT0DIlrTGFELQoAQIAQIAULARIB5Vd5dwxMLrVzfwovmTcmqiT4+zHieNp83y0BWigbpKbRR4ZKSNORhm/AMLKqxCp9dz+HrQYxX5SXkb84eObbn8gW5fplnLxmvNyL0UoQJsheVewCeE/FCEJYyXOjCIAY95CHz0rxgLx0juPorPHUEmchynomQzirMOFVYJ/Y7vxTa3qVSHodoFRdMgZt8C98sYQJTmZcqYMD6+D8bWN49wMvFvPKSE2kJ8DIYo3hkdIhd9sAuGKnnDdKZ/9FLcDfCqENrn4jWwygj+MEjJE6LRKvY9tzUATUxNYbxxTncr0xvSDNFIoawivfjeLRulnB3LXI6KmK3qUdrlYZA9nX/rZFWMoVD3nyForDPcKJ1ysLqRWqX8WIB5zCC6Zny/AsRrSnsRej/lO3RQY9W4aHPz1YtdcpYJNCFJ5l2RgsSiC+KilzweyvWDwdsIvl8DtEakAFNgJS3W6xHK8YmdUVgba16BoMBpg2aaJV2BgvYVql14h6tuie3u/7VniTWv2/NHmb3plHbRiBNyAXWrZ6qx/ggk9onwntZ1JMatX7aRut4+k/rNT0XIlrTGFELQoAQIAQIAUKgRkB5Pa6feZEYHoIGMhSckZUPAHPm1QQsn9gZrES1FphcfsP9/Ase4V6Eqr3ewPbmG94GZ/A1qL0qa1JUhRK9AIznovgGuyg9nAsiMyYH/02F0tuejEKWm1sAGJ3B6+ABztf8P2D0fWeSlYbe5QvlRR0aK4hIzbPU+m9jLh4bsj256vBkz1ja81W6At1TVsdGFs0Q2If/meOLMK668E8DGbShODkFGlbsNw+pmsII8ztmHC5aA4y6tPSJaD2MNhyCPiVGLtGKDp1WA3ty3lV5TtVLaJiUUl7gPm/Xek+I9+O+0Nrh4n/ddAapfJiVl6HZ1zPciTQKVt49/reKeIzNV+CGn5sgWutCXXaRpADRmpJlM4HlQIb+B4jWSkbueci4XpGjmpPXIHNpNvSujlf2TpMh/ucRoeqjt6qwkrcPtP0jiNaEDpqS/381ApOd0z6b1LcFrK1Vz2AwwLTxEq322lQfseXH8OoDQojAiuw3GWs2tW3S78eJQJqQS33EkWlH7r+R+4QvSsPa4317JGr9HKcO2pA6rdf0qES0pjGiFoQAIUAIEAKEgETAzafJiLCHc5WH7QHOjfye8jFeWOEcbplX0FRUOhbP/HXJLz2U3SDGJPHKI+RH8GblPtX75C85Kg8ou1zxZ2QxGybL67kIu+VFO17ggldgFi8fL1ZO0Vr1boi6TSaanm/+UPW6P/N39WKmip644fDqyRABWntx8gInq1jKAE47GGH8YnzQ8rP6QvJTMpi/m7lpRTip8CzW27kpD0IYucvQl9/VN45OUAlSH4dRtxY+Ea0t64Pn8Z3xIhiL+b346MC85h+/4Z4VMBJsnXwZjHgI2p462gcP/eOGnvc1VaSDVVrejkSeZpfEcYtT+Yot2XuZj2jFFnYKFsPSPFqxfaG94zKLf9nWgpdH5UKVBIEKtw54d+L6ZfmyE3ZkEwFOwayaMKsIS0Thlrq6tyyO9JflgH2EM+OMCJOYvuc3yzcYTNmawBXDiveBLFITIOqZnnE6wLdrYpO6vWHl8T0TLnSl4ySiaJyieSh91Lo2SGPNWzq13+yKT8s7OXW/RwSShBwr4sYK6OlpbFStAS5nHamW2qtS+0h9NvrzvKbOWS4OYk/dI7wHGyqpV4RkRLQiQKImhAAhQAgQAoSAuoAwT9TfijjQyDpWudb4TXutl96NW16UyST4wqSrS5hVnmXMAyMkB+duRchn9c/KVaZIXn4pe7mA9TsjJdnLR4Ao5h3JlxpYwJrnYdVIvsEPbB5ZGgKNqLQJXtuEnN9Ff5zo5R5AZq7U6vFIOD8nMs8X3Dt3lYotdcYXL1+fqviLJ18rRgYBle5RrJ7yhPNnY2SBiB1HeywLo44teyJa21bIBpaXDzCrci+zishzuJ+yfUv+SxCtzt7DHzPDwM1Z1AWCjLycjOx91gsfsdQkbI9hXpysS+13K3fdcLGG25dr4A6f/J/+0qkTY0o2mdsZ208oV95wCOPbZ7H3lOhr/qwV6lFTWcPvzass3iOhiM5XPpcrj/SIguUlvI0YPjU5JfCXKWJQ/d7Aq/RM9Vsw00/dRhDwtdehoUPb/raYCtmm7bD8vs/qw4HYsCVhp6SzPyIwYvauLgxnPK97tC5gwYqI8bxBrv2G+xAypOxfkIoeGVE6EOmB/mgXg+A6idl3yCb16BHsOI4xpDDIxGkc1ocqhsX0tH6+gVeeCoqpTRXYw+831TTY+sfg0/Y2Tv3vFYEYIWdHbZmCDWE4vjVyjdv7gHevCu1F9rq18hGLsRFrjIhWjhQRrXtdRjQYIUAIEAKEwKkjYHskCqLylofysxdSI0doBZZFYBrkmv6buAA9nKs8ozYxp3tsmp6Ruhwi51ogFYFFpsZIXr+uzRdO4wXj1iRkUuHG7u860annftUlsTysbCFtD+CIwTrjyxf4OkdtyKM1IYMK0ZV2URFUnrQB+RiZEzL1Ln/D5HxV6SeObEET0XpkCiNxCQGOgDznjNQs8rWf57ZVaW6OES5/jtZjnEk/ZCZ99EOPxzOLEoTc8cz2dCQtoVfyaD0de6GZEgKEACFACOyIgPAG3MJqyqq1v8H31wu8nM/heXQF8CbC9bnXKg+3ZdHrV8K7UQvdF+Qae2YAf+Gt+m272QC8PsD3/TOM4C/8ZR6yVT5WUajpa/7Ow85jchjPKe/Z21s4Yzn3HJLXJGSZp+vz6C+qqrOX5KvwzUsbwMKTl3fMA632PFNpCIT3LItgFsVmYLwW+WrlWKIwDssTy4p7PcL3ve4FF1K4JV9VVMwMt8LKYNGf3hQMLqmaiZEzFc0DWPPe9ZG3zTDacbG08DgRrS2ASl0SAq0jwNIGyPPQM9YGleqldSEbDkDEXkPgWnqM9NESsNRtAIEShByB2z0ESuiViNbu6ZUkIgQIAUKAEOgqAnpIzfMK4PEPPMBChv6oaski/EyRgTbxxb1I2TMrVWzkUxZhkjlSL0RY41YP/x8OYTHXCjVF5Bi86Z61wpMI1oKgNWQxPB8laXdhkph+NVghpFZ4kh0q5RT/CIYlshA+kYNR/LO8Z/W8kYZgdZXqsZxn1HwC47MQLZ63tho/RwY5otW3nm9WZXIwKhLLx2yMcjEMjVNHc2Zi1NH1R0RrRxVDYhECJ4sAEXvdUj3po1v66L80JQi5/qN0fDMsoVciWo9P7yQxIUAIEAKEQO8RSHk79h4AmiAh4CBARCsZBSFACBAChAAhQAh0BYEShFxX5kJy1AiU0CsRrWRRhAAhQAgQAoRA1xBIFUnqmrwkDyGwBwSIaN0DyDQEIUAIEAKEACFACKAQKEHIoQaiRntFoIReiWjdq8poMEKAECAECAFCII6AETburRpKCBICp4nAqRGtp6llmjUhQAgQAoQAIUAIEAKHReD393cnAYho3Qk+epgQIAQIAUKAECAECAFCYB8InBrRuuslfx86CY1RwhvkkPLT2IQAIUAIEAKEQAoBOutSCB3n7yX0SkTrceqepCYECAFCgBAgBAgBQuCkECCi9XjUXeIl5XhmS5ISAoQAIUAInCICdNb1U+sl9EpEaz9tg2ZFCBAChAAhQAgQAoRArxAgovV41FniJeV4ZkuSEgKEACFACJwiAnTW9VPrJfRKRGs/bYNmRQgQAoQAIUAIEAKEQK8QIKK1lDo3MPlzDZ+LLbxP/5bq1Ogn6yWFFf8bzOCj6mEIi+07jN4m8DZaQUsitjJv6pQQIAQIAULgdBDIOuuQsNS1GsRZ2I0zsP17AxIe0cy4N5THqYReiWjN0ig1JgQIAUKAECAECAFCgBA4BAJEtBZAXXs5GXaAaN1M/sD1E8B4/QurKzW/H1heDmD2Yf+9wPypC0KAECAECAFCoBACJQg5Q5TNBP48nMP2fQp/+Xn9BfPfFVTHYyG5s7rZ070BL9MGJpffcM8wAgBxjxjDuiBOJfRKRCteo9SSECAECAFCgBAgBAgBQuBACBDRWgp4QWS+3B7Wo1V57Q1VuVEAACAASURBVJgkaz1H9vL0eqMTsKXmT/0QAoQAIUAIEAK7I1CCkKulEGfz17w+99g5+HDe3lmNR6D9ewNals0GNldXNfnMieAXuC3o/VtCr0S0ojVKDQkBQoAQIAQIAUKAECAEDoUAEa2lkG//hSn9kiLCEJ+GC+G545vazxKW2ylMpStPHU7JGluhgpsJTOAezh+EJ6z9u/msOZgiep024zX81m62/CHlgcv/Q/vd+LvRvellE5ODP6bhEZ0vj5y8hIGYrPMvOCetpU5w++clPYsv1vB78wp/mOuxNe9KBo4FCJ2qMfhcRvAmvZOHwyF8fCh5mf6eAe6UvsTc17cvcO2Zky5rWE+1J7SNpa0fPz5DWCwuYDarZgDDxRpuX66lTTEZxzCGJ3hS06hsQNqzrQlNnyEZUqs6ZluLxSfMEnix/uO2lNKzi6utJ4VnaH2oORq/S2zAsGO5rrcTYW8IvF0d1XtKDuY+2cS+lMKn1mBs/sm1r7rx2FSb0Qcp+6Pf4wikz7oMBD0erNxuvubOWZTRa6Gm7d8bmgvK9t8HOCeitTmE9CQhQAgQAoQAIUAIEAKEwGkiQERrKb23/8KUfPlk4ZEiZwDqBZITGFC3FYSGRrby/j6rfHb890+LxN1M4PL7XuSltdoDCKIMVAoD53dBslaeRTKUEnj6BYDl5A1GK0YYW3nsOAG80tIiKNLrwghztOVNzrdmriJzko2i8w7NawEXs5kgTYdDGF7M4X11VRF2ivgR5NEFjMefcH7PcglqpBQjqdn8v8/hczaDi/Uv3H+L9nWIp2wPta5Un6qN+d84Pem6t7G1Pant8VTuP6FbRrVZc5I6dj4SMJt5veH27NWnZo8pb+56pf8kbcvG1J5P3JY0gjiiZyaPs6Y8a86/PgRdacohx5Xr35T5B5bLLUzVFxYE3j75UnrXd9OwbNrHAwQ+sflLEALrNfDhSbOpUrs/9VMWgeRZlzMcX1PsGNJSBeipBHL6Kt62/XtDY5HZeXwH8Bz6aNug4xJ6JY/WBsDTI4QAIUAIEAKEACFACBAC+0WAiNZSeLf/wpR8SZFEK8pTyxsWaBI1JjI2MSZ/1T1kPUSq0Yc9pudFzkvm2kSrR2UOsWeTWDnzxcwp1iY6L+mNqpGgFelo/I3TXDCZAKxWA5Ffl3nBsv9fEdACiBCp+eF48tZkbDT/ngcrQy+SEGckr5MDWM5BeFTq5K9F5jpEK1eYQewLou8SvjnZbJGSCBlwJen8xWi8xKrKV4iyJZfs9uk5SrSCS3S4etBDe801qs9hsLyEx7N34+NECm+HaM3B3MHI3j8Q+GD3h9haTNhUqd2f+imLQPKsyxnOR6oS0ZpEUN97k42RDUrolYhWJNjUjBAgBAgBQoAQIAQIAULgcAgQ0VoK+yMjWgOkqI+AE4QN+Cs1I0nJy8EM6shwSdApD1xHBXYBjnRl5iTRmjFf5n1ZpVcIkcdJcqcOla+nx+Z1D98VaVqXYgkSnw5GbiVoY+6SQFhczGDm8fZUsnjJeKPitFk0zQ21D8kh7GT01oBo9Xm5OsVZdGOJy4CrKh4jWusUEgZeKFvyf5iw9WwSrSqdgBXqH1ofPk89ra0RVu/1cvd4FWt4V0SrYcpIzBOyuR7NQnADH+z+EF2v6TmWOgGon3IIlCDkKmk8pCpfGy+34RQ75aaS6Kn9e0OjqfwsYfI2ghVuE0UPUUKvRLSi4aaGhAAhQAgQAoQAIUAIEAKHQoCI1lLIt//ClHxJUURZLEernG6IPPV7lLKHfB5ozJtyAm+jFfc49HvIaekGbI84tFfR7kSr8LB0yWLffFNz4mjE5h2dl5+A8774V4SezLta5XWt0zkIWQSpyXOLyryD/hBv26O1Js1SHqvG75IAswuu2R6U2R6tgmmrvFoZWat7YebKgKsonuPRKvASJHLKlnB6dvK88ny2Ur8sp6qqlO7ZpnwfF/Rm9e838PrnGj6rtA1aqwjeFfGpCHuE3hXmKdlCRKuxDpD7Q3K9JuZY6gSgfsohkDzrcoaiHK05aImz3oqayOwg2LyEXoloLaUN6ocQIAQIAUKAECAECAFCoDUEiGgtBW0HiFatsJRNglWzZC+dj2fwfv8NzMu0zpkpWti5Jw10HE8+64XM/t32arOJ1lBVY7v6cbHUAZj5JubEAUm0ic5r4PFo9ZFy+t+s1AGWR6wi63SvyxTRauRMPXs0cxh6QsR9ROyH5SWpk2SNUgcobPn8xjB+ArjR8irmylAydYCB1+gNsXZSOg3QwPoaYqkDfFW/1frwhvID/Gw2AFdXoOuApQ7we6UrOV28HaJVfciJ6L3CPCHbX1/qCPtvqP0BuV4DNlVq96d+yiJQgpCrJWI2zpONig+C8px7vdFTn5SVH99b+/cGvCwKmzpdS+6zqfYl9EpEawpl+p0QIAQIAUKAECAECAFC4OAIENFaSgXtvzDhXlLqauZOeLjlISbCdLVQYIvYsHO02WHPjFgz8j7aHm8W8eorVuSGzKu8pDoRtbtHq3C4jc+XU6ipOSHbhOclSVM9H6svFN34m5U714trvBCYvxjWB3BCHszcqEE9RQtPmTlYXY9GRI5WtRSlHdn2my7EZI+BWds4j1Ybk7QteTzAQ2kodDGtNvH1oda6lmpDC/k1dRDJvxzA2yFaK+9paTd8iYYwj8vm9ZD34JPaHzDrVTJrvFAgKn81xmyoTasI4M46vAh8LUhvf/HR5AvmenEsfFeFW7Z/b8gR2FlP7OOHUUQvpze3bQm9EtG6mw7oaUKAECAECAFCgBAgBAiBPSBARGsJkLUq46w7bz7E3cfJeUkxQ5Ll2B65zNybdm7UmrQVPShS1v67OzfhUWu2Gy4WcDGbAUv56HhfVnkgLRmsvKEAtowqdF7l02QyylD76k+LKhdfeL6YOW3h/GEAszp1pzNx3ZPYP5Yi4IYw/PiQeWv1vJeaHFxfWoV2rgI2F1lQy5HDP/f17Qtce4SudRDT0xpuX67rOTsFtnTchceY1/ZC5u9Nc8HW0wOcb5UHmqUbhAxiOLUu3byi/OeAbQnvT1fJXuI3ZLdVqo2Qnl1AbNyULWWtUYmN8Ga1dMNSEVzz1WflW7bx5uCIAmyeNeSkO6j0ZM8p3EdNtKbxia4j5FoUtqDb1O77MfXQHgI5Zx1WitqO3DME20fZdvu5N2BlDu3bwegYbMdauxJ6JaK1AfD0CCFACBAChAAhQAgQAoTAfhEgonW/eO8yWomXlF3Gr58VBMrX3B96yV5ouxGWmTNbzJwE0brbvP25O3Mk7VVbbx5On1fzLrPewHI5gGnhwi5xiY5Jz6XxxuhqV3ww61Xfnw4xRwwO1MaHQHfOOtJPSQRK6JWI1pIaob4IAUKAECAECAFCgBAgBFpBgIjWVmBtpdMSLyllBEsUy9CrgJcZcA+9YOY0Anh9g9FqCt78n6h570ow7QGKvQ7h4u6Gr+4mkFEsabeuMp4+Hj2XxhsH0q74YNbrFKYyA8lh5ohDglq5CHTnrCPtlESghF73SrQygekfIUAIEAKEACFACBAChMD+Efj9/d3/oAVHJKK1IJgtd1XiJaVlEan7JAK7EkzJAY68QcmK14fMf3gsei6Jd47p7ROfQ80xBw9qqyNAZ10/7aGEXvdOtB77Jb+fpkSzIgQIAUKAECAEBAIlLheEZfcQ6INeiWjtnl2FJOqDvR0P2iQpIUAIEAKEwCEQoLPuEKi3P2YJvRLR2r6eaARCgBAgBAgBQuBoEChxuTiayZ6QoH3QKxGtx2OwfbC340GbJCUECAFCgBA4BAJ01h0C9fbHLKFXIlrb1xONQAgQAoQAIUAIHA0CJS4XRzPZExK0D3o9NaL1hMyTpkoIEAKEACFACBAChEBnENg1Ev9kiNafnw28Pb7Cy+cTwO0W3neo5sgqlF4/5djAGNa/K5A5rnMeTLTdwOTPNQhR2hqjoLjU1QkgQDZ5AkqmKfYcgRghx4o0DGYfAQSGMBzfwnOo+ErPcev69Iho7bqGTPmOXV/HLv9xWQtJSwgQAoQAIXAIBOisOwTq7Y9ZQq8nQbQyYvThE+BDvhsOF7sRrVy1P0u4HMyAden0t5nAH8nEFhkrZkvVWES0tr/kaAQUAmSTKJioESHQVQSSl4ufJUwGM/6RT51xP5sl3F2LMxGGC9i+Bypdd3XSJyBXUq9HgMGpebTu6k1xSJX2wd4OiR+NTQgQAoQAIdB9BOis676OmkhYQq8nQbQKcGXFwA8PMdoEfSTROl7/wqq8K2stMZFaTbRHz7SJANlkm+hS34RA6wikLxe157r+MVH3dm397Gsdhf4NkNZr9+dMRGv3daQk7IO9HQ/aJCkhQAh0FwE92k9JSQ5S3dVXnmR01uXhdSytS+iViNam2s4kWo1wy/EYxp9P8CRcf2CxfYc6k8EPbCZ3cC1+BBiOYfG80n5nf9zA5PKaPz8cDuGDu+qykE2Aj6cPGI7X8Ly6gr/a3H6WE7ibPQkP3MTvrK/x+hlWV3UP+vPG75r3Lhd3sYbbl2uoI0v1gyQytwb9PDx9CO8pLu+7QWiH0ztIeTDjbc/hQXotS2XU4+jPW95bhq713zYTuLx+go/hGNbvVioJSx4Yr+GXMfTqGWYn63eYQu0tbZiuYycC6xhG3JKCaTAycOJpMTJsEoP9GuBaz88RwoN/xIjMFTMWkx/bjo22mcAd06Nn70h6sGP1rM0ruBfk2OD8CwbRfCfmhS+0X8TTptR9eJ9HYgzR1CxjWFu20XjPkfrz7W03r4NIehhXhmq9Nj1POvZc+nLhJ1pr+zDPteD54dGBcT7Z60XDqSZyEWdmbO/tGPZtipPWa5ujl+mbiNYCOGr3V/cOWqB/2UXc3mrnh2pE7b7knjVESpTTDPVECBAC+0OA3Zde4aaVFIL7m0W/RxJ32k8V8SzPyAuks1wbd6uaS7B5okNqwsLpkKLw1/86uryNu0wJvRLR2tRIMolW3aOW51PdMnJKGUi9iNTlcrzecuJweTmA2Ye+yCzP3LNHmaZAXEIVSeHzMuIvpgMZ8qmIK26nIuee+p2nRBguYP0+5XllU79XF2J1Sdaw0b2aUnPL60dislXEo30J38BkArBiICbkqcJc7XYwgcvve57Pl5FrgqjSyaRLuHv5gI+AfpxFn3jZrzbV6mVjA8sJwOj8QeqH2cTfmhyV7RgZy2VzXlJSGHGqdXecrvJtEqPrPDzCc8WMZZDOMTs2bMTSh7amYttK3rwAwnuBWJtYG3RwYLqXOZ71dWqvdx4iLue2YYvqfgVXf91n+W+rFQys/cR8Xua3jmCMGaMiY3fcc0J72/jiC26Q8+xjfuz05cLVf/0BYgjjxTOs5NfD1PkRszdxj5I5YbX9jf3t8Ux8XEudK3wtEtHKYUjrtemFaH/PEdG6K9bso+g33MvUHmL9tENiouxNfkzxesDL8xZKpPvaFTZ6nhAgBAiBBgiwD81vI9thqkFH9EirCDj1B5DvdK3crdi5+HAuUnDxc/AL5ocm6mO8V6uaCXXe/l0GdYdJzJ2I1qbGsQvRWi1ei6Aavcm8ryaZxwuPqGeqcQPEkvIA0sg6QaaoPtWY8r+r/gIX7dTvvhdhzQupujx7+qk2NTk3HwHlI4I2k0vu8csJKFBEs/3Fx0cg2l5W1gu8T25pH4poZd5W7zIXxM9yCW/wArPZR52nd7OE5fcXzGYmKYsxM3P+I9hOHuH73j2cbZwYGztg42mHAg6jENGaidPA+mBgk9+OTXrIEw/2WDxSc8XaldMuasfuxxGsVyNqXoj1IkgovA3icFAEWmC/qAzZT9Jy4j6y3ygStv4oEOpH2qaHCPaTb55+Uhjefzv7rbtOw/L5CEDMOj+GNunLhS8Mjs2Med4/w+jqr4ioSJ4faXuL4pzScat5e45Bk6aMab12f05EtO6oo80GNldXdXFWvoZe4NaIrNpxDPk4yt4inkPGR5g2U3CVmS71QggQAoSAhcAPLJdbmE5pA+uzaaDOOjQAgqf5mtepJ3mtofMC9YXQMoQaCtlediwqv7MY/BWx/btMCb0S0dpU20WIVi10m5FkN6+Gd6ruTVoRE3b+S/R/2xPFeDsKTyBR2Cvs8WC8CD8DPL4BwEwUSqmIVk8/LmEYrmbt83Zg5OfjQygFQybRGpJbI5KH4wXM76egMiowkms7ApleQHoUL5cwOFNh2nleIs7XNOZV/FyPpzTotOP8xhjWz8zT0NRzHCNJZjmevxGi1YdTlc7ATjcQ+G+bnA9gj8WjwiVgDziC0SJ/g/agh0yv4Xl6BVsV6o78+omaF2K9MFXn2CAKh2CotudDho8ETTw/estZ4wiS07N/o/ecKp1CbJ3myTAcjuF2fg9TeyE2PWcO9Fz6chH3hq68+YMRB3JiCHuLEq3IdXIgGDs3bFqvnRPZEUgQrf8Fv8xDFwD+9fsL//bv/wG3//xH94XPlHA/+mJr+QHOO0a08mgNuIWL2QxAhm+aZyc7k54B7ljUlwSW3ZluX+C6/sPB22zfR/DGItMu9Ds+vxyL9FBa/Qg+i+rvqfQseltEGigJkff+qNsld9JIyVw/4OpET4Um2hlpIDzRdKKV9U4yXMDiYgbcZ8H5N4bF4pM7Oah/oVzhzcJJpUNKUGe1QKG5sRYpD7mwLgQW5n3Jb+/b+Rc8wj2cP6h1oO5qVmqOiF2F5pBMLebRDGaNMi89UJEqsTtclu24e0GsIGcI+ya55aNrgBUOfRvBqoo+FRM2x8HZW9SeNhOYeO0gvVYxWMTGxtgJbg8wNiLPGjBr7GBtTbwr6e8egXfcah/KsyX2WNGz2uPByuX/msszI/MiUbR5h4hWZ17l7zIl9EpEa1MDPDqiNZDjo3pRbfi7QZqNYXxxDverM3i0SRjEC3F18DreuPahJPOBwgLYJUOE9O/i0RqRW11OvakDlrCdTqt0DePFAs5hBFMrnQP2O6ZOKNQvC65eHIJaq/ZdH94YjPgV2JM6IES0BnDaiWgNY4/Fo8pZHLAHFMGItWNxe4bJ3UzmWNY2kFyi1XgptPSMWC8V0Yq0QRQOqf2gmm6AgEw8j5IhNYY3nNwjTwrD4N6hHwoIotVO4eFcopseMod7Ln25COCi50syPh6WOF8YATA1co/7PgRGidnDQdqJkdN67YSYUSGIaC2sI7Zm7wCe7bVVYBiUvXk8WgXJ+gzv0y2PkFBEa01eXfBUWepuxV/iP+v9QewBehtJZLA7gpyn20YSgjv3o49V34VhOIThxZxHRKk9qiYH5X5q5fvn+9vrTfVybXg1GWkVAJaTNxit2P5o5dDjBMzKqGEQnztWZokXKMJYEarmXh+WWXgFmLLo3n8/yTndf9t6tkkl005wJq1Fa0R1JuZbeZk5aS5EP5Xt8vvIp1WTg81fCyv3tEnasvWMuRbSdlXKpnRskzKrxiylj0zPJs5yE5882+HWJNLtaes8pnNbTt+6SNkMxzu2Btj6ewV4emKmIPYstf7F+xrW3hL2FLWD9FqNYxEbO71Ob15j66TJGoivc/s8SOrI2YfybQl11qWMSVsXYuvQarnoqQSw/bTSrsNEawt3mRJ6JaK1qSEWIVr3kDogkJ+0mvauvxtfitQFq0EYr3b5jIcVh/KB7kC0ViRtXhgz9yacTrVCSmEPToyZ2QRB5SlpeRO7RIKFCf9YLL5u84t8Rfz6yI4MojWE0y6pAyLY4/BI2wOW3Ku/eEbsmCvStBN2iRBO3/ULR/pyx5XDX/q8ekaGROfYIAqH1H6QIkETz6NkSI2BJVpTGFapA+wPObr28ETrX80zKVkUDbMhHLBN+nKRItrlekhhjLC3KHGa0jGlDjCsKK3XAxodcmgiWpFAIZux1Dvf964XIvLxaDOUvdlEq06+yLN2Z6JV7RNWnmeTjEUQrZh+nDY+8sfzNy/RpOnG8xJpEwpCGRbR6tFQmmRGyOxNOSHPBT3VmUXix0hxllpI5d42xfbPKUaMNSHNNPrGQ9hZmKD1IXsNpOhwiVaTYHHm4bFBR27miavOvphdsTohCf1gbUrXF1rmnyUst1PgUfW2nAh80eMEdin7+ex81Zg1ID/4ez1YK0IYsd7sOURTvmgeslWdEjs9jLlWs7AIju1Zpyg92h8bEmtAwyK5l2F05CNao+vMNSjUWYc9VH2kKhGtSfTauMuU0OsJEa1aVXQtzybXXPWyllHZzfbc0V7oasJGd3PXwzj2WwyrdtmX4/79gc3yDQZT4R3k+305eYSzlfiagv59x8I0uKJFZjjVM9zxQlHCo/UZzh5ZtXA2z3N4ZeEarCBLQL+p8e6/J7AdiXB8l4TTv8JZl8uQVx+2GFZFrGpfOsdr2K6uTH0FPeliGLEXKlaluxxOq7aLYUXxSM1Vs1+kfQaLo0n3mcoW+MvEoCK16zzKG5jcXcPTxxDGa1Gwx72EMptVIetxPceLYakLStoGU/Ze38slcayK9ln7hX7xNtKDyEnG9puKVE7oAj0GUqchDFN7m02q67q0CcCqKN0peLQyr25WJE2f688GJgOWD5z9q20/hXHqfKr3Xn+KByqGlbx/Vg1KXBrxo7XTkojWgriqsFZZuK5gz7wrlL3pRCuLjtE8ONX+6xKtdch4JXOIRJUvqDwMPeqtmiBaMf1421ikh3FO6nua3c4s9FF779ta8hSC1atne5SaJCfUR0OdsKveBXSHAtdD0yCrgqlhPHUomJzBj9UxolW3hfodrgjRmpy/L6+BpQ/9XdFzN8giWgM2KF5jmXcvOB6zlZdnNRfNrhD62ZlojcjM3s2CRCtCNkPHsXGiRKs//QRqLwx4KfvWgJ2SwLRP7B5hV1l3nQS8doCQs6qfICfudRZI2LL3Iw9KjxiiNbbOI+cBYu61l7H0gG9gS6izDmVU8qODKoQln+F6fbl1o7qwfRZr11GP1pbuMiX0egJEq5Wnpr6V1QdSJtHqz0fCDvg5fFUvmrpVs4P3Hr6llyGMF7BgRZSemFfbGBbPesEjRoLd8WJP4n3V/p1ttBqRMwR4+hCkzXj8CU9PH8AKNj1LUk50wlz778R4vMsFPPMQI/XPHDPrd2sTHS7WcPtyXefMMrwxI3PL6EcVPxJ5SW/glZNabF5rmMODwM6TfkDM1vY6lTB75b4HCOlCyavIzuUlvI0YiamRZhxsLdw1RrTah5G6cOp/N0JxrV1zOITxbV3pO4YRC12rf1fyWXJn4bSCqxybxOh6DXDN3UTlvxAexlxce3iv8h6HTpkce1hVaSJUqgo75yi/nFRF7Sz9MxGwepa526J7QY4NVmHyMXtXYSrp/UJ5TMverMt94HmM3qtQGXvf1j6CZfYT309jex9ehvpYGcJ4/gyrHudo1T8kuqtqCMPxrZHLmp0/ug5850vwfAqtF2NgxJmZ+MhV7A7a8Y5KXBoPPUUiWktpQA/5LNWn2Q/K3hTROh7DE9Rh8qInK2TVG+IZJkh5Hk+Z1y6dXmC3fsJj+UkU74uzRgqwu4Xh3Yn2aCro0WoRjbrMItWXS+wZOCNkrgmnG3gNEsQYj1Z1Xuv5TZukDpDvTCqvru1Eo8gOxNwMLGzPbblUsERrzJbrVRcInQ/ZFWIO+jr8ZPdbxEcZpdOUzNG0CQjZsOOEdje/Fyfe4SpEbuP0rqe9wO0RmH7FXE07wKxV0aZeL4LnsIr+qg9VAVsOEq0WaWjrA7sGVCi9Lpt4BwunksHMvc7heiFyPwfOjNgpiTrrsMcsx/cL5lrqAG5rlKM1gGB7d5kSej0BohVr2W23017akSHGKImqF9G8wkuovqkRIdAEgWOxSc9h1mS6wWc8ITNF+6fOCIGWEChxuWhJNOp2BwT6oFciWncwAO3RNsLsbMlQ9qYcHbz34l2I1g+ROkkSQ82JVkw/sTY+EsVPrNTeh2MYPwHc6Dn6QuG6duXlkqkDDKLVF47MmVaDfDPyISJk1sku4VXn88rEEK1m+LmPgMGvHITOUnPj92AtBHonojVug8a8vB58aj6WXaXmUHWcJu91GdTH2Nj6Ew5AKq9wIHXAwA53NyuN48YJaz2UesC26egdXxhseA2oVGPW/mbuRwh7Q9pTrTIt5y1LEZGQM4oFTz+XtmUv0YqwsVyiVU8zkSJa/8p1F9dRHbUat9mwLaHOOvQGxOyB5/QA9V2D2cvrDcvpi+6kpYbd82ht8y5TQq9EtLZkim63RLTuDWoa6LAIHAvRyr1jZJ7d0ohxD98HgLmbOqD0UNQfIVAagRKXi9IyUX+7I9AHvRLRursdsJdqMxemXoRo9/5VDyh7k/cFb7Vvz0tyOuzdLrAkpGlOtOYW3rLHwuVjNQmSJ4MkVr+5OSS1HPsZpFgaQ5zMttebSNNlkmMpmU1ZrBRIiTl5w68/hNOJIG139GjViyp5CMzo3Kz2ihQUdi7w/Zr/ws3rBECmafN5SKZ0tbVyLAfzjMp1ZoeEp/QjVw8v7JXr0ZoqWOd4bF8/gb4PpGRLYVNHbfr3NPt5U0e4fRCzBpx+nXWCWG9Re2J7jplr28YuJWcUC17wuE4TEsbJT8j79fgN55+zRmtA78+3zu29PjV3puldbQl11uFMircyPFjbdgrKkEt9DHy5xXm3Z3XdoHHbd5kSeiWitYFimz3SNtGKD3doJj89RQggEaiI1lO1SZYD6xXO5/cwPfIQcqTGqVnPEChxuegZJL2YTh/0SkTrbqYYSv3hJTp3GyqRo9WT1ktLteSm6BqLsE6ek5/9E3n54U4U/hR/WsD69gWus9q4k2RYiIr2u4+1fR/BG6+EPoThxwfIBF6eXJpKDkZWPMD51l+gzMQlng+0zgNfz9HUvx/DHJmj8shhQ21cWd5humWkDksbJe+P0huvzsKoE6l2bkY9bYCuO5XWDXsnVcRXWmfh+Zv2PVws4GIm8pozsnP+xeokqDoedQHb2rbfwUxNldBVBUVojmG74u0RzgAAIABJREFU2tWm9BWUtq8xsCQhKjueb4txyVbVKpDbN7AXsGKzIbI1tA82KWSKWQNeW6+Ew9hb3J7etSLIug3pmR5w67DWSI1Famy9FoqrK/YX39jA0xPkrAHVd2idu+eBsoGYjtI2q6UADJyJbdytapm7ErFspRgsGZ3d4K6xj7tMCb0S0dpAufQIIUAIEAKEACHQVwRKXC76is0xz6sPeiWi9Xgs8Cjtrbj3UChNQEiPPi/Vfes8V+Z9y9d0vA0slwOYJvOM9nH+XbArprfam9cXBt2dEOmmNtbkuT7aWxMcjveZozzrjhfuvUleQq97J1r3hg4NRAgQAoQAIUAIEAKEACFQIfD7+3vUaBDRejzqK/GScojZbiZ1OPfu4+eRKG4o5O4S5PeQJ3N+/4d5wsgFGRWhf/Pvhl1JolXPzWrr4WcJy+0UpgfPRblPG+2fve0TvS6MdaxnXRew67IMJfS6d6L1mC/5JQDvskGRbIQAIUAIEAKEAJ11/bSBPuiViNbjsc0+2NvuaOeQKO1VT86bR47MeT0fpnVuAZcezj9Gbh5GKTRqhUDf7O30VEtnXT91XkKvRLRm2EYJwDOGo6aEACFACBAChMDeEaCzbu+Q72XAPuiViNa9mEqRQfpgb0WAoE4IAUKAECAEeosAnXX9VG0JvRLRmmEbJQDPGI6aEgKEACFACBACe0eAzrq9Q76XAfugV0a0/t///q8Kr1/4hX/79/+A23/+Yy8Y7nOQY9fXscu/T13TWIQAIUAIEALHiQCddcept5TUJfRKRGsKZe33EoBnDEdNCQFCgBAgBAiBvSNAZ93eId/LgH3QKxGtezGVIoP0wd6KAEGdEAKEACFACPQWATrr+qnaEnrtEdG6gcmfa/hcbOE9WVGymUHEAZc5Vj58fY9h/buCk8rt3QxieooQIAQIAULgwAiUuFzYU2DFOAYzdkAOYbF9h5aO6Uzk2r83ZAnEK57PQFwjyuPUhl6z5legMRGtBUDcUxd9sLc9QUXDEAKEACFACBwpAnTWHaniEmKX0Gs/iFbt5WR4MKJVakvKcrH+hRVnVsWL3FMLL039NGuaFSFACBAChMAhEShxuTDk30zgz8M5bN+n8JefkV8wP/THxz3dG/B63MDk8hvuGUbs5jD5A9dPZT/SFtcrfnLFWhLRWgzK1jvqg721DhINUA4Bds5cP8G4ev8q1zX1RAgQAoRACAE66/ppGyX02g+iles3t6pkvlGgAHeIVv7GxA9/GK/hV7Cv9I8QIAQIAUKAEOgkAqizDi25OJu/5urjoyARH87biz5Bi7aHewNals0GNldXdeQLv0u8wG1B79+yekXPrGhDIlqLwtlqZ32wt1YBos7LIaDes4C9atVnTbkBqCdCgBAgBPwI0FnXT8sooVciWjNsAwW4j2hVXq3DhfDoqbxV5OAWAVuHWCJ/r+YgQg1HbypEk/3A/vYMcDcAHrXJ/7SA7fwLHuEezh/U31WYopUCoZJNeeayx+sXZOF148pp/N3AeHcPHRMf//zWty9wXU/Yj8H7FKAKZ3UNgV3W7r/TWJpj1f2oyx5GXmYXcVm2mq74TVKS9q5eytqPqW82u+R8dCi9cq7h9uXatEffuih8YXZwsVXedH1q/fh1ruvLxq9+WF9XLsZ1qHVoHuz5Z7iT4dmhtT+GMTzBk7YX2Parv6SE1jfr3fhNw84r+1Z+bBpa43vsw1BLSCeFbSNvPp791Ge/Edm1XaJKKxPCOhZyr2M9XuP3iNSxhzrrUp2o3z0erFzur3kHPjy2/4EWC5Pbju3tD3BORKsBDRGtzS1q308W3Uf2LTyNd3wIeN+/jm8aJDEhQAgcFwJ01h2XvrDSltArEa1YtAEABbjvoFchipJUMLx55G9QkZeCOAP1RZZ/pf10ctr9LCfwNlqJPHeeNuIF/ELLDSsJVJBkr/UMf8n/VESwJO80ooDDxJ55valejsPzAFhO3mC0YqSylQNvM4EJrGRahQzwrabJ+VWEoI6BJIeqecpONxO4/L4XuX2bYOkZy5YPI6/COCwLRi9t2Y+pAHc+OrZn8MjSZSDsp7Y5VzeKRCrpnRCXu/4IUnnbOesTYzNpHXjtQa6ZLVuLUHu/CwLOzNcYe14Q9pG1r0hSfR147D62T3GZKhmlXWofjEz5fmC53MJ0qrz503Zs7kft20befJgNWPupwtSLySC5H968ah6eHpurCFXjo5z6KKbbRhpbzK6LOuswHalzgx9pWp5yPZUAtp9W2nWYaGV2cAfwLEn8EtMvqtcSAjXog4jWBqAd6JE+2NuBoKNhmyBARGsT1OgZQoAQ2BEBOut2BLCjj5fQKxGtGcpFAe4c9LWHKCeMBu7Lk00qGCIFwgddotV8kXWIGEX22uQXH0zKeKGlNvASL5fwfS896zwvgf55tFNsBDM/DKkmpr+E5XYKnAfCEK0eLO2x7Px6GHkxsvjk20w0vdj2XMp+rH6T2Kbsxyb7vBdkl8zKWK7epkm5sXadsJnUGvbJofTvhguniExzqhhbc9aqra8YDtyhUw9pdvcPXYbB8hIez97NjysJ+zDka9s2nDUSnw+ni+09ANGH0JJnP0TYHN/vAWA20/Z5ZoOPXzB7sj7EIdZeah2hzrpUJ+p3H6lKRGsSvei+nnza36CoXhvKsOtjRLTuiuD+nsfaWyg6wrib3ryKFFzsnycNVyz6IhbNgo3giKEWiyKKR3gsYHExg5mKCjMGGcNi8QmzRGRWqYgq5rMRi6Spt3N/FJsuOi56aARvlwOYsfeOhG7jctVRXTAcwvDjA9j/frD/BTeCLmxrYgb+saxIP2ykDXcscSMHUVGH8gNbSicxu5cz4ql79IjGUBRTWG/1x9x05A0bNRBJGYn84Q4GqHVQW5rthJHCan87H410aghgz7pTw+XY51tCr0S0ZlgBCnCjarDnQNDyCJlDWxcCqx/3QLE9WiNEq3yp5Rc6y5tTHEzgqQJtkw1moY4q76yDn32x2QPRGphf8NJgk805RCtyLLsom0F+RfSRIn1dUtzSi9JHEftR8eXq4pQOX+dpKfhlKmE/dug5l9utsh22z4yFqzVNEq0Z6zNGzssbu1ZB3MwbFiRaAx7sSeI+NMeArZlEq8czMobDGuDa9lC01GGsPW9u6rh9uKlHWrQNPlfL49I7H+kl7MMU0Yfo0rMfImxOfFi7ga/BNXzK6IfNcgmDsy8YOBEP6bWXWj2osy7VSf1mXhfCkn/j9vFyW6XSwXZVvl1HPVp/ljB5G8GKh6yU+1dUr+XEyuqJiNYsuA7aGGNv4WgCkIVk2dVgCMOLObyvrioizE5htVsUipU3OhTJ4kUzN4JFj/D4SUY7iPRV8QgV+z6R+m9+EhlRbPK/E5E08Wg8E5z4XUtGPfFrX1q3sQgfYx7yLFW2EZ+j+wHbtEWVHskiGbV3KLt/de+p3tcikYNu5FG+TnL0kfy4Xp3N4WjJ1HjJ+3Uw8mcBC4BoFKS9DrzOLQn7PehmSIP3GgHMWddrAHo6uRJ6JaI1wzhQgKdCVxCePGlvLvbVFUe08i/iMhde2HM24DmoXRLYF1jDKw0xjyCxkIF5qKk6ZGPzwxz6rH9sGoacsexwb4y8GFkEV1Onk3D0gvIUxduPCvcNzUcPB45d5JJyyguy/wu1mf5hF/NJ2gTSrlM2k1rDIaI1RCz7L/R+XDC25nz5X1zAbKZ5RkZwCJLEmmLqNjfw+qcmBw3dRezY9/LUlm3kzCe0B/hemvx2GiBaH86jpKOyN+4JwwnKM3hbDmB69uhNLZPaI1JrCHXWpTpRv1OOVixS6lVXI18yH000L6rXsqKheyOiFQ3VwRsm7S0ZCeC7m1p/Q0QEcCBiH9SxfWAQ9UQR6WeMN8JDXOw4saw+pNXbp0W0loio8t4T7cJ7FhGZiVHyruVJv+Ok5PFGZOlyCTK+SrVmv3/pRCfYxQWtD5LJsa5Mcjo70sYcL4lPSp77bye1TCw6sjnRKj9CI/SfPydPNCVyHRjOBymsqAg1ZueiNjsgkDzrduibHj0cAiX0SkRrhv5QgKeI1kAoN6iKw7ZnVKA/HNH64RausvOTqvl7PenUITiG8RPAjZ5jLzWPCtc2PVrj80se+uL2bb7UenBQpJRTBEzD0hnL8ojA9IGRRcAa0UtR+9GIPAsXNLY8NMxjPwFC+MNXGK6g51tSbpRdJ2wGoYMguRfwpLE9LWLkIM7WrI3PtvsYDoNveBjM4MKq7Puz2QBcXfFif/aLZdxr3rUPH1Hdmm2E9lhnPpH9BtGHQDyQOsBXXV6rQl/t9/xlcQYX4wWc309hyouMuTm8o3sE4sxDnXWIfur9iicbFTnF5dp/velCZejuebS2kTJAqaqsXtEGULQhEa1F4Wy1s6S9JSMBfESM8jSU0VOIiABxbYqkiML2EUMrEkVkfNj0RngEzgY7//9OEVV6hJKciIpAwkTSZGKUvGv5UpZVkU66bt3zrSLZtufwoJ+d9jms/zckIlcQGIAT3o6LtPF9QDc/dmuGhdUJjyzyxdr7Cw4no5ikCMF3S4T+cXOKRw/FPzjUNmxEDSJ0pyoEtLrhUecni0DyrDtZZI574iX0SkRrhg2gAE8RrfZFQr18TwBW7Kubl9D6AOHNJS6dX/NfuHnlDwA7PMKHeLgQ1NbK62mHJlewWKE4OlzuMxuYqHnUHXi/0mfA7m2avsSZZE9VhscKl2L9OJ66108Sb0kTOMWFQsV5arzVhcOsQh8vzIWRJamXluwHE7ru/Zqesh+HrFa2Xr94VN4KuxoNskBayq6TeorqIGxTanq297DIB2p6m6SJVkQROHMxO4RdGIeBzPmlXeitUGdTPjdEL2XHyZA8SViWsQ2VOgE7HyG9/8Ul3Id8yrsfpm2ujmBwvX19RKvyfH8yPrZhlxDqrMN2ptadjKwQ9vwFc/3DXUZfZZt2i2h19hZGRhiF5HabfWm97iZNs6eJaG2G2yGeStlbOprAT7Ty59QH2BJRKMg+QhjiI1giER4JT74SEVWhCCQRkeGmEHPOmkTkhY5P+o6e1m1SLjtffIRodVMwmNr0vUfZ5zzPI6rurNlRWKYndip1QHLu8y8YZOtDEZVDWNhRTBKOKNGajLyx01yY9yRc5A/Os1u/J4uctwn7PcQGSGOeDAKps+5kgOjZREvotSdEq5YMnSk5+MV4NwuIA24lS2dDeQtPaS/p1cdI/Quk2c9wsYCL2QxYU/YFb/414AnDxdc8MJOcyxyXuETrMhF99YHQ/TJbEwMPcL6tvZFMfkZPYB7PM+tLTN9EI+ZXU3/SdTPZu6/NGMbwBE+ej/xKJkaSisuZdjnZ8ptdNLG8el59cU3Li5PFjH5hNu/TS2n7qWZT5fFNz0flaeXXVI+c4cICbt9+u2vLbkR+WeUxU1mCrJjuWeOWIPoHEWU29hp+hjvLptw5ikukPb747xhGebrx9Wfmkg3LkalD7nnJdzErH7RtH5n9FkthmTOuuwcYeYmr7UJfB1oBrcpmzP0yhLWuU25fwApsrPj/VsVh+LFne4iG9gh1Xob2fIASlwt7jdbz83vcNFnTuz2zn3sDVsaQN5CrV2yPbrs29NpcmmZPEtHaDLdDPJW0t2QkgI+Mw4R8s0N8A5urK+6MkIwWQkWyBBDMjGBhqQP8ER4xgikzessbURX5+IqJpMnEqBnR6tMtZ9DgXctXXUf45KYOiETiIDDYOdLGSpdk5t61Pt6m5GGpAxKRMNE1H/ACDRKtCP0ndZ5c7+qdAZ9Cg9vG6I1H+oTthPxZD7H/n9KYybPulMDo0VxL6LUnROt+tFoC8P1IWnIUn5dqyf4P1VftHexL38MuVPsLbW0iy7Ho5VjkxNhhEz1h+j3lNn2yj67pMYXtBpYsz6un4NJpnnVd0195efqgVyJay9tFWz2m7S0VTeDJ0eohiNIRAenIpVQfQYyyI1hCER44Tz5ORXkis3TSrklEFSaSJgejJOnmy9Ea1K32UdAi/Iy0ShaRZ6ZcStmaW/zKjibKjbSx08Do+AnCPR55lNJJjj4c+zWwxkVLpsZD6/wjFvmDWwe2jaewamuPo34JAYZA+qwjnI4RgRJ6JaI1Q/MlAM8YrhNN3VDGTohVQAgrz6bdo57Pq8Bo8S7yZTkWvRyLnDgV5+sJ1+/ptuqXfXRLjylsDc8VS/RTPOu6pb12pOmDXolobcc22ugVZ2/haIK6ONIQhh8fIIIF/J74/ogAbBSKmH04giMWBRCPIvJGsNgRHjL3dh1gJYgoQca1HVFVR17EImmUfWDa4CJrZFQdNNWtkiimYzt6ImZrMRvIiXjRI5Rs2YTt4qIOY9FV9WrF6MN9vdHtSkTD3LyKKKpYtCT7JouJvBFrtEHkj5XnWEVBmuugno2RpzW6ftvY3ahPQqBGAHfWEWLHhkAJvRLRmqH1EoBnDNeBpgliqQMSnqYIx6KXY5HzNK3o8LMm+2hPBzFs03lJT++sa08TXeq5D3olorVLFhWXZXd78+fxxCNQOgolHAWAl4laCgR21a0HR0SNDEKfECAECIHSCOx+1pWWiPorgUAJvRLRmqGJEoBnDEdNCQFCgBAgBAiBvSNAZ93eId/LgH3QKxGtezGVIoPsbm+7knFlo1BiUQBFADupTnbVLRGtJ2UuNFlCoMMI7H7WdXhyJyxaCb0S0ZphQCUAzxiOmhIChAAhQAgQAntHgM66vUO+lwH7oFciWvdiKkUG2d3eWiDjGs0sHQXQqNuTfqgF3ZJH60lbFE2eEDgUArufdYeSnMaNIVBCr0S0ZthYCcAzhqOmhAAhQAgQAoTA3hGgs27vkO9lwD7olYjWvZhKkUH6YG9FgKBOCAFCgBAgBHqLAJ11/VRtCb0S0ZphGyUAzxjuSJqqIgG6uHYC+iOZColJCBAChAAhQBVUe2oDfbjDENF6PMbZB3s7HrRJUkKAECAECIFDIEBn3SFQb3/MEnolojVDTyUAzxjuAE0Fafq52MI7Ky+ZDMNh7V/h5ncFVweQloYkBFwEcm2YMCQECAEbgf6fdaep8z7o9dSI1tO0VJo1IUAIEAKEACFACBACh0Xg9/d3JwGIaM2Arw8vKanp/iwvYTD7qJuN1/C78tOoVBgghSb9fggEcmz4EPLRmIRA1xE4hbOu6zpoQ74+6PXUiNZdL/lt2BG2zz7YG3au1I4QIAQIAULgNBGgs66fei+hVyJaM2yjBOAZw3W86Q8sl1uYTsmXteOKIvEIAUKAEMhCgM66LLiOpnEf9EpE69GYG6UgOR5VkaSEACFACBACDRHow92q4dR7/VgJvRLRmmEiGMAdb7qq/yEstu8wetM9RtnfngHuBlA5kQ7HMIYneFJOpcMFrG9f4FrzMh2vf+H+O9WP+9xQpQQAlhXAfH48BniqB/XItYDt+xT+qvn8LGHyNoLV2SP8uX6qZslkqx1gtaqiN691O4+X7GbyB6putN9tOV28hFxge+JqejVlchWOGcPUgU9vODma6E1JrOaBkTeNyRbOHzS7qzCvc+4qe4l5iObZO0DMBn26tW2/pA2HZZeID5lOR/B2OYDZxRp+Ezbs6uUdWAYO/Z/Pzr3PbSdivQwXsLiYwaxeYrplw5rSdmTs4NQUiwDmrMP2Re26g0Af9EpEa3fsKSVJH+wtNUf6nRAgBAiB1hHYiHeC1Pts63JUA2xgMgFYBSJe9ydHN0ais64beigtRQm9EtGaoRUs4EZIPd8cPznJqkgXQaxcaCSJJCShJjM5IfOpkZuofgDs59yx6gnbv2HkqvfYCUxeGTkL1TwUYSQOAq1I1nAIw4s5vK+uKoJXJ8yYzA/nZl5YcEhhHS93nlyuzQQuv+9FflkPXjFVY+buw9LRE0KOJmM11lUUE6kjTihqJDrD7vVGpowQbUAR6F47nMDbaCXsG2mnShcYTFuz4eqDQ8i2zuDxzzVwjhNhw9dQp9kQhKr4uKLWfczOzTnq3uI/sJy8wWjF9GPln91MYAIr7cNGxmZGTQmBCALYs45APC4E+qBXIloL2JzMvy++57dXvDTL3gyZ+KErnRO0+0WBqVMXx44A5eE/nAb7hv2RzEeSrHy3NpyZDmcJ7F2P3j9q/LPOOqTaaicc810S+XhLzaw109Io6G6Ne0N5nErolYhWtDYBHQblEq01GcmGc4gjZSga4dUJotUjl060ul/XbMLYJZABrL+xMe4AnjWiD0MWewnOnyUst1Pg2Qx2JVo9c8eQghyfhBwY/dttBHFXvxBh+sDI4sNpM7mE73vXG1P1dzl4gVvjw4FNtCbsXVtzGEx3IlpjNpwkWhm5ibRhCxOQpOiT8hRO2LnwyBaE72B5CY9n7x4CtWMHXMbeSU2PC4ESl4vjmvFpSNsHvRLRuqutbmBy+Q33/M6lRR214JmEtTcV6eGNiProELmwK/T0fBEEKA9/ERgbddI37I9mPsni1I3U2fihjXBnpULYEkHsWYcGnHEYD+fCCYrr/gvmh45g1EhN3VkOPafiDfW7jHTA03iSEsOV0CsRrRmawAKeRbTKxcTDgzUPVpNIlJfhD5OtD4Y+a4St26buI+olGZArTrTaJLL/Em+QhtqXOlMVNqmoFehSDW1PzFJEa2DuGLwx5KaBO3Ise1PD9IGRpSK+WWg8f9EyN65KJ5a3if5ChLN3XX+2DcZ125oN5xCtFT4CEdeGTa91fxtf/L+wc0auVkXoggXoiGjN2K6p6Q4IYM+6HYagRw+AQB/0SkTrjobz8wM/f//WaaCMCJYd+7Yex9ibGQnljs/O2tcbPSVVWRmpN0KAECAEOo9Ap4jWDSyXA5jaudE6D2J7AmLOOvzogjv5mtfnnhERie+ohZZCtpdbGYXcwgjoLjcb2Fxd1WQ/XyOmIxi6r0DDEnolojVDC1jAccTTBSwWnzD7mnOCy+/FWSVqhcXiAmazVAqCVOoAk7AV+WLrsGlF3sXksom3CyuMwQmBVvktNW8J3ublVnyp0b/aBHSB8Xpkj6ZSNsRUjZl7KTmajGWHomP6QGOief8ym7C9KQ3b9Bz2WHtX+UT1udg2WBGU2kcHr03Jjw472fAORKtuw8IbFYw0Ac48EnZez/EGXv9cw6eWOqO2WyJaM7ZraroDAtizboch6NEDINAHvRLRWtZw2Nnjj6DYfZy0vQXSF+lD6x/QPfUF9PQ8Ipz1Xss/j3RO0EJyMR5uoZoCxt8N+Mz0DOYY/pz/mLoAmPztIVmNj+wNayioKRpjBB09MPOM5/HPriXhMeGgw4RqG5Vfi/SK2BpGvzHd8XewunCHt2aGXb9AiZ9Ty6HNGgjx3UNLLac1FA4lrORGvC6Ci+87TLW6Bpi1g2ljpFRz9h7PDIvXdbBS8H188DRmH+x/tZQvGHuL1+3w1ZAx16K5JfvTuaT0ovD0tpP1LDBz2WXfK9W/rf30WZdxnno8WLncki/K6KmFph0iWp3ZsfXyAOdaxO2uAJTQKxGtGVrAAo4jnj6MwkDeUHhdNmTuy2TYvUWquUQrVi55AFjed15PXMMb0PJyDX2B0L5U4AhOPZdl09QB8bmXkkNt9HaeWj0nrzOWJDhV7lpMH/wiXeX3jGGidDKG8RPAjR6ewO1FSwVQgGjV0xXkE63mPPxEK9aGPWk8lLdqRfT6vLJ9NsyZVpEfWP7ja0HlbU3YufBorVMH+IhblY7AT8JmbGTUlBBIIIA96wjI40KgD3olorWgzek53At2q7pK2puKaApGcZhCGWdqFVmikanWPTk/h346J3041zpk5VN375NumqL4nXMEb4n87TevofoHW557H5t/PlZDwdSJ+16AuTf72ijN279hcEuZMkamXW0tLmdad6JwbryWRwobzDz3jX1F8H/Ijw/GOwW+tofjgLHcwpTnjRP/MHaCaWPbUhzT8nUdqvdCuVeq98bku7437VnaISlmDxJZ873SAiill+S6SjrApNdOeN8T72e77qu+LDvJsy61KTl8j5mCj783q1QCOX0Vb9thotWTom/X6ZfQKxGtGVqIA167et+81rlLxII2vd0wh58jVhGiVXm06uHKrkerXsk8RgArsq8KI3fIJE9+S8887PyjnFDSqhli8GJtDK+MzAqN2DHMi4/fgzglR5OxbKyxfaRkqezMOsTNv9ee1LUcW+41wkIbcu1d17dOMKorUvwC0YYNxwqt5diw9sLnIVZjdm7q0/8Rg4jWjM2amu6EQInLxU4C0MOtINAHvRLRWsY0wp6OZfpnvSTtLXTv8Ing/VgZOiv563TtGae/GeekmLLHRNQUEKKno09CH9M/HI9KRCFY33hJWZH552M1FEJ3fs25AntXte/WygRSZCKriXA5mIGOW8qCkzIVsDWMfmO2gnnebpOs5eA4EvhJpzax99YvGMygjo5E2KVFlvnqGjTBD2NLSdspVddBrumqELHt5GK9S2PmK0jG5jU1JEsJk7cRrAJpA3Q5HL0g11UaY2Whnn02ue+liFatMDRiH1eSJM+61KZkE602qUpEaxLBaH2Z5NP+BiX0SkRrBvgpwNXF1Qh/qNJP+lzz/aE0qXAFRmyKr51aaoHtM8DdAOo/LcAfWuKXo2lIjiLeBIx2xTd1YA5h+PEBQlp/VTgz5CqUn9WH1xjG8ARPnjSfSrWCCFZfSt3x3TmksGwuR3O91WEcaXmxmBg7e8DlXhGbUsOLBVzMZsITQv7D23v1hKwmfFgbTuO4gO37CN5YGBM0t2Hz/GRFzSrLdPOzqvWhwqDUf4N8mag6a69SdMaWSE17ikDqrOvptHs/rT7olYjWkmbqz/9faoSkveUQrYECp+4HTPUi7abz4fPCEK2hnPSImgICu0yiFZmrX7t0idRb1R884yVlLVBDwY548hiOec8yLo7VHNw2hWpJBAw5SeQUsDVjjGjNC7+tYJ63cfPXcjhcDYTQPiLklutT3m0dojU4mKf1AAAgAElEQVRWF8EO4/d4xOPxkx8yUnVJ5GSSthP4wJNd18H3kUcnpC3iFTNfsf1hiFZ/TQ3n+dR6t/WCXFeYPSO4zyb3PXU+IOq+IPZxBUHyrMs5VD2kKsdEpVzM6at42456tP4sox8AmsJQQq9EtGagXwLwjOF60LTdirYCIDdptA6cW0ihrSTeuXK0qd4msphexG1Kd1x978OGjwsRkrb/CNBZ108d90GvRLSWts3yec3QL58Z3ogGOVMzjE59gxodn2dcOnQ2mpMe7VWEJ1rTtRoaerQmZfXfbYwXenRu+XD18TQxFSiiWygPv2+1pGRC5d03Og6nfUjXvIgTrTn2EarlEItSNLEoWMcjtU0FC+wi7NLwaPXXNVDzwuCX1pG2q2hpvvxReGn5UfbVkGhNzQVHtNZ7jmlTVjq6INHKnnf1gt3DU+sz+YEpEWK/U/8Buy56t6Icrandw/o9bZeZHVbNS+iViNYM9EsAnjFcD5rug6RKLDCnkII/iffuYOfJsft4sR7yZWEHT1sFMdqda9u978OG254D9U8I5CFAZ10eXsfSug96JaK1tLUxoufVzM1eaAiMvalopioFlT02e+l8PIP3+28eIh7NhW4/63hQJfLWp3LSI2oKCBGwRGuJugCB8ZKyYvPPe6o4qxoKgUroP5sNwNUV97jFkBpOm2K1JPyGnJTJqomgerHzSxq9e0O5MfUCYkRrpn14aznEifp9Yy8w04hpHkDoSR0Qq+3hSR3gT9GHwQ+jo1rTSdvxerQ2qOvQKHVAei65RKteU2MKaa9BHR+RGk6LLECuqzTG1YrkuaaNuhXJfQ+3J2H3cSUJ5qzDH6vMXnjOFlAZGlynMXxvZVt2z6O1jZQBJfVKRGuGBZZdSBkDH23TLpFU3dscuqPW9r4GdWeOTSXpkg03nQM9RwjkIUBnXR5ex9K6D3olorWstbGX2jt4Ngo5lhoBZ291eiI79NkuAGJ77ImcijURaL9w+XJWRvPWB8gynQRO1RTAvqBjyARMm9h4cVlz8s/rqYr06CelO+13K4QTMwe/V2WZWhI+W8bIVMLWUjUdYrrDyGi3USHXyl7z+zD1addQwPSH2TuMfhyyHmeXpizlirDF6pJwihjr0Qos9ZhM7xGsTYKo62AU1K0JaZv0j8slUqDtXlMj7aiU0ktqXeEwjhCtVZHE0J6F0WG8f5+N4846zOoQbTiOX3P4ZfnFPR6u+J5Kt+wWl+I6if3A0iqMtwsCJfRKRGuGBkoAnjEcNSUECAFCgBAgBPaOAJ11e4d8LwP2Qa9EtO5oKlYOO4fc3LF7/fEce1MkkTG8J/diKJ+/fD0VBbCs2gjTv2aued8UBTkVzkmv4xSVwQqJBnDzqZtz9ddqMGssROo5JMYLy6oIrV3zz1vYOsW89l1LQlV+99eDwGCvCLJmtmbngMzXnSA4m+CWU8uhjToeceyrQlhOLQKxIo16D5G6CK4O32Gq1TXA1BxBry9ts8DZTsm6DrF9K6eWyQIWFzOYPVkYR2vIqImrdZR2yEnpZbEVHpqxdYXDeAp/G+57pfq3z5Ccsw57xNY4daUmh6p1I2fgOZ+xcyvRzntnAIBgdEyDQUvolYjWDOBLAJ4xHDUlBAgBQoAQIAT2jgCddXuHfC8D9kGvRLTuxVSKDNIde2uSt74IBB3upO/ROm3VY+iwSjsj2i7YH7tdtiR/IE1HZ1R+4oJ056w7cUUUnn4Jve6daC2MAXVHCBAChAAhQAgQAoQAIYBA4Pf3F9Gqu02IaO2ubmzJSryklJltft76MuN2uZeWCKGOTNnIRdkRmU5FjN2wP3a7bEl+Ilo7vXy6c9Z1GqajE66EXvdOtB7zJb8E4EdnZSQwIUAIEAKEwEkhQGddP9XdB70S0Xo8ttkHezsetHMlbYkQyhWjePtu5RAsPr1Od1gC+2O3y5bkJ6K105ZPZ12n1dNYuBJ6JaI1A/4SgGcMR00JAUKAECAECIG9I0Bn3d4h38uAfdArEa17MZUig/TB3ooAQZ0QAoQAIUAI9BYBOuv6qdoSeiWiNcM2SgCeMRw1JQQIAUKAECAE9o4AnXV7h3wvA/ZBr0S07sVUigzSB3srAgR1QggQAoQAIdBbBOis66dqS+iViNYM2ygBeMZw1JQQIAQIAUKAENg7AnTW7R3yvQzYB70KovU/JV5/4Bf+Bf/27/8Tbv/5j71guM9Bjl1fxy7/PnVNYxEChAAhQAgcJwJ01h2n3lJSl9BrP4hWmbvkgyM2hMX2HaZ/U/Dl/x4HXOZlEULIf2NY/67giv+X9ftwAdv3KbQgZv7E6AlCgBAgBAgBQkDRV3/+QOl86j/LSxjM2AHZ3hmdr8ANTP5cw+diC+9tXBpyBWr5LlPi0pg7pdLtiWgtjWh7/fXB3tpDh3omBAgBQoAQ6AMCdNb1QYvuHErotQdE6wYml99wL0nLzeQPXD/pBGc55aMA30zgz/UTwHgNvytBser/mHwP5x15qSsHDfVECBAChAAh0BMEUGddzlzZufhwLj4ucjLxC+bVR8icjgq21UjNYSeI1vbvMsX1WlAd2K6IaMUidfh2fbC3w6NIEhAChAAhQAh0GQE667qsneayldDr8ROtmw1srq6k1yhzHGUvcS9w24JXKxZw4bkDrmctk+0O4Jk8WZtbPT1JCBAChAAh0CoC2LMOJ4SI5via/4L69tidD44lqiTjUEi22sNdpqxekzNqpQERra3A2kqnfbC3VoChTgkBQoAQIAR6gwCddb1RpTGREno9fqLV0S0LBXyA8wMSrQAiHPHJSg/ACNg7eJYhim4qgfXtC1zz0Erxb7wWL6Z1yGX1g+MtKzx55e/auMbfDazGsFh8wkwbzxzXkq/y0JVzYwGgmheQMY7mzRsbv06r4JmjhYFvCZu4yHDUrfQo1jDwtpM5G9zfngHuBlDBMlyAqRd7nDGM4QmelNqCOAEnG2YXa/i9eRVez0LJaF1iZFXpKHBzdkN49eeU/SnsHTu0lRKyO2uOsX4wNh96XrdH3PzNCbDnn+FOhjez3xg+tj1Y+nbso163oTXBeg6t111tOhaeHdMtkymll/tvFfpt4ubXmQ87bS1xmwCxT6ruuP2M4I2tk48aRwcvzZ4wa8Jdv5g17raJpXrB6A2q0Hl3H8c8v880MyUuF5WVeDxY+Xy/5t6oj/1e1zpEtO7hLlNUr/tVVDUaEa0HAr7BsH2wtwbTpkcIAUKAECAETggBOuv6qewSeu0f0dqi12gW4DKFQE3+MILyFW6scElOuHxq+Vr5c5+aN6wgNkGSruD8LkkbUISdJEI5GTGA5eQNRiuWC9bKRbeZwARWIMiTiyqXrHjhV//tJ4y5DK831Uuy4Z0kwzGBk7CQHF/PrmCOrYifWrYw2ara/MByuYXptE7ZwPGtsFEEl0kw2uNWxI6mF7ONPU4KJ41QGg5heDGH99VVRWw5hLVXlzLTr6EfgYhtQ/g5czZLIzsUuR7OoYjBKmwPGlW0mcDl97346NDA5l05fipb2zbSef28IMR0u5O4QL1OU+s2hoGpH329+nScb9MVaZepW2lMEb24azK9Zk3sFLbj8Sec37Nc2vJ39gGCbQZsX/o+h8/ZDC7knpeyJ4xNeu2FEbqaTjFtYlcJzB4R28fjz+/3EpN11qVE4+ubHWEqXznftOpUAqnnW/29w0RrC3eZonptVS/hzoloPRDwDYbtg701mDY9QggQAoQAIXBCCNBZ109ll9Br74jWzeQSvvkLfHml5wIuvNYEaTV6071Za9lShI0zCzs1gpMqwSIuqg78RT9scsHJcesldjWMPS+DzpwEg5MsOpKUxaNS/ZnB8hIez96r8FR/GokUseUnL6PjCLbTIsjZn3RbdMm6qkCaInsQukySSt7UGb45T+ANAGYzjQD5WcLy8QtmTzrRb4KOGt9Kj+G1BzbWdgqcE/dgZ4zqmZNPDv4Mev42mVqP6PStcjnaHruhDyTgpgipMOCOknpqE3e97mrTP8tmulX4xfSSWqMY7OQKg8kEYMU+BilPb+PDkNQHYn9J2mTlrauR5x6d4mX3ny3JPUJ/LGHTzl5W/jiL9ph71kU785GqRLQmNdrGXaaoXpMzaKcBEa3t4NpGryl7C0VR2NE0tmyhiBDVzhshsFMUkz/CIRalIK4j/igQVRCQvReIAoHin50r2p1HKhrD7CM8Ph8Mtu9n8CijSmJ5qlN4N49oqyPkdB0PF2u4fbk2IsuwsrZhx9QnIUAIEAIxBFJnHaF3nAiU0Gu/iNafJUzeRrBqg2UFgHzAFcG1gMXnC0vO6hDAJgkV8Sg0qhFrYbU+byGvPceI1vBFryIDlccZI0y14mOCJKuCf7WR7YJkWKI1Jos7MeMiaYfhBwg8m0wOXkZD6Qe8hc5swszCCfwEuCELQpdJWdFznsDb6Aa+BnXF7c1yCYOzLxgYHtUm5klSC2sPGKI1ZPM+4kyJiZ4/kmiVhNDiYgYzjViNrluVvsIx1zGs1wDXtnef1W5Xmx4worWBbrkYCb3Y9ud/MZSEZgC7arqOrXg8qRH2lFwTtr0E5DJsOyW7Z4+N6q1mAOByMIM600idtxT1/J7uKvlnXUQwD6nK5/pyK4pj7WlO/mE66tHa0l2mqF4PpDciWg8EfINhMfZm3ymCH1Hl+KmIEHxEjxktZX8QduWwP5ano83EkcrO45W4+3vuJ6n5Ju9csfuQ5zd1zugpfwwHBUvPGLyrAr9ZEW33cP7A0gTJdwX5rIpkEdgJIhorawMTpUcIAUKAENgZAcxZt/Mg1MHeESih1x4RrXXob1svbk0Ar16eveSc/cV7CIvFBcxmpkehcQG0LiOpS1ptlTkerRbhoV0O2Rd441KG9kzCEq315Vf3CA5x5/X8b+D1T00a1pc0tyhZ+kLthuPHxjGJI6E7B6cA0aoTDm7IurunpC7dog/MnMXln3tUcMLjDN6WA5iePTqeuboUqfH/Iu0h9fIRs/lat25aCSEfZv5popXnMJZ5JP02o+gya90yolVVWPeSqNh0GM1sGuSLXa5um7wU2mtU2UcMOw5JtadID50qd7HlTY2wp6RNai+baZ1eiNzVAb3HTvnUHoG3aVfv+75dNDnrgjJSjtZM9bV3lymq18xZlWpORGspJNvvB2Nv9v7tRFWZFxCr2K31AXuHiJbkvdATBWEgGCjE6951zDQqqTt8zvlmpGeRwgWffxrCeAzwea7qRnjsIRVlhYg4Eb367v9WpJWHaBVXBREZmJS1fXOmEQgBQoAQ8CKAOesIuuNDoIRee0O0thFmZ5tEM8DZRZDHUuPSGdhfvG0vR/syEric/Gw2AFdXmrcQjmgVodecqZJFuzj9IsN7xzB+AjPPbOByCXYF5QapA/yymFrRL5Es3NYg2bxzsXPa+nPBxi7dzjiVSBGcvESr7yWhzk2putV1mbx0o+csvSxYmPtgBhfjBZzfT2HKvTF3TB1ghMbLWRj2YBEJuTYf8+BAzz9FtH64xd70VAH25qDPgWOqpwfQMBh8wwPDW+VcVi9D2nrd1aarF7tM3fJ1XuV0RnrfWHirD0tO3mEDO93urdQBVRoBmWcZsb8k14TmGROTCyd7+KIQ1VtqH7dsOrzH7Oei0uysC8nmnoFsf329qb159zMr3yjd82ht8y5TVq+H0RoRrYfBvcmoGHszPPk94fPGuKmonx0iWqJEayzCIRJ5w2/Pjkerj2itI7lUWgHlXGDjU+ERLPjKWtTOEn4i15fKyqNhFN7NI9qMD+PqvmLdjZwUW00MkZ4hBAgBQqBFBDBnXYvDU9ctIVBCr70gWtlhbYa+uAVkSuigCeD8IpFTXdlLOtXElx1KU11CVPiNuNl5UijgiFa3f0USiRQBvjxOrgfCRuZfrItSNcnRGpRFU6Z5iXRzkTpesch8n3HvBnecSiQZ6uzi5LnYOi8FKnWElnbB0iWGVMLNuQ5nM+YaeFGpSF9sMa4nPXWEaQ/OepWYVXnZLBl8dhDzAsHNP0W0xsMKnf3Ekjm8JiSxGFmvu9q0/mKXq1vHW/36qQrbE1uLr3ieGdpnFhJzvcPN8ElrLXnsL7W/YNZEqTaxcySqt2ybjuwxJQ6zRB9NzrokNuoc9Hi47mFKgSG6RbS2fZcprddD6I2I1kOg3mxMjL35PVr9BTlx3p/NIlpCd75YhEMqSgFPtIYjufLPLjMFmcgDa0fR1LlRY7lZU3jjixpGItoSRLV6d2B0bkzWZhZKTxEChAAhsDsCmLNu91Goh30jUEKvR0+0hr72ppLpN1EWGnA9r2AgZYBvfHsuYg7q0iSeGC4WcDGbgXnpMNuIJPda7jvrIgMgSDDhNaV/SVdj6N6sSlJ2UXqA863fM1eQIaqtlZ81ML5Ow4b0mL4EauHbTLYqP2Z9UY/JZo7LnkkVG5D9esYRsw/hpIjWIQw/PmSORt/LRFiXGFmV3rFz5jYGE5jAiv+vnm/XXkO7j2/NzbMIMDb/DHea3fpfyLDzj3uP+O3BzivpX7cq5M23JnJ0nGfTuix43eL0cv8d3y/S9jGGMTzBE1uyfF8EXiCv2jb4vjWCN+bVWrURu0RIn+kxF7C+fYHrap/DrnFf8RNVOMS1OVcOW29mf/Y+7rXp4B7T5PTKewZ91mV0W+vQzt+d0UnRplYhloyzuqgYsrN93GXa0GsbWMT6JKJ134g3Hw9jbw6ZF4hK4VKkIrh2iGgJpQcKRkEgohSEyHaO1kTqAO9Hucx8sla6L5NoZef9I5y9r+DK/shtqxqFdyB65+oK6jt+iGjVHBD4EWlH+2TI2txM6UlCgBAgBHZCAHPW7TQAPXwQBEro9eiJ1n0iXwLwfcpbdiyfl2rZEfrRWwgnfzGsfswZOwuBwdfcHzLcnXBi7Hz60o70kqfJDSxZPuOWii7mydJO69M+69rBtAu99kGvRLR2wZJwMmDsLRUlYY6UjvppGtGSzNGqPvipNDjRKIX6TL15nQCsVpx0FHM1PW79Hr31x6jmHq26Q4Uiat00Lj6ZasyxeIcjmERfiIg6h9TNlRVnk9SKECAECIHSCGDOutJjUn/tI1BCr0S0ZuipBOAZw3WqqRvS2CnxOiNMGCciWp0coLbW9Ir3ndHoKQiSKL5DejGMwPBQ6ql5nPJZ11OV8mn1Qa9EtB6PhabsrUkkU50uS+JgR3BFIiDYE6ExFaosEsSM3ghFtmjRF55os/nXgEd5CY9YEHUOqgAyERUhwvrtqDI7v6oetZWKuFKz8PU/hOHwAz5YdwozPfqOB5r4PoInIuYSeCsv5HqWjJQVBR+fVC7ZKnpDyM8wU/jlyXo8a4MkJQQIgf4gkDrr+jPT05pJCb0S0ZphMyUAzxiuQ03bq4LcoUkWECWGExGtBQCmLgiBAyLQrXyebQJxumddm6gevu8+6JWI1sPbEVaCo7O3TuWPxqJM7QgBQoAQIAQOicDRnXWHBOuIxi6hVyJaMxReAvCM4agpIUAIEAKEACGwdwTorNs75HsZsA96JaJ1L6ZSZJBjtLfNpA71LwICdUIIEAKEACHQawSO8azrtUIKTa6EXolozVBGCcAzhqOmhAAhQAgQAoTA3hGgs27vkO9lwD7olRGt/+e//xPgl+dCgN/ff8H/uPifcPvPf+wFw30Ocuz6Onb596lrGosQIAQIAULgOBGgs+449ZaSuoReiWhNoaz9XgLwjOGoKSFACBAChAAhsHcE6KzbO+R7GbAPeiWidS+mUmSQPthbESCoE0KAECAECIHeIkBnXT9VW0KvRLRm2EYJwDOGo6aEACFACBAChMDeEaCzbu+Q72XAPuiViNa9mEqRQfpgb0WAoE4IAUKAECAEeosAnXX9VG0JvRLRmmEbJQDPGI6aEgKEACFACBACe0eAzrq9Q76XAfug11MjWvdiGDQIIUAIEAKEACFACBAChICBwO8vy1PV/B8RrRnYZb+kbCbw5/oJxutfWF1lDERNCQFCgBAgBAiBAyGQfdYdSE4aNg+BPuj11IjWXS/5eRZStnUf7K0sItQbIUAIEAKEQN8QoLOubxoV8ymhVyJaM2wjC3BJsrLuiWjNAJma7ojABiZ/ruFzsYX36V+AnyVcDmZwQWT/jrjS44TA6SCQddadDixHP9M+6JWI1uMxwz7Y2/GgTZISAoQAIUAIHAIBOusOgXr7Y5bQKxGtGXrKBpxIrgx0qWkpBH6WlzCYfdTdjdfwSy7VpeClfgiB3iOQfdb1HpF+TLAPeiWi9XhssQ/2djxok6SEACFACBACh0CAzrpDoN7+mCX0SkRrhp6yASeiNQNdakoIEAKEACHQBQSyz7ouCE0yJBHog16JaE2qOavBZvIHHs5lBEzWk+nGcXv7geXlAPRvwmaPY1j/roCybqVxphaEACFACBACh0OgjbtV7TQ1hMX2HViQ6uH/WVGzhxZI8mzCtaw8TiX0SkRrhpHgABdG+MR1PoThxwf/3w/2v+BeHE3vQ9tI5EX0Yg2/N6883yv/p3koxhai3rdKXxDzdmQXbjVE6MJrtAl4Sjpj2BgPF7B9H8Ebu2RH5qYei2PEouMtD05tvPF6C+cP2mW+klnTkyGf1MFW5NeF4QIWFzOYSehtXBaLT5hVbwrs2WeAO2284QLWty9w7Xmb8OvE38f2fQpsj41h4f7myqL68WNrzU5LNxDXux/L4WIL869BY5sK61XoaPRm6p2Nx9MleHEKY5GyL9afMX9uv1PYRtYLxi5sXWRsRdSUEGgVAdxZ16oI1HkLCPRBr0S0FjQM+ZIC2tlZsHdcfjOvQ4K6U5R/cSo5P+qLECAECAFCgBAofrdi6Scfzvm75l9+Rn7B/NAfHjVSU3/fPpz2NzC5/IZ7yY+I9/SyH2hL6JWI1gwLwQD+/9l7d6VWmmBdMNe7LBFnCM4x9njiAXYAxsbCXcZESCZy8DDxcCRTihgDFwsH9ATwBAQG4M+JGGPeYDNRt657VVarutVqEuePf6m6KuvLrEt/nReu6HdBxPyVeVqVQVq/KfIGdFi3MBJ1sXQI25NbeF2fNURbkFSyiE/lLWBeVEWfoAg0Lt+7/FLyDav5M1ysGaHnfLHYzmEOa7h8MjwfMhd0QV6dWB4Jev5HcG+S0Ym58WeiGBnK287h9PNGEG3WvDhNJshvSZA1H4VYu6dLHlZvy/sNq9UXXF8zX4o8Ljef7lwl9iDtoCH+NB4uPmm8BMmKwcLvx5fFM/kkdmLcxuPF07uyM7m5WS9NeexyNvW9msPzxVp8yfP0qohn285sEjlmg3hMbdylLc2WsARIrheMXRRsP9SUEOgNAcxZ15swNFA1BMagVyJaa5kDO5/v4eN9A+9X+/BolfOIRX6plzpKfVRL4dQPIUAIEAKEQAcI1L1biffqj1tdSL3LyJMyOIRsjx3dGYpk2W5he3amo174neERrip6/9bQKxGtBVrNA+4Qme4F0iSKIGQQisRR5GuIJAuReHN4BoDFgnGoMtTqewWr+w9YbBSRGpho1CgDruGs7T+AB/nlgNOXJqnsdJ8nDhFzC8rnYqQv66uva+DcaICQC/3bdn4KnzfCHd+Ud7I6hfujV/DTmoZd5r25qhcEg9h127hfXrJ4IbHAyOJZArOVGHZZvTv6iKbLaGdTPtFq2HiAwDbnVgVTD3fDy7wxkPZ2UbD9UFNCoDcE8mddb6LQQBURGINeiWitYxDibL3hEThdvTSh7K1nojUdAWW/2DYRXh7Z200UD9PsLpE8/vPtI6SUlQ0pmqfvaLnGScNZcszR5QH+2bUQZBuz+HFOlyIAK25LKkIrFlGGiUIs3S1SfdqRWrpnt+DzbpGaTkqRQFSgOV4uyjJkv43jCipSse08S5EPtw9iaURclkSHprBqG+2Kid7rK6oztWeV6rzUYxN11mFNIuDByvXzcTuAeisDIlo9PNleegfHRLT+YE1tcO2yC8klZdwLpPn/YHqT6qnaBFyI1FFhzNo9WlyYL+FjoqvNb1crmBx9wKTxWDXgtHJasEwE+nIpWgWII+md6ysl7KadJbmYp6hKHWAwmtb8Q4RpE8btjJsiC7nQ7ni2y7l1yEQ9KBCEmnT35+kGlGdz4PLsbuLRC5kia5FYWLhHZPF0mMIOoXcxJgjPaP4BYQEnlWwKR7Qahb+MHC1VMOXzt8ldfw20t4vBbXIkECEAgAv5JaQODoHsHeYAZkREawUlfa9g/nwB62vo1DsFZW9BojUUkVVh3vpNPBEBtd8oHn5b3SGSRzyfiig77Gie/qLlUtFawpAwkWlpXebHiEeUQTYKsbwGbj4KzY3UCjqRVIjU9Bx5Au9A6Wg7NwrQdAqZZLHbbZ4V9yrPzsyIS3zkaxqr3aJdMdF7ubXS7Z7FnNfKdV6iRdRZh+0w9N5pphLA9tNJuwETrQHHsF0hqKFX8mgt0EIW8AKiVWxMkpwyEhzbh0uYjOQb0uOVSE9gXMp4zkr+70fwvJrA9dG9kRpAUqimF2qJ92HhIs9vmvm5gUngRTFSF550iLngjzW5zbAyvVa1vJfw9EcT1rZ5pAk1/mVPfnFyLwlhj1ad1iGHFxYL1U9KFtfkkxdBrN7bkvcqB01kHeKIVp0ewEy/IXK4xlMHYDAVbcKpCbTI7e2iYPuhpoRAbwhkz7reJKGBaiIwBr0S0bq7RWznc4A1i37q9qUJZW/O3UHPrm6uNQu1AUfxhIlWfCQPimjFREgNNJond1f+q5wqjNRdjaOF+jfM/JWnqXK8CLwv5SLV8rrMRIRlI8qUVXdRoAbhQOA6vqBwRUQzhiImXaI1hw3KfvmLIU8t9+7kqU7qFjXP3fdp1YMpix9xicAzh5X/UhgJwcZhBfuK6qys8xINos46bIeh927suzh2jNbtur0ztBaL7xk6SnmXfsxna+iViNYCbeQBL00dwJnWpoCP4ALNnKQhMtL/t4aMUt6EsyUc38FMRRsAACAASURBVFzDNQ8vMFIHuF9JSojW4MHCBHZyZEg80ZchVgyr+ezqzE3Kl8aIX2WMr5OR1AFcLtX/DGYbgEsjsbR7kIVI8PSB/Aaml2qOaFUHkZpbFi8kFsqLMyWLbfIZ7FB6Nw56XnMK6dGK6LuUaHXJ9BTRKhKMZ9ZgZI18b7cAZ2f8Q8cudlGw/VBTQqA3BPJnXW+i0EAVERiDXolo3dEgZM59ce3q9qUJZW+RM7YJc+0iR+uAo3jy5FwovYBdNGzM0TzZu3LFaLlctJaLcyjcGHeHjUSEISLKxG7QN9Gqo8isOaMi7xDRjB7RGvBwz2GDikbL39/Vbls+zx33aePxdMQlAs8cVmqsNg4zrsftPqM6K+u8pIo96qzDmkSAVHUd7LBd1W/X7Z2htbxNlI7hlde6M/1gDb0S0VqgCAzgFlHqXCCzxYxiX2PML7PBgkDam9MvxuUSrfr/1eaNSh0QDNnfgnCM4Dd26w99GcrMzS4Qxnd070sbG8vKqSoPFX9eioTdWKSouNianouRPLDIL5/86Hby14bDJt6atA15vFTKCONCHcEiSS4G9JTDzs0nyy91ht4t2UvI+6hNfcLx+4InAr98Up43Ske2F3jqqzP78pvDIm9fTmiXMBYZdqk2dORX3kxe44KtiJoSAp0igDnrOhWAOu8EgTHolYjW3UwjmoPRLRa62zD8aZS9Re8MgTtPBZnEEZ6IgMJ6DrUhJZB948i5cCSPW3NA3c7NO+khR/Pk78p1o+Ua7zxpe34O1rgewrYWSEUVsyWkvfRPtKaiyGpFarL7uyJ0p7BcnsBi4bzPJiLiQnYS3j5w93c/Wi43z0qblfV+Goq4zNs7L8ydiR603lkL3+MwkZR9RHXiIhD5G3qBF7P9ESumVdRZhzUJjv8H3LrOYJSjNYKg4zCGxRnRroZeiWhFAK2a4AB3Enlb/fuhUPal1/1deQpOYfr2BuLIiX+55hcAmMMc1vy/f5pM/ioPqy3bdLmEk8UCWD7w5mudc+AD2DKl5RWTtb/yxpLxX8Azy9EK8bkp6OJjprAWT4dJZDtZsi/vq/QG5shYuUf1d1yBiyDzjMvAF3fpBP1PS4glAleY4/Ay8mo1Cdxt3ZT003j3mulNnbUQTTjf2ITKDyQxUgnaZT+72BQwonqj7FLkkWswlToRqQHcCQhZ7N/SBSHyNu0n51dpO9xLuFovGLto+ijYg6gpIdAHArizrg9JaIyaCIxBr0S01rSIbr1TUPaWJVpD97hdMBh2FA+GnPNIJMcBI0tGHnA0T3ZuQY/WHaLl+HvKEsTV3o7W8mQJ4Jojza20Bu4YiKgvsRL69mg10mmZc754zkeJYfQTWt6h1AGhCuMqyhIVjRbHLqlb1Dx32aPsZ9MRl4jI15wd7RLtarzz7z2qs7bOIx7aIc2izjq0STCd8urjvFg3t9L5H3i6dOvpoDus2LDbO0MbQbtIGaDkqKFXIloLtFoMeOICiRs2/KUK9+zQW9WYm+iDeT6Gkr6HN6a4F+7QEasrXxvs6kpAvREChMAwESg+64Y5DZLKQWAMeiWitaZZd/vShLK32Mux+ohd2dMWEwHVfxQPiwybNPfZXSJ5mAdrnozEREgNM5onP7dAzspIIaXzTUGEWMBO45FqX3B8J95NinQZGCNni/smWt3ISHSUWCaa0dvlojo0HU7M9zuM/eKJ1vJ51tun0xGXJfYewSr4oUZHXOqZ4DxBFTF47hWE1gS9i2d+Xdfas/A699deXKeos67AJDgeyoM14OFa0FXlpt3eGUqF9c5z9iFn9QXX136kdWnfrH0NvRLRWoB8MeBEtCbQrUS0zp/hYi28Pb0/Mw+X/NFflAUGMKqmGVf7AHajmj5NhhAgBKIIFJ91hOVBIDAGvRLRWtPUun1pSttbPiIJquZnzY+3zyge9lqoomuEZ1h5JI9OG5COslLRNIcWzYOL2qoRLZeP1nqAf4GIKh0dmNflLXxMzmGjouZiEWGGXYiV70Q+ZqIQW+0WkT7tSC3ds5ubdtdITVdmW++2hztqrGY5LJsi0nyMTufp2FDL1JH5iEsZRVkxOrQk2hUTvddXVKewm0QEYrHOzQjitD67uFtp2+6wMGTRBqEwkA9VPZ+LBJHLNxTVWjcCpoZeiWgt0G0x4ES0JtCtQbQWKE9twClitrQ7ak8IEAKEwAgRKD7rRojBGKc0Br0S0Xo4ljkse6MonsOxnF0k3ce7xS7y/rZnf5t+trBaTeBaxYBXV/dvw7M6gIUdhvU5rLOucErUPIpADb32TrSSPgkBQoAQIAQIAUKAECAE+kfg5+en/0ErjkhEa0UwO+6qxktKPREpiqcelkPuiYinIWun8Tg8eYGfUM63YQtfLJ2Vo7f4acwDZO8YlGq1ielzWGddrdlSPzX02jvResiX/BqAk9kSAoQAIUAIEAJDRoDOuiFrp71sY9ArEa3t9d/3k2Owt74xo/F2RYCIp10R7Pb536KfbtOyaB39Fjy7tcp872l90lmXR/AQW9TQKxGtBZqvAXjBcNSUECAECAFCgBDoHQE663qHvJcBx6BXIlp7MZUqg4zB3qoAQZ0QAoQAIUAIjBYBOuvGqdoaeiWitcA2agBeMBw1JQQIAUKAECAEekeAzrreIe9lwDHolYjWXkylyiBjsLcqQFAnhAAhQAgQAqNFgM66caq2hl6JaC2wjRqAFwxHTQkBQoAQIAQIgd4RoLOud8h7GXAMeiWitRdTqTLIGOytChDUCSFACBAChMBoEaCzbpyqraHXcRCt3ys4nSzgjet5Bi8/azjrQOdpwGWeFCGE+Jsu4ev1Gv4CwHb+B843plDdydnB1KlLQoAQIAQIAQuBwJ6fRGgGs9kGNtY5MIXl1ytc/w31NYXp9A3ezDMl07919lnnojqSvuAVUf22xuXCFfV7dQqTBZuMmvMQzGkL8z/n8L7E4dK5xJbO6uPUhV47x8QZgIjWvhFvP94Y7K397OlJQoAQIAQIgd+AAJ1149RyDb2OgGjdwvz0E244odltUmgU4Ns5/DnfwOzlB7yCivIlCobyUjfOdUGzIgQIAUKgPwRSez4EiDxFps0CVXdlX1PzjCjtv/mw5xJ1QpYN4mMk6qwrQZjN4e5YfHjk8/+A244+iKLFMkhNC290B7UbmncZ9XG27gfZ6nqtDQGiPyJaESANpMkY7G0gUA5aDOZI8nQZeOcZtNQk3G9BgH3kvT969d/JewNA3b3MAd2zHdOmN4FpoEIE6KwrBOxAmtfQ6+ETrd/f8P33L/ca5X/she7pEn48lnN3raIAly9vJwGiVXn0BEnY3cWjHggBQoAQIAT6RiCx54MkWsE6DxJelCFStbD/9DkjL/NGtEUILtRZh8ZZfAD9uNUv4uzF/O54CF6kfVUGRoC13cL27ExH43C9P8IV93hGPI9oUleviAE7aEJEawegdtTlGOytI2hG0q04T+zzbSRTo2mMCIFunbDSQLE18gSXyQ/LmDYjUscIp0Jn3QiVCgA19Hr4RKuj2y6/XKEAj7wUM7n+wRWcLBbNpSQVSql/A8s71kpBEPCIiv3upy5QwOmvauaYwSVjvJzbbf0Qx3hfdttUP81vfJ4gvbGkZFyWC3g+nQCLRmXk9c2nCk1lbdg4DwD/xO/8b7qE5ckCFlboro9DCuPcvC6eTRnYkJpM8OfqyjeDGWxgo+Rt9Ku/dE6XL3D1eG7NKZaeIkToe/IbNpSyET/kuQw31trqP5lWw+570oQcy383ZM5juoSXq0c410YQsAsH94RsmI8kGJmYzgA9L70ahT2xRyewOHmBn8sn7kHP/5z9IKXr1Fr311LOjsNEEG4/kWs4MxfPfoI2kN6HsHtE3l50ShiOeyERqsjXYLj6zkRrnkjFfPBDnXXYe1XAg5XL8HHbyQdRrFii3YCIVk9wpss7OCai1UKGiNYyC99n66r7yD4nQmMHEPA/oBFMhMCQEdjHB97v1RyeL9bJj6WYNkPGlWSrQ8gRjsNDoMYdZlxE63YOp583qBx0bdSJAjzw0i1I1gd4vf7yvv7aZKLKLKvy9dnEgXVIBNIQxH8HWM2f4WLN0is43lTbOcxh3YRUCHlOrDy3nCB7d/LNgg57FQRaiOQwDhhOILzLfIQCff5coh8ly2z2Dsc3Rh5DRsowj2Um++cxvC8WoDyIffklliCJ2QwOl0+Gp1Uk1YN1KAbmFcJQ2Vse3whR4nhqB3Vi6ChMpjjeB5bs30kbacJ+I/aTw83WtZwjJ8smGdu8BDg3PCaQeLv4pO3CyKPs2nkW0/BOgtVz4wmCmhfT0T943LyJfNTTKUxPbuF1fQZK35rYT+laymzul6jx9VxTNm4iksbhCO55KHtuLmKvaDwgA+uyZB/F2AKmTTPPIRGtkqh1SXfLShFtUGcd9hDl47Hvi0budDOVALafTtoNmGhldvUP4EHmea8x/ap6rSFQiz6IaG0B2p4eGYO97Qm64Q87mD18+FCRhANBoIMokfTMvmG1+oLr61TVGEybgeBHYkQRoLNunMZRQ6+jIVpznp41TAAFuPvSbZG/fpgNJ+0AQDi6yhfR7xWs7j9gsTGIycBLl0Um5X5vAEgX/8gSRMGDyiTO9IHiE5L2HP2wyHA/3ANsDrBmpJzy5LMIugQBpPLweaGykdyJzoutS9ixkZLz4r/7ZDWeaJXpLzxS+hQ+OdksevJ0P9Fks2hhEsyCSPT+opeOlI20wM0bJxbGgyhME5A5a7MhnQTsogqmEmSMTJY+kPOK6zaj75Cu2T7zdQ38DrgXotXIq80/hCg7deaC2NvQ+yjSFjz9RfeR9h6tQcd6aRSW53QJkRvK8eou/H0QrSo/q5JlMC/pwyVat3N7z+/tDlNjoA77IKK1Q3Ard527M9eOevCjSexoC3yUh3Qc+BI1F3LRUMvlOyySUTNuZI0GWu312EgYdpfLzbO5I6pDBhlBZM/DjmSxTSPszYrTpzjnc3NIR918wfGdEa0WiP7S8uYjXZjfBt42TCTyBQtjkVzB+Rv2lox64g4yNwYGqUhBO9opjmv7uYj3Ijuaz0RJ2XjNaMFsBFcjgDkvzHnvFCbla0c7Bbj53JN2/L2C+fMFrI/udeQZV4eRzxjRpmRvqLyFU3dIBHJnHbIbajYwBGrodTREq0VAvOUPjDa6RAFuvhSDmy82QrReXMLHRFc+3q5WMDn6gIlJtqmXY09wGfqf+715bkeiNUDI6Eudndw7SUgW9MNF9+YX1rFFkMiXeZ4uwPBMFFAEcEBiiCNazVLhWtboZcQigl0i0i6S4l2i+Xxil0mwvIh5U6MIDPtfPxy+kGjN4RbyaAsuwMS4CZkxpCbGLvzUCQWYOvPB6TmtizhhHyaqhfxOgv2UrlFEa8qObc/3kErzukHMJWdfzccPxD7qEq2RPQJjL818S4jQ2N6jOts1dQCCRG320lAxLikH6qzDHqIBUpXj+3hlkOvYzmq3w7x41R4T0Z96+aqVnLULvSKm0UUTIlq7QLWbPjH7SM2oh1SElJcvO/tx0fQ0S0f8sKgwkbrKPBP9j5/uXHP/39z1CiPK2kcQheYRsI2EZ2D+zM9Hs+nXFSNK0dNXPvqruYdZZ10oYjAfAZSLZAutoLgehEOKjZXr2ZiQiROy2hHHdgjZz1zE1Saur1xUksAjFgWZn1P6ea0d7N1D2Y75IcQtqJWLyuRRl08Am412MnL7RbUJOvAgnGm62dap1wACmLOOgDs8BGrodWREK9/pq+c1U6aBAly9dM9Ytk23KFeMaF0Dz+3JXzyP4Hk1gWv+BczwaM15AOV+1zcXnr4gmB8w4o1pHuIir6RP3pV6forDBteP9raTOU2bfI52KgLz4sK/zMscgCHZokSr63kVvGO6lwE7LNa9aJqpFUQO13RqBnVhUfpnzwQPeHX5DpEzCF2K6t+uJ6xaQzEbiRDUCdzihKELbphozXmaYi72qk3KLqxxCjANHR0YmdrMS4wVJifdC2S+/3RqD+8lgOdDFuRzyI7b4YCYC2JvUxf07D5qrIuULWDspZnvkIhW+QFpkyh25V30u740Uo7WwtulSeoUPpppjrrD1B2yem9EtFaHtLMOMfaWPytDhEIg6sErHBeLkJLTzUSRsNzw4Url4XuKN49AFET4bujWSUjcDzERZTtGEKHuaxFHCfMObqaK8e8ibpG/iK4yH4NDkThmJEBJpIu1CIK2kb73e4sIoQcT67i9xe01dR+07yc23jlnkTZzEVfTSJQU+GlwSt8Zc/oRw+d1hLJvOZh6d5vNAN6PWfo/IzYQsxaD7xHO3oVpg4zE6mwjp46zCGDOumwn1GBwCNTQ60iJ1lyFv3a6RAGuLldBb6E40XrNDiJGes2WcHxzDdfOF0vhhRioQKwqFed+b6a8o0ernB8YRZ5Y1+6Xveyhh+7HJGKc1AFNGgEzXYEIXzHDO9BEKxLD3GHuHeTGpRRNtDZk2gxmG/AqVoZItLdQMSTTa8z1LK1FtOZwi4zzvd0CnJ0ZaQ1iXsZuygmbHM6/qOmwppRdtMI0spVkZULoosyj1SEss/07ZE7Wu8dOL9At0erMJWdf5gU7t48aIW4pW1BkZH4faZ86oJtiWNrWw4XbIl5Ajh2jzjr0Mcr0yXOyWKlPni6N8Dl0X7UbDs+jtYuUAQq1unqtrQtcf0S04nAaQiuMvWXPysiHRSuCoyRCKhsdI6M4oh7/CKI1GSmho0TSYciGBtWHM8w8d4wgarxAm+ED0WOJMbL6xMxBjZ0jWj3bsKO/xF0dF+miiEL2Hqbr0eozKnfv99YbQg8W1jF7y9prIGpNkp59ziVJtKqUCB5IBVGQmTll3znV2Ai9aDETXqMYO8Y4bGDaICOxhrDn/1YZMGfdb8XmkOddQ6+jI1rZwSUKTwWzUu6kbxTgkU3TPMRNktI8vH2PukDxKCs0WOUuFUSjHzps/y4mvyPR2oxjXL4sIkTnbrp84olVgUkX8mA1PT25ukKEinWYOV+9MeSQm8+0sYCE92QQY0Hyftz+QG5eKa8F9tUa5dEqFMrz+riX8UbXyUJNPqnvfv2Pe7YVpg7I2p4K1TIuVcHQ2BjRqtdBSObsxR7j3RuwE3+sAKaRHSUrk2O72HmJ4QKXP3ctZPpn41neOoF9K+zRKnQYsuMQFFkcMHPJ2pftyZDbR/MyhfMshz/Y6HUaJDZDH5RSH+NCa77wTNFngZsWRO6f4KSXCCgOddYVnKYccxlhIPb5D7g1i2MV9FW36bCIVm9dsvWRLaaBR6S2XvEj12tJRGs9LLvuCWNv+f04H/WAjbTKR3mo+9klPEUjv9JEKyZSQnl7unfgHBaYeYo2+bQ+sXeB8P3VIVt38GjFzEG9vaHC9R1HBvNeUxLpkreNhLekPKP1eprB/718h/8roweNddjecjLF7oO55/Jp3cwM8ri58JtpLPSfEa07Rgvm5hQe3ynC2bxXBf49uBmqO5Ofrzj0Tuu9m8WcTMw1immDjMTqej+n/uMIYM46wu/wEKih18MnWp0DLkRK1VJtGnAngTYbNJmAfgZm4nn+kg4swfma/5cn4Jd/5gu8uJg1v9iVnBtCIvK782UUnBdu+0s2u1jJUH31eTc6H/vFXckodAGigFXzEd++sMXnY+DJv/QCT3nQTJ3LcgHPqu/ZC3wd33FvVvGXkD+DQ0wmzLyEp5+Z11LJosKtEfI1mg+lwQglascVF2gIOinCdLmEk8WCY9qsmxQ2LXGzLoMBW+K/R/u25+vK/AD/Angb192XH5k7LYX7DFiij01ANn9NmMU11CUsVYggZoeG7XL8bV3Y83I9ShTROoXp25v0voi0Ceg6tx+y/Ubkm8Pa8S3PMb1x8gTj9hOJA6TmIiSOrUtznNw+as8rrJuXq0c4x+wjiiS20tjqol62vGwGM5jNNjxfl/5TegucHwyT6Ru8FfRvhmv6ea1TxU1sq6hxuXDtTOORJ3pzNlrnd/0SxftL5KytM166F9+TTLQPeya3k6gLvbaTpP1TRLS2x67vJzH2liMX/wY9WkNRDzwXleVkYUVaZaM87A9s4mNiyFswRbSmo6m8uTof4rJYYCLBdokgCn2UDpGqsSgTzEdtzBzEpRBW82e4WMsimVFyV9mCH/3VEH+5SBeUbeTD0q31hdCDqW/P3hAy6VcFI2cr9x7NRYHVn0tSXxz/RESmnEiUAEZigfE65pij8sMzu7qHo9c1nIU+dqPsOJwSw/5oj2mDi8rre3+n8TQCmLOO8Do8BGro9fCJ1h71VgPwHsWloQ4egZBH8sFPqr8J9OY5t4UVy6vcgRd9GKywhw8OWO1xzirtun/sAtg+pLsNDrvMBTdjalWOAJ115ZgdwhNj0CsRrYdgaUJGjL1lycWiqIdYpJWd+oYd1fkokliOV0TqAKkiNwrCnasrQx4L9cExMc/mA2CLCKIAUepHykkS9HQCj1c2sc1/QURtYaLZMFE3NtHoR3+hIwajEUBfcHyHi2TzV2U+ksvGKh2xZ9rK5dMpfN7YqXiaQqh7nEsqSioecYmIFnRS6dnrBh9FyXTE5Lg79u3W1p+f7ijkwYq1Y+a00HwwDXyk8PaiaBtEfY/DOR5GJSnmrBvVhH/JZGrolYjWAmOpAXjBcNT0lyPgh5H+ckBaTH871+krWjyOesT6io56YtdGu5CTmUI7Zk60QjHb4bDLXAoFpOZoBOisQ0N1UA3HoFdNtP4wJg9+fv4b/sfJf8DVf/3nQekCI+yh6ysnf19RDwLrkugYSWQ2uSXl/0vPSB1kYKbSSUcr2ZESWvsqmgiHhfDuzEW2uXM1o+sEFKImRHoeSsZAjlbBWHnh4HXmEIrusFeL7+XvR3+VRLqsz+K20aCAiNDz13RhBJplb3ZEoR319AJXj+eRSMG+54LXV/towRQWX3D7MeGRnvkoStNOwhFpwrRl5KiVG7ldlKlYbmaEWHg9pdqUrCvMuUJt6iOQO+vqj0g99oFADb0S0VqgqRqAFwxHTX81At1Vnv7VsFad/L7yOw6NnNwFh6HNpaqBHGxndNYdrOqSgo9Br0S0Ho5t1rE3OiOGqfFdzv3UjNpE3VD01/5spI2+9iNt2Ju1TSTWfuSnUYeLQJ2zbrjz+62S1dArEa0F1lMD8ILhqCkhQAgQAoQAIdA7AnTW9Q55LwOOQa9EtPZiKlUGqWNvRLRWUUYnnaSL67YbsjzqhqK/2iFd56lyfdUZt6wXK1+z8Wi7SKyysan1+BGoc9aNH6dDm2ENvRLRWqD1GoAXDEdNCQFCgBAgBAiB3hGgs653yHsZcAx6JaK1F1OpMkgdeyOitYoyOuxkt9zuuwpG0V+7Ijj258NEfFce2WNHk+YXQqDOWUfYDg2BGnolorVAqzUALxiOmhIChAAhQAgQAr0jQGdd75D3MuAY9EpEay+mUmWQMdhbFSCoE0KAECAECIHRIkBn3ThVW0OvRLQW2EYNwAuGG1dTXglzoysvjmt2v3Q2lBfrlyqepj1yBOisG6eCx6BXIloPxzbHYG+HgzZJSggQAoQAIbAPBOis2wfq3Y9ZQ69EtBboqQbgBcONp6kkWdmE/Gqh45nmr5vJdg5zWMP67NfNnCZMCIwaATrrxqneMej1txGt47REmhUhQAgQAoQAIUAIEALDRuDn52cnAYloLYBvDC8pBdOt2/R7BaeTBZy8/BAxVxfZvfW2nc8B1msgnnVvKqCBCYFOEKCzrhNY997pGPT624jWXS/5+zS6MdjbPvGjsQkBQoAQIASGjwCddcPXURsJa+iViNYC5GsAXjDcuJoS0ToufcIWVqsJXF//Hdm8aDqEACFAZ904bWAMeiWi9XBscwz2djhok6SEACFACBAC+0CAzrp9oN79mDX0SkRrgZ5ygLPKhpPFm+xxCsuvB4B/E9D/tISv12twqSn7OVsgEWpvVF29fOK5Tvnf7AV+eNy2/F0N3fz7FuZ/zoG1ni6/4AH+GfLpcfzf0rKzCqNKBC1DCEg9PkynMH17A/bfN/ZfmMHLj+0N6eP3CprHy2EAoJ9n8pvPmr+J9AU3n6auBD6vcrC0HGKeqTYldhDDEtPHy9UjnFv29grXXyIXLkyX4P+etkfMmMp+v1dzeL5Yc/1gnwNrfZj2IvR18Vy4fr5XsPq6ALhTa0zbVFA/BjZqHhb+U70+U2uSS260ja+HtM1az1nLZwbL5TsscnvJ7Qfcww0cN/PXdu/KX2rfBdsiNR0hArmzboRT/hVTGoNeiWg9HFMdg70dDtokKSFACBAChMA+EKCzbh+odz9mDb0S0VqgJwzgguA4MUhESbZAmGRtht/O4fTzRpB9PKfpuyQLHbLy5BZe12cNuaUJFNnOIIB436yvp0tJyCpSzJFv/gwX62sQRFhadkYO3R1LUlJ6qYJBUppwciLpXc5b5mlV8lq/cTH/wDko4lj+/0YRR1gMDNKvIZs5LQqrU0bG2QSsrystfeq3tKwmEWtiKeek8JBzTmEZksHFzW7zDavVF1xf62D+UnvEtf+GlbQZ9dEA9xzTjyZobTuP4ZZYP9z+HuFKkuqCuHTJVqUDHxtbj9LGDLvB4B9fD1/NRw7+kcFbty9w9fHJ191fEGO/q3Ukc9+KjwGJ9WjtE759tbXvgi2Rmo4UAcxZN9Kpj3paY9ArEa2VTNTInQ/gf5yuMUra3hwHgeyA/sf57CPUgBAgBAgBNALOXZwiMdHI/faGXdytUs5j+8PbWSP7E0SRBjwtpfAzrH+PqaFXIloLjAQDuEduyI36zSVA3XG5d941cI7MIVAaotAiawMElPcc6+oUPm+0d2cR+eLKzv7/H8CD4ZXrEn96WmIxgsrJ6h5YpqxgE2aiD5f4ChFu/r9xIg8AFgs2tPSYZdjef8Bio8jrOBmq5I/i5JB7YVlDhLZDhCGwxBB9ZpvJ6hTuj16tHLil9ohq/72CjxstWAAAIABJREFU+fMFrI20AajnuCewS7Qaemo8hQ1yMbV+zDVj2IwiLJPYeHo0vE9lda8s/lkd4mxW2XpDtEojxGIqrVl8TDjRHyuK1nrBPkhNx48A5qwbPwrjm+EY9EpEaw279D+W1ujV7QNlb5LwDRdKHdhLXRcgUZ+EACEwGAS8aDbLaWcwYpIgA0MAddaVyMzOxbtjEQXN31c/4NaJAi7prkpb9T4uo6RVFHCVvlt1soX56SfcSE7KdbZq1aXzUA29EtFaoAkM4Ba5IRfK8mQBC8OTMTgkhmg1SBRORToefA0h27SzjZA9gyZfQrJbHhDmLAKeBi6R5RKt5v+D6cGr+7Xn5xNhIQwEkXcJHxPtIbhdrWBy9AGTxktYUlNeKLsbem17pPKnAmR2WA7XG9EhWhFYRsPXYyHugQtBqT1i2ltkqVQX5jlhfwVEK3b9uFhKHCz8XGz4MzbJ667LLNGa1SHOZlFEawILISck02WIuSHsu2A/pKbjRQBz1o139uOd2Rj0SkRrBfuUURPym2KFDsNdoOwt6TXmfLDvTFLqmBAgBAgBQoAQaIcA6qxDdy3eHT9udfFwK3oS3U8XDYVsj1c63WIXo6D63G5he3amC3IHHeFQPUUb1dArEa0FOsAArsgZnmPx45aH7Me9PvXg6ZDqMGHDx3q8svO+GkQgy3mZ9XA05p+V3fzCksOtgGgVIdI+UWTjhsNA4cjzfXJsjuCZFW06ujfSMQjhvbB7I72AyBfqE60xUisd0i/G81IpqK9VESyzRJ81h0t4MsPPZZ9ZnTpj59uHPWHyzynMcURr6fqRvVtenRo/H5vUBwcFSRb/7HrA2WyOaMVhEfLuNm3YTp8Rs+/csqbffwcCmLPudyAxrlmOQa9EtO5ukzo/eLfh+Ch7a0G02h+h0zn5XbSU52z0QzYvf2C/4IZrEhTUDeAfekGnE2JC8Q/mF/DM752h2gHhWgl27n09O1PmnFdeLK98Km+8WVPBxz9XjyKPlb6Tq2ITZh0K4eQwR+akV6iEdX1IuNp1Fxp7Yc40wXod2h5w9R8Ce0mwvkP7+g/Ymh6xeglKwvx88rU51IelUF8Ym8bUvXDXJ6Y+Ahaj5j1Slmkxa0XE9jM7UsBIw2eonst4dB9cX8W1M3Y/ng6yB9RZh51ZwIOV61dySthuumk3IKLVmyCz7zs4dmr07IJDDb0S0VqgAQzgarMzN9c80eqQV7HUAZZHa5jE0V6tM5htAC6DBacCnppGgaeo7LGvBe5XBUErFqYO4ExrU5CqOVCavK2h+YbCvSWRx9MRLOBktoTjm2tZJCqTOsAhqUNEK0Ty0rp5W7MkHQLLbB8OWcxSB7iEdak9ZtsH0gaYF+Sc3eM8Wt+s4mT59dNcxaxcpyZ+HjaRl7vv7Rbg7IwXrMvin9UhzmbTRGsBFs6+4cmPse+C/ZCajhcBzFk33tmPd2Zj0CsRrbva5zd8f/+Fv7wcgChsGg7b33UcAJS9FRKtmBz54goaq3tgzCvTpn0OdnGXVWfwbPYOxzyFl3MnYOTh5zG8LxZwIsld/96R+4jq3lWcu3cgl3u4NgAYuffDeeNND2iMnAJpbI2FtNxuNFnOucGVDyNv+pl94GrWFsDiKNb1EOo/5OSwSNTmXc+vl5DrpyEZEbU5Un21sZHmXdWIWk05cri/5eZm7sKldSXssZSzhfy4lkrnp84GOSdM/ZbdT4vD7gF11mGnGIq4zDr2YDvftd2AidZAOr9dZ1tDr0S0FmgBA3iWnAmMx56xPE+9nFW4fKxN107hKXPIkgMgdID46Qq2MJ8DrAMxaNah4Gzq2ctyLIemmac2EMZvEnmeB2kwdYBRLIl7FohDSBBzYUJaYGB8PQ0Qbhg7yGGJ6cNu066gU84+TBzBDP03HkzLKrw2WBjE5RM3Fu7qL56xPZkxczYvZ0+X2vMEc0neNBcx59Ih2GIr9yxGlrQOses2nIcuN/6Xk3/ZlSV1yUrZd8GWSE1HigDmrBvp1Ec9rTHolYjWyiaKSKPTdkSUvZUQrcgc+VzeZDouOaNUm2o52CXZyK8+EyPqZuIVFRViO3fPQJ76EFljFgK19GVixhwQUHUW8rlxMXJqObD56q1LpVXs1LbBfE799H1I2AcvouKl4tL3fv9+F5GvI1z9ugsIHLN2i3AiCDhxZKMjXTwRcqh1aha19VLgIfpB1+bI9OURiggbCb0no9+zEXNrLC72Tpyoy2Dbr/N+mNx37fVVttbbnhaH/RzqrMNOMUSqEtGaRc+tSZR9ANGghl6JaEUArZrkAG++qvEHwuEpPLGx3jnFpcuIlHHFEZ4G6nCdwvTtDVFdLew+7cvnFslSgqRlt8OLUqFniswKgew/l+43j4E5P44bsFCjNf/vnyb2KxSipeQT5KkfKqFxUi1Tsto4+3OPhqWBxgRjS34YixHeA1OYzQA2G5xO9QU/1X4Gs5NjuFmbNqwubelxeJ7iDYuWY54e4Nh9DPdcOJr2yBFLjoXiCdmCtv6l7ECR5I59Jp+PyxK3hbzNNpf9xkxMoj+nOx12KB53c7C6Gwvevgu2RWo6QgRyZ90Ip/wrpjQGvSqi9efnR3hM/vd/w//4n/8BV//1n6PTYT/6YucUZ9/AqG9ZBUuU/CVEKzJHPhd+V6K1Wg52CaXXX7hCskVqRHKzu3dMM5JIv15IIlH+g7oTm3dhrWT3Pl5ItGbz6WPz1RsEqCk3+zIv/0If6P37q7prGm9bJoE9eFzl3c2ru4DAMWu3JURrTA6nj11qeuQ+9KDmg6zNkenLckBA2khjmNH3h9DdXJL5iLk1/edw8t57YmtAOreoqE8jTYpeRwkHmOxar3J0HFwnqLMOO6sAqcr3PTdVJLa/qu0G6tEaibbddeo19EpEa4EWagBuDycM1kx4bP7OCBzhsRdLExATPu5lWjDduk2Tl2nMUKUYYPrcQ5tA7pU9SEFD9oLASGy2F6xokCEhUP+sG9Lsfq8sY9ArEa317bcLTxAmJcreCojWGMkWSi+UrnsgMEy2yXoQhc/34AtxQxDLD7ZNjk07nZUmOk4glZs97NGqiVsLDxNf5nSQqQ0gkMETrUU55J2Cvi5WUbkNolVqTnysNyLccpio3w8F15efUN0FhM1l7baEaGWEYMv6Dwg5THs3cwBbOxyiH3RtjkxfbWyErxYW5RhNHaAcOkxHB4NoRa3HdCFrhVduDchNT3hyy4fCaWNsz2nl6Ytb6/XPp0PoEXXWYSdCOVqxSMl24doxhZ0Em9fQKxGtBZqoAbg9XMY4mi/yZYQN22zdMI+CaXbTlIjWBtetyLWgK+V1gzj1uncEytbt3sUlAQgBiUD9s46gHQICY9ArEa21LYmdU/dw9Fr/ToKytwKiFZsjn4cfz5/hQkXfBD1hM22q5WA37wFO6gBGFobIx0U6N3sslJfXOeCFX4GnwOL8pInvhHm5PsKVWyzEq7OAJVqxOeRDdyHn31yPvdw7g6PTJCZNvtxDwVUQcX7dBQSOWbstJVpDcuiosZ1rekT03NRLQM0HWZsj05fAu9BGskSryBf9R6auswrRIubW7PY5nBJpR3T9E4NA5d98dG5o71TxZMau9drn02H0hzrr0FPxo0y04x26k44aDs+jtasPxQzAGnolorXAFGsAXjCc0bSEsOmO2W8nu/rgIItTOWEK+D5LMMD3Si0Jge4QIJvtDlvquUsE9nfWdTkr6nsMeiWita4dd/lhHmVvMnw26FklyQWzUCo2R3667oEginJtquRgtwhBJ09igADO5WYPFepUqQR0egDtKWv9dqbSLZmpAkIRcFii1a5jEPIsFtYayC3qzj1InL41hdrcl+lcDlZ33oeJq1t3AYGjIv42cR2XY9Gu/kOuDoVlG7I+hvo4MH++gLXMZZLrp6Q2R6qvclzEDHAereH6H7m56d1eecYaes3UlUiuAYe4Ta2vUE2H+Fqvez4dSm+os65gMlx3H7fww+rfDCoSdlhEq39/MQsIFgAeaVpDr0S0FuihBuAFw1FTQoAQIAQIAUKgdwTorOsd8l4GHINeiWjd1VSM6uU8tTnLm65zWe7au/l82t6cHOnsQSPPoZ37nP2oCYZsXvRk3YMvOL7D1EYwSJSNmpVJXuVysBvz47k2AeZ/zqHpis/VyLM+e4Gv4zvuUSf+wrUS7Nz8Gm2tRxvX6XIJJ4sFH1e1SdZDUAWAmq79egqYGgLBehSQqjORkzuc25+ZbqwugpovRt5h4mrXXVh+ydQTSRzTdluOhUxJYdQ4KKn/gKvp4ewFxj6gzDDWjzmfXG0OVbM51JfyZsWvvZL1ma6PgMOISRbHKb0GvuTe4+pSzrZy7YyaZ8ih9NXF3UrbRaoWTp8I2XcH8HJI9ylLfN8Pp8NoJ1sNvRLRWoB9DcALhqOmhAAhQAgQAoRA7wjQWdc75L0MOAa9EtHai6lUGaR/e8PUPRBEa742Qg4CiljJIaR/J6zwWKVaEo51cKReCIG6CPR/1tWVn3oLI1BDr70TraRMQoAQIAQIAUKAECAECIH+Efj5+el/0IojEtFaEcyOu6rxklImIqbuwQXAk5G/1R2gqY2QG5lIrxxCRLTiEcK1JJvD4UStCIF+Eej/rOt3fr91tBp67Z1oPeRLfg3Af6ux0rwJAUKAECAEDgMBOusOQ0+lUo5Br0S0lmp9f+3HYG9x9Ij0wlsWYYXHKtWScKyDI/VCCNRFYNxnXV2sDqm3GnolorVA4zUALxiOmhIChAAhQAgQAr0jQGdd75D3MuAY9EpEay+mUmWQMdhbFSCoE0KAECAECIHRIkBn3ThVW0OvRLQW2EYNwAuGo6aEACFACBAChEDvCNBZ1zvkvQw4Br0S0dqLqVQZZAz2VgUI6oQQIAQIAUJgtAjQWTdO1dbQKxGtBbZRA/CC4agpIUAI/BIEWHXJp8sfUFVRf8m0f/k0tzCfA6wHqHQ668ZpmmPQ628jWsdpiTQrQoAQIAQIAUKAECAEho3ArilPR0e0MsLi7vgLXq//Vtdc9iXlewXz5wtYH93Dn/NNM/502Y081SdIHRIChEDPCGxh/ucc4IVI1p6BDwwndPGu9uvvFZxOFnDSlW62c5jDepDkevasa6Gs79UpTBZvADCF5dcrdHBEt5DK0XmLHqo+Im2OodQFTl3oter8EZ39NqJ110s+AlJqQggQAoQAIUAIEAItERjD3arl1Ef9WA29jotolS8p0BGxmQVcvSTNXuBHeSlt55x0JbJ11GuRJkcItEBAFDb4uCWStQV4nTyiyUDZvbmXVx5xK9xZ4axyvzW6y551pYOwc/DuGL5er+EvPyc/4PZnz3M3SM1hnM9bmJ9+wg3DCADYR+PzzQxeKuJUXa+ldlChPRGtFUCkLggBQoAQIAQIAUKgCgJjuFtVAWJkndTQ64iI1m9Yze/h430D71fdeJBmAVcerZarjvCY2XT4wj4yu6bpEAK/AwGTfPodM6ZZNghsYbWawPUw3Do9vWTPuiJN+h8Uuow8KRINhGyPHd0ZimTZbmF7dqaJd04EP8JVRe/funotml21xkS0VoOSOiIECIFWCAw37U+r6dBDhAAhsBMCY7hb7QTASB+uodfREK3fqzk8X9wA/OvupakN4MIrxQ6VTHlN2b+x5x74nHjEJfubLuHl6hHO9T8E2yxPFrDQ2QuMJaA9ZIRs8ieLCBYvn4uTF/i5fNJpEAJkcbwP0a/1+3QpPJoMafz5ipBSD6NGTO39F8MRg2FaDi3grEXYcHBOX8KzmemPjQ1NGG07/N25xzyydtFxCY4xPbLZpUKGzefyWOPtMiWP0m7MNq1/tw4PzNrBnjZhb1aM3XvrqnDtpua3XL7DIrO3+PvPK1wX2Xd8fatw6YtnFWautj374xnGNm052dLTfbjPz2YAm02zyQb3VHfPcDWNkUn1Ic6rdWCvC+/5wT2jEUCcLzZm8X4wSXXanHVRyw94sHKsPm515Ad22VRvNyCi1Zsb+0h7B8dEtFrIENFafREkO/z+3sLz/R08bt7gLXCHCz8sPiRdHD3Dv7sFvPGtdQrT2S08rM+sO2C/s6HRxouATAMze4FXHlHIIgTOYcPeY3bNg86caP4toLkiDCr9zXg1SjMjBA4FgdSdOfZeJ99uYDq7goe1zY0cyrzHLmeNd6FxEK2NJynjrwZAtMp0AcwAffLIycnI275bOevEojwxQgYlwQSaqPTbSFLznbW5gOf5M1zwhevkoJN5AS+fjFy2VsqFL+GBy+/FU5ie3PJLi9ooTLLC8koKpG3ghA6oS47v2Wv/rkhZTUq7c7T/P41jGp/whpYer2w7sfv6htXqC66vVZBwSnaJEwL/0BxNKeP6wesYg2NOjxbZGiIF3zA5G/G4YOSJ2+YEVq3XDobCkhpKeKvl7HA3vUJ2fjefpftPiX1rCzXJRkDtg/YaxNhmao3kcAbp7bgw9t3cLoDZu3m/jY2JHnHPsXaaoMVh5p8duTmw32tcLppxuG5ZGmIjVcBgvLkHTLSyPeIfwIPzcRKjv1ibqnrdRZAdniWidQfwih5l+9Q/WDB2aTqD5e0NXJ9hzzh2Xj/B8Zf8mLSdw0R91aforiItUGM8At/bOfw734D6ZMreYZa3r9BcvfFdmRcVnqu96ZP7u3QTNdlGPHqGECAE9o9A9m7FeKrJgnMrav/43q7g37ncW9AfMfc/198kQVavCDBGQbTqXHfdvjQVA97kgEvkWQsQLt5Lt+rHWIgYkkHoP1DsI/ACx4knTtIyEjL0cu78W64Pb16GNyL7uhwkmmwy1p1jMmed0x8eH/M+ZRNMu+TIM8efrE7h/ug1XvQmhpVF8ODI9mY2Of1gdBwkgExCX+VbdMNbfVKdE0QAsFgYhMv3Clb3H7DY2B8a4vsW0i69cFtHnpxtaobILo4kGDGP/LDXDmLX5cvS/8CinkzafXZ8BEap+YV0ntl/yu1bCOCThjYZl/uQgFnjOxGtgXnntIvZu5kN8aKJRtoA1HNtMGsxBzbH4rMuBUyIVCWiNWdKsJ2fwudN3aJhVfWanUE3DYho7QZXu1d5jrwxZ4EvWKMJVtWLmxpF9wdQN+9wH2jQGL8XAbYP3x3fwsM1eWL/XiugmRMCaQTydyvtLBSLrstHdZIW+kYgr9e8RIdPtFqVmwdGtDaEyobdVu3wFau6sO35ar10yxdSngqgIUITobfeV5EA0Wp43Nomoi7ADikqG1nEY66PkBeTOViEaDLHYASOqFIt/oJfkSM4Rl31E1+N3Gd2+Wpt9RXz4IjaAAJ/KyS/QUh7Ruf0o4hWJ6zKJZezOCL0yPx4Bal2CR8TXdV9u1rB5OgDJo5Hd3zbQuCCkSdnm40AbdZOftPlLRIyJO2wkl6FlOGK68X7T7F9i9FxRKvlRxLw/Dd/bzaKJkWJb79Ij/nIvpvTLg47wytVdoh5Do+ZjIZoOQc2To3LhV5GRiEsc76PV14qmRy+9X/v9s7QWt5gvvfWvTUPVtXr7uK06oGI1lawFT3U7JvVvE/NiBQ3Miuwh1tk7Dds5//gXMVtM+/aB+EpK/ZE4544m8HsfSNDvN1ImXQ/4kwO5Nsyx3PbJPBh59u/hfCunM5ewikTnP6myxe4ejzXqcKipLSYyx1L58BRmMLsxfiYH5NzO4dT7vE5heXLKxw9GenDPAuZwcsLwLmBSVS+Ftih+3IxDs3NTHHG3xXKcIzZFr8jzQFujp8aXXLv7h3sL6oz533A06l1V3jjNvW6nog0b80Sku9wUs8wW8LDJbtja7uOYpMaH2un2HZFuxE1JgSGj0D+bhUmWnUqNzfFpD4/xF7wYH3wjJ4v0XdEk2fKnIX89VCeFdMZvLzuuXDtHtWf12teuIMnWqP5Bjtww24HuFxchjyWB5w83E6MXKDqpZvnS5R57FyvOYw3l1B/hCxSFaCDNhImtPiY6uU445GE80YDizgRa1t71oo8pjqFgpvvNoUjHh8NQNiTEBPW7oOo+7qEpz+aXFQt0zaAwD/geWjhw3Jm7qpjhEer0FFaj+x9SJFqPI8kt6EjeGbFgI7uvdQZ8W0rjwtGHteu4uO1WTv5TVcsy1KPVmmHlfQa3RsMneP2nzb2rV6Q3TD4tEeru/4xa9xuo7yqzJymen/B7Ls57eb78NMGaLLgBFKYi3Y4zHL95ObR7qyL9Eo5WnNwO7+HbaSwk2DzqnqtIVCLPohobQFa0SPGC+F0Cm88weoUZssHywu/pEu2b01Y0QD20vawBu0ga9i6QfSYnj3qji88a0V6sIWVbsjxlv1iL4WskBwLydT3t3w/Rk0BlUtfpTzwoskYJnHPXEX+8nlMZMhohJRt3mHUGBEcTLy9ux4n0mx5GgK6kX0LqznAxfEdd2BgeF4+3QPcMH1onSvsVaQgqFoOGfncebA7Dif43HcfETsrPrJF5qrJ8zDGod/b46i8tgO2xT543X/AZrORnt272p9xj3N1xoiNzxt4vf4LLAWCIEf9+W9Xp3DO3otejuETruF6omxdESnCm/zoY8KjFF9YTQiMDjPjY/HFtivZP6gtITB0BPJ3K3+P1alO7PPVPT/4Wcbq87xe82KpufPF3/vFMyqyFnMWEtEqLC6v17xlHjzRak+xW++UHODWS7ASTF0k1CXL9WSLEq1vlgdnVaI1lh+yqXocIrQwof+MQJKVkwPz4kTBdgtwdtZcsMDJdWTmzoyF0/JnOEFnh6GzzUgR1hgSxl0eyfEKq4ObfQnPXIOMzNoAAv8QCWqSd/xFI1CxukTHCKJVXZRTerQIIvkCdDJbwvHNtSyiVJg6wPLCDdklB5tfWNWflZM1Z5v6qXDqgCSu+U2Xt4itwUToPp/TxXMVvQopUx6t+P2n3L7F6FjSsMnt6ZDTmDXutTH6EMWjXKI1Pe+cdtUFx81l3aRliXgqZp+TA+Mw220OtS4XGiu2Rnmy0cYLja3Hp0td2DCHa3e/d3tnaCN3FykDlBy5O0wbeft+hojWjhFvPGJmsGQ5VhvSsjw3peltOp3O4MrL82rk925IN+PjdvNvmnDyvW0NorUhM/W/8b2Yn5uMeE31Y3jHNkVLJUFskKShl1hbI+qF2okQe8uQhop8NDySYqGkbI9gXpicfAZ2F+bsZTjig/d7AV/ze/i80Z7AYZn9uhLefCPyue0Yq8vJ9SR2Pvkg7gbSSzniMBMjEngEHBZHjG0Za0HdQ1rZ3/Vfngomp7PmtVESrcJrVdV28N5YZK73I7iXdTWYvdx8xiJm8NgootccP0Tcq3oepp1i7aXjXYy6JwR6RSB/tzKiOizJWHTBA1yc/RVFIgP7Uun5ktw/Mfter8gNe7C8XvPyE9Gax6hpkQfcfaE081zJl8ogWcAuTPqlsxWB4HiDGhSTTxapthvz4idCZNb8UA/keQx44Pk5TAN9mJdLh2RwPdRc8snFwfqKA7ZHoPUbTwHrFvRxcosG9J4cL3bXidiP3ZeTIzRrAzj8XXldfaD0Y+aBDegYg2NOjy6pZn00SHh2+tDicMnLo9alYf9BAixMRKZxxW4ocYInZ4c19CqkRKQOkNNJf+gpsW8x74/bH7h84huO8YXW9ozO2TfGNu02tt4FQex7tJpFm9x557Sbk4m9fD5f+C+76ecu4LklZlzLVv7t3AzE7/mzDtdP8+LIsJbRGWKf/4BbszhWWXcVWw+LaGV2YOfzdgvN7Tb12nrdTZp2TxPR2g437FOaHNXno+elhu1MttMeeoY3I/8tQ7SmiK6GhAsRrYZ3KiP6mtDyANEa9FY1Juh44ZrksWplkcjR0M1wdJT1UvwAcC+T2XN/RuO9IAQ5w/X+LpwqwZOTeUQ9XBvexGaPYcJT3N0M0jMhXwgX14M52EaKESTrTDUYRH2WaMXgiLEtTBv1vsSdnHWKuGbNOJ7MKZ2ZeE9nS7i9ielLrB0rpUZjjEv4eriGv0bdOqwOU+MX646tK4weCvcSak4IDBGB/N0q81FJfShjUYsRb3Y+b8T5kiRaUXvaEBHej0x5veblIqI1j1HTAge4GcbEHvXzRJk5dabLJZwsdCW6B/hn5CVlzz4A/DNy8LDL0tUjnDdJecJt3LAcMQn7i3pzEfB+U4TWFKZvOgfU8ssvzBHvQ16izfxBga/Tsedjh7r2FLNxNnG0VZrAx2iYHw9vKHZfbqiQL49rAyzSh9sIxPEPy+tf5HfRsT8P3xZF8TTjpSZgZ2Y//DINc5jDmv/XzImWe6nQHwB2tUuEbXr5qrBrB28n/MB00jtg7XAXvXIJI/Oz8yJj959X6ZmsvGpsO3Ht+5aFtPGIQuZ1rELxmrcE7pUjvE3d3H1uflX1O0bOVP9TmM0ANioHIN+z47Ye03B+vcxgdnIMN2uxZtRf/rkl8BzdRZi1m4OSCXfWFdi6tUcMpRiO42FQLR9lGS5hO9B95PdF/Hhd6BU/ep2WRLTWwTHaS0cvYuaZpW3aKJoV8mhFydIB0dqkDtBVoZXM7ktsEyKviNHmXoNLO6X7U+eD7aEYdmjcwvz0HDbsQ/mtysEZ92jV7wwxmTBEa1o+H5c8dn/lx16XVM5hfPPpe7wW44ixLUwbNNGa11lzFiRSB4g2si+eQuOW1z4QGPKkurCJejfjbCyUusAnb3LeyLixOt7NqHtCoBcE8neryB5rvotZHwUje3WzJ8XPFyJa66k8r9f8WCMjWvMT3qVFDcB3Gb+/Z8O5MPsb/7eP1Af+fYxRW4+HKHMKgy686caGUW0bov4wCPyesw6DxnjajEGvRLR2bI8BwrN5cdvhY0SQaN3OYTWRHv4DTB3w1yDR1Ed+/yU2lqYg75HKNKk/tKkX5zjpKTTvjMfTaOVSB1zDl8rTGcwtiyBaG/IuR7CpYmeOnCz3qJcSoF1fjUNK0BsZiSMmhBbTJki0unPXH5S5HUV0pld22gbs9chSsCqiVTgycHvYBZsWQiDXAAAgAElEQVQAAV6su4y9dLyLUfeEQK8I5O9WkTVteqiy8/XmU6a5iZwfiBzeSaIVtaf1Ct2gB8vrNS8+Ea15jJoWNQAvGG6PTYms2SP4+iJt5SKtLdEh6vgQZc7pLRy+n3sq/vsYMWqPBj3ZDoHfc9a1w+dQnxqDXolo7d76FClqRx2EcqfGw+H/fdzCw/qMe+9bqQMaoo+lmvrUHv4hotXwhN9rMSwjjD/nbck8UDWpPIMXVpzr7zdsV88wubajGZgmy4sH2dWrdRRcxKPVxFsScizE/UvqRlhTnNjDyue28zx9TVywxbDcomRSD41Hq0EaY+U0Vw+mKIxuw9K7KQLVxNqMrpP69oqx5XXG8q9/XYhCcT75bkjtEiUe8eKnrMNgkxsf00c7e+5+P6MRCIGuEcjerVh6uomIXm4iOr63MJfe6Lzg5MsrL/gYOj9W83s4kqnWcueL3j/C0WOYfY+KYQmLyeoVYVhEtCJAUk1qAF4w3B6bElmzR/CJaI2CP167ZAdfneJA48Vov2vyd43+e8460uuhIUBEax8aY8TgPdwtNsATtExnsHwwcktHSFFTMl5R+W4Db00GmClMZ1cy72SsMIjqwXxBdHJRurJYHoVLWMIjLFgamEA7K6el+3ss9910CrOrB1iz4pqpNrcPsGYsGf/7htX8n5CDw7eEBydlDP/B6W+6fIGrx3PQWXNiL8qisJLIgXoJT//OQfyvLJ7kymkV42Wv+mY+0US6M6x8LbCLzjWHcVP8S0JthduKf8Pi6OU59WxG6DJpN0j7U8WwojrLjsMNpvFeDadekvZirs/lCSxY3iH5F8cmMc+WdoDXQx97Go1BCHSHQOrOnMpvzAhWfS4q+ey16J8fifMltvdbU8/taeJsOj3fwBs7Y15FLY3f+FfjXYiI1gLLqQF4wXDUlBAgBAgBQoAQ6B0BOut6h7yXAcegVyJaezGVjgdhhNEdHL88wHVDToohv7cst2dJsbxwjtaOJ0DdEwISAbI/MgVC4LcjMIa71W/XYWj+NfRKRGuBZdUAvGA4akoIEAKEACFACPSOAJ11vUPey4Bj0CsRrb2YSseDsLQBAOtwpSfYih+RXjREdHWsLOo+iQDZHxkIIfDbERjD3eq365CI1gFYAC2kASiBRCAECAFCgBDoFAE66zqFd2+dj0GvRLTuzXwGOjARXQNVzC8Ri+zvlyiapkkIRBEYw92K1OsjUEOv5NFaYFk1AC8YjpoOCAGWY+X+SCSqpj9CgBAgBMaMAJ1149TuGPRKROs4bZNmRQgQAoQAIUAIHCICY7hbHSLuXctcQ69EtBZoqQbgBcNR014RcKq/y2TyJy+s0igThIoM9aoOGowQIAT2hgCddXuDvtOBx6BXIlo7NRHqnBAgBAgBQoAQIAQKEBjD3apgur+maQ29EtFaYC41AC8Yjpr2jIBXGVBVajXkYNXh746/4JVVoKU/QoAQIARGiACddSNUKgCMQa+/jWgdpyXSrAgBQoAQIAQIAUKAEBg2Aj8/PzsJSERrAXxjeEkpmC41DSHAPV0f4errFYhrJRMhBAiBMSJAZ90YtUpE66Fp9dDX4aHLf2j2QvISAoQAIUAI9I8AnXX9Y97HiDX0SkRrgaZygHsekbLv6VJ7QNptprC0CDsjPP3yCf6cb0QPhmel//wDwL8JLN6aweDr9gPu4QaO79S/u+MApOTAjLE8WcBCimdDOIOXnzVMVqcwaYSy58Dax7ACELJePNvPpzH0MXi5eoRzY/zU87MZwGbTAAjLrwCmr9cgfFiFjh6vyKu1YOlQU0KAEDggBHJn3QFNhUQ1EBiDXn+bR+uu3hT7XABjsLd94kdjEwKEACFACAwfATrrhq+jNhLW0CsRrQXIYwAXBOIJJxtF3aRvWM2f4WJ9DV/zP3AOL/AjKyqxMPTzjSJBRY5Qzl1OpzA9uYXX9VlDSPpEoTPG6QQWsIQvRghu5/Dn/L0hcfk47/I3AOD/H5VDAOLPQz7H+7mAZzmnv+DkNt3OYQ6XAOfnACq/qSOPgvx7NYfni7XwDA20Ccmgn3VxNuUTpGjJ80G9mZgadsLbPl4JrAvsh5oSAoQAIXAICGDOukOYB8loIzAGvRLRejhW3Z29GfflBg7xkZ/qlR6OfZCkhAAhQAiMAYHuzroxoHO4c6ihVyJaC/SPATxK7gVDzuVlsfFYlR6tijBVRK1D+HljyMJNb1NNpuppOUWcUHLkiFaTYHSI1hCekXB7n2hl3Ky+KJcQpWxYl1Aueb4E01S/BeZETQkBQoAQGCQCmLNukIKTUEkExqBXIlprGTni7rbjUEX2pu6xxpimg4H+Zyb3E1wSqbqjdvp6PFdoti85aBxCgBAgBLpBoOisQ4qgI3/9qGRkFx006/7eUCS0dW+oj1MNvRLRWqBRDOBREi7i1Sm8WtWX+HBle7uNQ4Kyfu+OgYfyG16rbFpCFrDTE6DkSIT2e2RuYtE5F+eZ8nCVmOOIVhXSzx7SiyiaesCQz2/jPq+9gi29JTDlonMMbVK4wIyoKSFACBACg0YAc9YNegIkXBCBMeiViNYKxm3czcJkZoUxCoqv2dFdamzltWp7qlr3xjpiUi8dI4ApNNuxCNQ9IUAIEAKdIVD9biV5CB45y8/rD7jd98fFnu4NeCVtYX76CTcyutjlyvD9xFvW0CsRrQWawAAeI1qDpKfnhRkmWt1QdTXGcvkOi49bnorA9ebU07K9ZCFEviK9QcNjhIlWq61cnCetiFZNhpqXcZHD1UyfkPNolTi8mTlgfaIVhSkRrQWrhpoSAoTAoSGAOesObU4k75iKYf1vYLlLuZ3+9w/8j//5H3D1X/85OhV3uw67zzePkV+RcO6HeKFMSbY2H9C/YbX6gutrShAwOmOnCREChAAhcKAIYM46/NTE2fxx+wMy0yTneO6Oh1Abpvt7Axqn7Ra2Z2c6XVAHxcpr6JWIVrRGcS8p6dQB3L0UXo1y9Xa+1BDR6v+bupianghxotXJfwrsy0hOjh1TB7hEZCWi1czjWk602ji4z5dgSjlaCxYNNSUECIGDQ6DG5eLgJv0LBB6DXoVHKxGtu5tr9y9MeXtziVR/VhYRO1nB/PkC1kf3ulgsr7WqX0hVwdLFyQv8RIrKslGSXpa81kCtgrJ6TqacqfGFU0FIw9q712oTLZhr9jH0QrO7W7SvVzuUNIerV8TXEInp7uYTW6TXmQv/UHAE97IOR1de5PEiw1IeLscFPLN0dJn1wT9zmHZo2Fhw/ThYmQRRY8tGxGGxLhA2nlxfjXymTYRyPQMo/cTmn5O9xmcgW5dS5i8WTblhAvIaIcJxyoj6TBbOfoVr5/naNUZq218QAym0/1u8iHXKjj07D6RgtJ4PpmjE8UPoHS7gwcrnKx3r0P100rD7e0N7sdl6voNjq8h8+97Yk/k7TL5/IlrzGDUtMICn8nd64VEe+x7I0YosEmUSrV/zU/i8eRVFpprD0r2gGYdN4CtAaB5oj1ZHZttjQX+puXyaA6xFTtaQx68rg+kWLi5EbTxaBQ7u8/j5isvHML4sFRgvNSUECAFCAIkA5qxDdkXNBoTAGPRKRGstg+r+hSlrb/yuuGFMaVMk1pud2ebyCeZPAJuNTt1k3y+xRWVFu2jB1g4Kytp3zNT4uoBuuNjsGi6fjDuodGQwnTgOtdDsrpadLvSbx5WTg9s5nH7eCIcY5PuXktt9j3C9tdn/3x+9Nl5qu8439Hz6XUaTvbmiy9Z7TsDG5MtlEitbH2ZNkklTJLptQeUw1vY7YXodqChH+W7sOATF5w8Z2dfV9GvP0fXmz+xhXkHofqIBatrfbkW7RS2ZnB3HbVTQ5bnf1RrMnnUliz0UNWumEijpq3rb7u8NrUVma/gfwEPFQuU19EpEa4FGc4Cnvr6oYewvYW6VVEW0TmH69gbiO5X9RRb3FUd+sWw+dPkJglNy4MZQeUMWUk4mq5NrVo4/XS7hZLEA9oGefSm8/Zjwr/XiqyH7KDcB/VEu/NVd4Bf6jf2b/yXr5eoRzs0vfYnnZzN2cVdghfvjeVLEtlv9i0mBCVJTQoAQIAQ6RyB31nUuAA3QCQJj0CsRrbVMo/sXpqy9SRI16eHnEK2MmA16sDZFZHFFZS0UkyGHdQrKJvPHRccPpOYKvEy6ThC4+gc2KaXwwDgdpBxKsgRYsnjvDraNLPQrRkjXllh9XQPPTrEj0cpH4l6hU2DvGe/HD1ZE4w6zjT6a1x9ifSBsjAvwvYIoVjFHIuZJq9xdc7rQRgmnk0e4MjzVUo44yqM0vQ6cYtQm0TrxCRu0o1FFpZpzZM5BSZI+4zCVfb6S3NXsz9F3k0bG89pNOFzl7Dhno7nfDcyyZ10JviFSlYjWLIJbx8kw+wCiQQ29EtGKAFo1qQF4erhwjtYCEalpxwiQN2vHAFP3hAAhsHcEuj/r9j7FXynAGPRKRGst0x0O0Vri0eoTrW6qK1xRWUUUsVRa6jO7X7C1XkHZIJmcKRgbJAQV8eyZgXbcwBGtAyw0u4tpIwv9iiF2JVpT2LkEdojY3GWimbfIbLQfYn0gbEytnyjRiq5l0a6gshumHlpfuHUgC0bLtHq8lghIT/vEGsvaUQUVW3OMef0n9hDU8xXkNLtAE60O4W59iEKu5exYOTvO2Wjud2PiVe9WAVKVz/XxiqeMqJ3yocwEur83lMkjW3/LtEJGas5W/TgP1dArEa0FmqgBeOaIFN6d3he/AiGpaWcIuGFJnQ1EHRMChAAhsEcEuj/r9ji5Xzz0GPRKRGstA+7+hSlvb+U5Whkx6hdWNVNJ4YrKWh5qkToCAuk6BWXd1GG48QMkFMKzCUcwDbDQ7A6mHUo/xror9UQsS7uQLrJrknEqos+s0bHDdKOPZsknZc/Oe6ZF5CBsjK+M1RyeL9YiTV0wZVzYa9oWvl1B5bBHqxsB6sqnU440MoSISka03h0jSK0ESVxBuXqOl/D05xzeQzVe3kW+VlGZ3t4bc89XENHroob9VSvanbHjlGe+sG8/RWEMs/xZV4A25WgtAEue0fNnuFjXJ6Fr6JWI1gJ11gA8PRx5tBaoo9emfeRW6nVCNBghQAgQAhEEuj/rCPp9IDAGvRLRWstyhkC06qJUrjepRVI1BUiccF8JhU2mIYrKIgu2NkibJFLbgrJmnktezMsgfaJEbyR1gBdWy4guXYG5lGgdSqHZnSw7kkc07CARI8jMPK7I1AGGbfhFepkt3sPR6xrOpHdd2M53mrn1cDuiC5Mew7Yx/gHCJDdcL8RYEeTtFuDszPDKi3xMyKwPb56oXMUu0Wp8ROEZ6CRRyVIHZNaYuT+5BGgtbbqpA0Qda1l/BbGHJZ+vJaTTTz37q1C0O5aSRe2VORvN/W7Mve7ditklTzZq1dp5ujSLPnakwGy33d8bsiI4DbpIGaCGqKFXIloLNFoD8ILhqCkhQAgQAoQAIdA7AnTW9Q55LwOOQa9EtNYyle5fmLD2pmoG2CSUKmxl1zJQ4bBN2zZFZZMFW5lzXv2CspbcPDT5vSFNvDlphpcX7Qp6sm1MXLYwn3/C8fsCPm5/4FALze5q2fmCw2qEMNHqOVQEyFGbSLILKtlFdn2yJOZ1u+u8zefRRFeT0zhMKPs5hZmNsfrFIgNqHiun2JR4CObPF7C2wntjRGt6fbjz1GvoC47vJuXrIFAM69xbY3r+fROtZzLdxUalEMjsYUpHumh0+CNVTdvzx5QosTzFyvPWiRDgYfCBVAGYtZy3dZUj2d0rlR5zNpr7XaOHPeuwePO5fdyKfMYBD1dsP/XbdX9vKJHZd4KrW/Sthl6JaC3QaA3AC4ajpoQAIUAIEAKEQO8I0FnXO+S9DDgGvRLRWsNUFIkp+4rl/9txqCJ7C+TTixXJsnIPOgVjdah/vKhs0yZSsDVWpNXkh/AFZTWIej7qBV785haM5eHlTkizLjZrkBcsHp3/CSIBeOGlQy00u6OxycfTBYcF2Wfm5RXY3cCnVZTXl4UR+zefLJTYzM/KtccJc+HNqovqTqdv8Mb+V3ljO/bdhWervy78QsFfr7JYMqTWR9zGzhRR5sJgQKbnZtt5g4VqG7Xx9Pp4gH8BPSi7/ysLkKXWwS18TM5ho/aOLzsnq1qnSVvKrM9drTm4xzVy+kWb3T3ExkimVLCe196Su8qq1WmvgVCh6t3tT4xm4xNer6rmGqoIebN0ZSqGpsuMDct2RWcdEnAtt1s4HdlB9Wb93BuwYsdsoObeWkOvvROtWACpHSFACBAChAAhQAgQAoRAPQR+fn7qdbaHnoho3QPoLYes8ZJSPjSl4CrH7Lc/IWyGeQMrcsZEhBEewwjbraGnXdfHb8KqBt7Uh43ArvaHwHMPHqD7OesQWFCTnRCoodfeidZDvuTXAHwnjdPDhAAhQAgQAoRAxwjQWdcxwHvqfgx6JaJ1T8bTYtj92FsPL/ItsKBHhoyAk2/UFfV7Bauva7gWUfMH/rfr+vhNWB24qgcp/q72h5vUVuS5gL6W7H7OOhwW1Ko9AjX0SkRrAf41AC8YjpoSAoQAIUAIEAK9I0BnXe+Q9zLgGPRKRGsvplJlkP3YWz8v8lUAok4Igd4RoPXRO+Q0oIHAOO1vP2cdGVbXCNTQKxGtBVqqAXjBcNSUECAECAFCgBDoHQE663qHvJcBx6BXIlp7MZUqg4zB3qoAQZ0QAoQAIUAIjBYBOuvGqdoaeiWitcA2agBeMBw1JQQIAQ8BJxk3/30oicJJXW0QGFf+szYIDO8ZOuuGp5MaEo1Br0S01rCEfvoYg731gxSNQggQAoQAIXCoCNBZd6iaS8tdQ6/jIVqtio6ywt7fuopPA+5UpmNDq2qTAE0VRC0RkUN1tUO9jR8BRrI+weVPf3l3xo/pPmcoSHN4CReg2Kdkv33sGpcLF0NdIbSb87mdzoQNvi+/gFf63vefVcm4Pk5d6LVvyIho7Rvx9uONwd7az56eJAQIAUKAEPgNCNBZN04t19DrSIjWTHLuSvpHAS4J31mIPJAvUTCUl7pKuFA3hEAfCHyv5vB8sYYh8CF9zHfcY6Qr14577sOfHeqsK5kGOxfvjuHr9Rr+7qEibFBUg9ScDuJM3sL89BNuGEbNx9m6H2Sr67XEBiq1JaK1EpA9dDMGe+sBJhqCECAECAFC4IARoLPugJWXEL2GXsdBtG7nMIc1rDsuL4cCXL68nQSIVuXREyRhx2mjNCtCoBIC37BafcH1OMq+VsLkgLsxibcDnsZYRUeddejJ+6Q6SxdxdzwEL1Ih2+PVAGTZbmF7dqar5PK7xCNcfb1W+7hUV69oA6jakIjWqnB22tne7C3l8NDpjKnzcgQoHVQ5ZvQEIUAIDAmBvZ11QwJhhLLU0OsoiFb20na+YRqu6/3h2gwK8AjRykjWf3AFJ4tFEyqbCqXUvwGYxKyeK5vuC/xwdtlJW5BIWRDty5qsxtEaz+hXNA9dkFjGhP5eWk2cXH2Zc7XbhUMyY3O1/t3Babl8h8XiTf4r6/cB4N8E9D8t4eXqEc7ZP3B9AQ9V5ebK/jimF/B8Kp7J6xrAn0tiTDFIUC7uXTYAHSookjr6XsH8+QLWR/fwRyx2/qfxctZAsza0jU6XL3D1eB7WjdOfZ1c7rjVvbssTWCz0PDzZLDsL6W8GM9jApjE9ZkdHcC9ty12D8XW8jzUc9mZNrWVvrZy8wM/lk7aFRj8auPBeKX7P7Rs3n6cw4YvY3yvK9uZQ2pjGeqFo/2i2DL2/xtZMau7uPhn6f9RZh+lIgA2nkw+4NVJ+cLk/buX5he2oi3YDIlq96bG1eQfHRLRayBDR2sU66KbPqvsIVkQjjRg5NWBB21c7Sge1L+RpXEKAEKiHwF7OunriU08RBGrodQRE6zd8f/+Fv3/1C21XlysU4AGiVZCsD/B6/eXlJGxelC2iQJFG9ku+5QUUSEPAX67fGeFihB4a/2971JrpFpw8ddJD+PLpD5yDInMlIeMRTpKUTXjydr6Ct3M4/bwROfb4JfsdlsbLKcelmYeyEx/b8FwnsJo/w8Vak5JNPj+JkyBlTuClIRKk/kDoAhipsDiB2ewdjm+Yd5L8nZFFjChn/Xwew/tiAcoTOqdroUtzTDkvT99xuf42BP3+dZjVEcPoCWCzYd8pRI5W30Nc2qj7QYDZxNNlQ+q468S3GSd3aMym0GvNJPcMfXhr2LYLX8e2XbHwYhcD9v/3R6+Wd7+NrbmOJ9ybb/HWs/4Tnnppu9ZEMkynMD25hdf1WYOBSS7n1g/XSGbfqLM3Q4v9A7OW9a7qYoaae2ZTRp112I2drx+9bhX2TSoBbD+dtBsw0crWyT+AB3me15h+Vb3WEKhFH0S0tgBtT4/szd72eR/dE9aHOCylgzpErZHMhAAh4CKwt7OOVNEpAjX0OgKi1cE49FJXSQ0owN0LnvkyL70HzeIv/KIBAMLRVRb5+V7B6v4DFhuDMAy8dCWJ1eBF0ydqBDSBgiAeGeKQg8oTUhGv+7zYMry+roFHlbukWJDUcUjj7FyVAYULp3jkkMr9F/IAngOs15Lg4kSrSeTKcRC6bkW0enKFcNBkb6Vlk+8Go6NgKGDAnoOk6Cl8coJbWrvzQSJEzltCB+Sz1h5yrfk6c4tBZYjWiF0J78UpzGYA78fsg45R1Cdp29K7uu81HNCRwjtv16E9zPk3xPrh46X2Df5zvb05us82ZHnpRxNtoRZm2LlnViXqrMuvbLXgdH7WZis1crZi++mk3XCJ1u3c3rdqTL+qXmsI1KIPIlpbgLanR/Zmb/u8j+4J68MbltJBHZ7OSGJCgBAIIbC3s47U0SkCNfQ6PqKVe+lxN5Bqec2UFlGAmxc8sD3pFKHpEa0Xl/Ax0ZWPt6sVTI4+YGJ6ZhrhULZVRcL8eaNY2CtYHp9BohVBWIsXfNkXsPDQPZB0OcIkQuoIckpih5grmiiRuSeXJwtYGB6Pjc48PQbSGCB0HQ19Nshdi4CJyDUIHaJ1tLFSKwjVR7yJlbcw+yBgFJhhz9gfKMLe41xfRrEc9r/ptBv5tbYT0Zq0q9gHFPXhwfEmNDaQveg/sd7QRGujX8XluetZp2XQ03VSy2CI1kp7c37/UDkgDOV4a9lso+3NW+dGao3o3DNXE9RZh73eBPLxcpkfr5roC2xX9dsNlGhVqVIqV/6rqtf6ykD1yIjW/+///d/w8/MDfD7//QP/x//6D7j6r/9EPX9IjQ5dXzn5/dQnldIgsYiHtzdgkQ9v7L+BtGKxtCvCPoyPnpEUNfp5XHoZ787mpLuJ3unkPf7iWaWzERKaERwYHFWkW2reMRnSY8XftZIYZ9NBlepBrmyFK484u4HjO5XKK60n830phkM8HZmZym286b0Oae8kWQmBPhHInXV9ykJj1UOghl5HSLQyIqW+JwhTGwpwRbTOWAZFHa5svmj7ROsa+CWKv3gewfNqAtc8F6Xh0YooHmMRSJFiACEiI0S0htsFjDdBRtUz9XRPVviRQ9pZRJLh6GdipUL7deh/bLy0RyvPtyjzDnrh6azLRjb5MtHkmbRTHfB2qkJ3RJQ8IaVJyKxce9YhRkeiUrlP5Aft1LABtq7cUHrv8s/zpQbSTSiiPDB2m7XWlmjN6s/Is+vmZkWt4771X8Oj1SFaLeIOsX74KxzzWL1Yiw9yAZnU7zX2ZnP/b1KPyLVdspbFHmV/HBAv4NIjFjn33N6MOutynajfuX1RjlYsXJzkadLV4J/CtKyqV8yAHbQhorUDUDvqEmNv0Y+lMvWSTpGT9voPncnqPAxGf0XTSRl5yzMpapq7RDb1Vz4dEe5M8lNG6W02n04qm6Ip9vFa7kdfiDRcSp7sWNl0UBg9OOnYzHP8y04jVmYD/kd8207z+iw/17kFiHROje2rs77n9E4d7QfULSEwVgQwZ91Y5z7medXQ6wiJVnYw3cPRqwzDr2gBKMAVaREozhL3aF3DtfIInS3h+OYarp1LgvCuC1QgNioVh8KZ30JfzT1PoljqgACxtd0CnJ2B4CyNSwHnDvfh0eq8lAZTB3C3Wyuk2roExkg8a66cKeU5dsNEyZvlYeATrWZYuJM6gF2sTOIIoWv8JQ4pF7vY7UuHEv+kjtxUFXJdBwntxhtlBrMNwKVRhCe4Hbg243pc5ojWyJp3vfbaEa0Y/cn9LvRxJWvbe1jDMftGhdG7KUyMfUitIcT68cisBNFaY2+uS7TaxLBFtKLmnj8UUWddvhtFJXtRJmzdPl3+WLmE0d1VbTg8j9auPhQz2Orqtaoi0J0R0YqGau8NMfbmnYuBFDn5+45DfLnnnrm/87u2e5eO1CAwyF6fBCtIL+NqIrJP+x//7GiU1IfTLEaYFE2RM1hc9zG4qS0f0RaVDgqRKsjENnq3cO4NiLm4eFpRcAh9ZvURwtqz/YGk99r7TkICEALDRgBz1g17BiRdCIEaeh0d0coON9eDrZb5oACPeJLqi4pN+pkXK/+LfMDLToW78w63MOc5P1ly0lgBlTcj5NnNCamQCRGIzpdUedHild9lOKN1kdhTTixP3wH8VQ7LpkCWd8nKz3VXosT2mHMuTwGSx7/U2bpudYmL2oj0FNmTDhvb3RihXYGLsPIeacK3EoSdwHtjkd/RfSBItOq1543bcq21I1pTXjx+mhTfOzht2/tZw3FyK2/X2Ly8RiqBwF6J2Tdq7s277h82LrZOJ076jNzegTkPUWcdpqPmvfsUJtLbX7yw2x6uBV1VbjosotW/v9TNY1hbr5WVgeqOiFYUTINohLE3a29LpjhKpFdx7wLuXcb8f5bSyymYqu8gKr1M6IOeKqSqU9CIMwKR+ktpIxM9giNaUylkEhhhUjSliFbk8/JlJI8xKuoOp4dUmif/ThSOYHFtQJyrGk83Wsh8p1OtkqkFlA0cYnqvQewmJAQhMFwEMGfdcKUnyWII1NDrCAlizBIAACAASURBVIhWI7zEyVtU23TSgKuXX2NU40AVL7+mRDPgIcHyIOcHNLCcQmv+X0YSqb94bkjnUqhO+2huv0A+UOfiZ+eycubU9Kswl/1x71stb/BCUlsZTfhsvOM8buazsbk2TAEPXdfXLoG9fRljeLg5xmbAkkhseJowVvxKFiCyLl0X8Myrv9t5nmybMS/35gUwNOYSXq4e4by5JIbaiBxmbyqP7150aOsuNl9LS9blN2DPTWNmo3dw/JXO1dyE/snnhM3YtjBdLuFksQBm4dPlC1w9ngtdsT/kWnPHSS6HKUZ/S+B5gIVQItelfHHx942QbR/B/Z9z2OxL/7G8nUmbZfOUawWU/XIlODmnBQJhewrs044ymA3cfOo1ttvevOv+4dpCs3HwOdt5+zQO8bXk7N1GOhUThhqXC9fGtUxOrtzqZwO2Q/vuIPZn8dFyH3+xPcI8x3aVqwu97ipT6fNEtJYitr/2GHtTRGsqRU72A1wB0Sr2drdOQSR3eypFjZF+Jptexv04G4s08dLZpD1aTScCK7JBqtxPkZWbdyjvvegsSFgGPjqj20YxMFMghIlWM1qIpzNIpHmS0lsh+SJdWBoLN6WY67CRK4iatVmD1M6mh8oQ9Ptb4TQyIUAIMAQwZx0hdXgI1NDrCIjW/hRXA/D+pB37SOIC9nEbDj8dTmjq2PUw1PnZHsBDlTIoV6U8m8Oec1tPwvCLF36utG8IrLawYrnAI8WW6KzDW9QhtRyDXoloPRyLw9ib+sBgfqB3UwLlSavS1AGZdFJmMazm44t/9jQeqLnUX4h0RIKgdPOGZ1IHOPnom1zdAaJV5blPp2iKE63KazT3vGRluWPC7umgMqmCeKEyA6NUVJaXPiItXyylBZ8Tr6GRHjdvs7poVsr2h5Gi7XD2HJKUENgHApizbh9y0Zi7IVBDr0S0FuigBuAFw1HTJAKZgiFmRXFC8tch0GUKke7B7K4YTveyl4wQznmc7qEC0ZoqNPRL9g3rhT4AOJ11JXZ8OG3HoFciWsdlb3hCClEMSxW4cgi3bGGmWDopM0drKo/3X8cjtigdkf74d/nEc4EB86sPeZCm8oa6KWT45zTT27OJ8sCkaLKxVhaXT8OlbRPTNp8OKpMqyKllYfZ3+WQXRXZT6uTkc7G2ZHXST4TSS9Wy6/2kdzqcPYYkJQSGgMAY7lZDwHFoMtTQKxGtBVqtAXjBcNSUECAEWiHwW4jKVuAM7qEy7/NdidbBTb9ngXCexHTW9ayWnoYbg16JaO3JWCoMk7M3O11G2zRIMnVOMp2Un64knapIEXzxFDWm7Pn0Mql0RF9w+zHhqcWEZyOIMPcmT5UgRu00MUo5od/COPL0QtGUOqI/Xx9+6iVMiiebmFX/F04Zkx4zp4eCNE+BFEO49Fx6IWjP07Q+H+Cfkd+1rV0PL71XhS2BuiAERolA7qwb5aR/waRq6JWI1gJDqQF4wXDUlBAgBAgBQoAQ6B0BOut6h7yXAcegVyJaezGVKoPszd52LuxJH/SqGMDOnZAedoaQOiAECIHOEdjbWdf5zH73ADX0SkRrgQ3VALxgOGpKCBAChAAhQAj0jgCddb1D3suAY9ArEa29mEqVQfZmb0S0VtHf/jshonX/OiAJCAFCIIfA3s66nGD0+04I1NArEa0FKqgBeMFw1JQQIAQIAUKAEOgdATrreoe8lwHHoFciWnsxlSqD7M3eiGitor/9d0JE6/51QBIQAoRADoG9nXU5wej3nRCooVciWgtUUAPwguGoKSFACEgEDru4FamREDgsBOisOyx9YaUdg16JaMVqe//txmBv+0eRJCAECAFCgBAYMgJ01g1ZO+1lq6FXIloL8K8BeMFw1JQQIAQaBMizgYyBEOgLATrr+kK633HGoFciWvu1mV1GG4O97TJ/epYQIAQIAUJg/AjQWTdOHdfQKxGtBbZRA/CC4agpIUAIOAiwKrF3x6wyL6ufS3+EACHQBQJ01nWB6v77HINefxvRun+rIQkIAUKAECAECAFCgBD4fQj8/PzsNGkiWgvgG8NLSsF0qSkhMDwEeO61R7j6egXiWoenHpJoHAjQWTcOPbqzGINefxvRuuslf5+WPAZ72yd+NDYhQAgQAoTA8BGgs274OmojYQ29EtFagHwOcJZHcrJ4A4ApLB0iSP8GMHv5gfWZGJh56J1vpBCzF/iRP1j/bsk4g5efNUyasfxnzbGC05su4ev1Ap5PJ7A4eYGfyyf4o4QwZFDPxmRkv6fGYvO8+ayDSQqP5fIdFhx39sewfwD4NwH9T0t4uXqE8+YfAKZL7RVpz0HrLjXvlNnEMRF9XzwrTGLyzmAGG9g0U/Llt7GNz/vr9RqY72dsjkEdc/u4hi/TNh0b3B/mIoXA4xV5tRZsXdSUEChCIHfWFXVGjQeDwBj0SkTrYMwpK8gY7C07SWpACBAChAAh8KsRoLNunOqvoVciWgtsAwN4Q2hZhKXML/lmE7BWGLSskgqcAARYzZ/hYs1Isi3M/5zDuyIGt3OYwyXA+TmAImy3c/hz/m6Ru0KOE07KSk5XkLrvjEQ7gvs/58D53ekUpie38Lo+a8g4k4SMy2iEbm/ncPp5I8K5o7K8MYa5IZIBSjB5gauPzwQea0noxuZrko12G6V+Fy/UvBO2872aw/PFWnhdovQj8QBBcorHlL7E/+P68Z/j/YBL4juEcvO7sLfNbAlLgEFiznX1eNXgVLCEqSkhQAggEMCcdYhuqMnAEBiDXoloHZhRJcQZg70dDtokKSFACBAChMA+EKCzbh+odz9mDb0S0VqgJwzgnGADgMWC8aCS5Pxewer+AxYbgwxlxOo/gAdJqgkezSHWuGwO0RqSNxBOnSZaGXHnE3sN+anIPqyMbH5f13DNGN0gqVgTkzAe+fkqr04E0YqddxHRathD42FqyCKJ9jfpTVqNaA2G2isy9QV+bj6dUPxQ0alhYR7SdcEypqaEACGQQQBz1hGIh4fAGPRKRGsFu1P3Dd6VH4FVYQTeRZG9WTJpuS6ejY/WtQSjfgiBvSLg3Kml7Z8Y0Y57FY8GJwQ8BOR7o/p3412VwCo865CApaKkkV100AzBSXUwarTLju8yRXeYiJBEtBYYBAZw4cl4CR8T7YW6Xa1gcvQBE9PrlBOSKmeAKYRIDaC8UJNEq3MxNVMS5InHcBV3ES4vZcDKiCFaq2GSIv1UrL2Bp3EY+CH9+gXDwgs774Tt+B6tCaKVjXd3DMuTBSy4x3HIozXsARxNU6DmHSC+mdiNnl+Uc7Rpc+7EBoY5n5ONZ8EypqaEACGQQQBz1hGIh4fAGPRKROuudreF+ekn3Jj3DHXn27Vr53msvak0TeYdVkc92em2KotI3RECe0HAu7sH0rbtRTAalBDwEGDvn/dw9Kqdx04nCzAdg347aNizDo2T5AU4H8C5ng+4tbghdE/1Ghqckxn5XG+A0p66v8vU0CsRrQV6xQCuCDaeh5OHNx/B82oC10f3dni/uYiSMoRJLsv7NfA1tC3RaoVlI2XMh8kLj4Q6mNTyrrSJS5E3VXqYIuedUhuWaOW5Tj9ueUoF16PZy6u6PIHFoiRFBMtBweYFXs5gNZbIXRv28tXzGxjmRLQW7FrUlBAoRwBz1pX3Sk/sG4Ex6JWI1h2taLuF7dmZ/pjfYYFJjL2pe45Nshq3j/kfeLrUdQ12nD09TggQAoQAIVCCwHYFq8m1VYCYIgttADFnHR5ywU983Nr1fO6Oh1CbZEB1Unq4y9TQKxGteMtHhUE1BBuwLxALOJkt4fjmGq6/nDyqscutazih1AEu0VSNaHW8XFEyfhv5ZBOpA1i+0iqY1CL9bFktohU177Th4IjWN6soVzh1hDEOKterk4LCyv2r8+o2eVt56oAFuCFL39stwNmZyA0bSV+RJ/MD6RqMObTFnHK0Fmxa1JQQaIFAjctFi2HpkY4RGINeiWitbSTsTnUHx04B1xqj5O1NhqOmwlBlxNTRk1E41hKORWDdwOeOxV1LitnqIq9MkHABVh6hFApaAx21ZhVc9TBwQnXlnGOeRMGCp/y9Y8Oqv2Zz2uML29qWoQhyf/x8UVrVk5pTysszVyBYZC4LFxdm45QVqbUL5vrPh3WOKT6LwUn1YyKdwian+5Qttilsq+Qq0T0GG9VvbF3sWhQ5hGupbkuLJJfsK7ki2SW2k5Mz93t2/0c5vCiHpmbzsmrExL0iDS4iUaw76RXO69ncwPGdKoydT5ET2yNiHwFNjPJnXRZR3SDgwcplk05ZBT110HRARKs3u/p3mRp6JaK1wAwxgJsEm0WcBUgyK0xfEVpzgLXabWMkl9NXyCMgT4IFcrS2kJGNc3/0Co3IMuzeTmOgc2ztjkktolUdAOLSO3GKh+F04xqP/gp1+cQVyb1GhC5sr9K8fgKG2YZobS6fxiFjEck2DjxlxfcK5s8XsOaVvNjfsDC3CpUVrF9qSggQAjgEMGcdridqNSQExqBXIlorW1QgJ32tEbL2ptI0ZcOmzQ/69n3Eejnesbhr0xeicKt/hzPv1BfwnCxou4ZLRhx7RUhV0VLnXobM4WnL9A2r1Rdc8+IJyD9UYVsdAeVikMYkVpRW6VYU6Q0X+Y3rn9WFmIPAs/H4ijgY5KPv/CLCJnKYe3uu+Ky4YrvjhGpmmCMLm8cXQDZ1n8dOfDgwI9t8eXK6roWNjZ9RT2I9yRSJDhVFzuFqclupAtI6nVvOxkIrrWRfyRVixuKckjM3Bma3KHkPczkKjzewBjQ+MCX388yacN6Xs45MUoacncewyZ51GFBVmxCJXSHStkSEeNsBE60d3GVq6JWI1gLLywFuXvg40QjiAsD+a+ZjNUlI+wudk5/VKw6gfre/Ek2XSzhZLIB9PGdfiB7gH0wWKl9p7MvrBTwzDwCYwvTtDUTr8BefsIzOl6oAjmye5pf/nTGJ4CFI0vR8RYi8m8NVzFd4VprPv/IQibhu1EHg46WeEV/qWOS++pqm8fXH87/8u19e3S9tLrYxrwor32vjXeHmAQ59dRQXC0a68lw8jX5NYrpPzJsTqDPvm4KtgJoSAqNGIHfWjXryI57cGPRKRGtdA93OT+HzRtx5av9l7U0SrWX53kIffusUd0UXs0UWNBV4BuT1oqbcmgkmwXTW3MNyxZJMkoDdiy0nCIxys/UWbDLKdUjwSKBAkdcQURQULZrSIoInorgwLtIsnkorS3Llis9KjxQMTkl1ZQogx3WPdJpA6C2re7fAMwab7Low3wN0HRT1r7vgitItwsZCekPvKwGiKJxSzrZRL5VgSk7EGPmtws6NmW+v3qenMJsBvB8/wGvywEHs5+6gyRQ44Zo0YV2l97jYXLNnHQakxrxF3RaLByCiNYtgF3eZGnolojWrOt2gBuAFw3XcFL/xhAXxc4iY7djGP/68WltYsfy7XbyhdKz9Q+2+5Cvqoc6R5CYE9o3AuM66faM5nPHHoFciWivakxe9UrFvQFRirk20niiPUDEPiwxCFDlFF7N1idZIQVMpBfdGfOcf3yWbjQi7tSKhVNqtTFV664N81ks4oGsU0ao/u7sEuUVWRTDJEq2JIr9pPPPFhXFEq+mQYTtTuA4PDYLY4rOymA0Gp+BKzBZAlrJHdY8gWpN6y+k+UZA4V5iXYYNYF1EbKFqTPro43eZtLEze1SuSvbOciH0wdwq0I7Tw3sVNIcTUfq6EzOwX1j6K+Jjo4ov9CFj1bhUgVblcvO6PdILKKamz3wfq0drRXaaGXoloLTDGGoAXDNdx0wpEaxMalbmwdTyTfXVvXdr2JcQvGtcNyfpFU6epEgK9IjCus65X6AY92Bj0SkRrLRNz8uvX6tboJ2tvAc+5vBgJj1bnxdx6OUV4BKGL2RqkTqqgaYwUypKNSBLBxUr3ewlPLrmbBxZKQ+sFka3JSDV+vshr2GvU88wL1A8IeggjdMumjyNatWyx+bF0Yyohgylzrvisnaf0BPK2o5WWwwan+zTRWqK3LrAR+OWK8zJM2s8jtgyyHq1IG4sTrXUKQu8s5w7zEGso4invEbhu5KROCZAnL8P8hEs25taE1gWe5HXxde08Zj/Zsw6x/zZNKEdrCVrMKu1aQYVPp5rX0CsRrQUKqQF4wXAdN92VaO1YvEF3P9AvOoPGbDfh0jl9duubniYECAEbgXGddaRdhcAY9EpEax17bueVVDY2xt5UuqVowRH20nl/BK+6EIDvIcpetFQxrKZdeXFXdDFbo7iSSRqE8wDGUgfkipAa5ADPLuW3jxOtqu6AXRsgrT1MYVuHCHNyoSpvsBQmUZIZUeRXyI9JxSBn6hQXLiVaWf7XP+fvPMUYc0bOkly54rNW6oCCYrgIbNy0EW5diCh2SFuOheWD9NSugk0kF7FdnDdiA8h5xNYATv5HuHKLBnoFrP0R0PsKohDzznIixojuE2YO56KjgO1l93D0qryWN5AuMIXYzxFrwhIx4lGd2kNVzRKWPk/ZeWzamLMODxmbP8//0KT0GU6U8PD4jy7vMjX0SkQr3vKhBuAFw1FTQoAQIAQIAUKgdwTorOsd8l4GHINeiWjd3VT8D5ctCichxMDZm84R73k6Bb2vkDlaWxV3xRduzRIeDT4Jed8Mry8n9NHqv1UxLCfPa0Zfnk0EC9vaRKsiVu3q84n8kcFCUIoUDZGabwFCJuzNGC9gO+Ek/MftD5QWqS3OQ5otPivmircdPDZ2nzHdI1IHNEP+gfP3ZROq7MrcRveed2AsJ2tiXeQJ47T9tSZa3VQkvKMtzL0C1gmiVdX+ULi22qNwRbvON6ZHqS1nfK0kCucxWZ8u4cct1p2dv08a5sP5Ax6oLlbBjyB6v3DJN3/OYUvI2Xk/RKvcIz5uBd4BD1fE8dtRk2ERrV3fZXB3mDTURLQWmGINwAuGo6aEACFACBAChEDvCNBZ1zvkvQw4Br0S0bqbqSiCxO0l7WHUbswSewvK5eaazBWIbV3cVZFfIsdkrnCrWeQ1WYg0Ki+n2+xiqSrPp/TY3KjitF92Md1Y2K2Nnwznb54NF7qVtJ9TtNXXtV98VbdR8vjj+0Ve7aK0rkzpIr88v20Sz3gB2/IitWp+blqEXJFhXZ3+PFJ8FoOTn4extADyK1y7upd5fusVthXFl5leSuaULADNYU8U5+U/ty/QG8tvWVd+e/2Yfef2FcVhxjCqKWdeD3oesTMjVkDbRKAZx8pjrHPdhs8dRbSminXn9otwMepUSZXYPPOpDhD5yFscoVpHbhqGFp1VeUSnf5AHpUO8VxkE3Ukfd5mSO0xM8N6JVjSC1JAQIAQIAUKAECAECAFCoBoCPz8/1fraR0eCaP1/gE3jzx+An//+gf/jf/2fcPVf/7kPcTods8Ylv1MBM533Jz+lwmqvZyps2x47epIQIATqI3B4+3l/Z119tKnHOAI19No70Xrol3wySEKAECAECAFCYMwI1LhcjBmfQ53bGPRKROvhWF9/9nZ4L+bD0WKmkMj3ClZf13CdiCoezlxIEkKAEDh8BA5vP+/vrDt87R7SDGrolYjWQ9I4yUoIEAKEACFACHSMQI3LRcciUvctEBiDXolobaH4PT3Sn70d3ov5nlRCwxIChAAhMHAEDm8/7++sG7jqRiZeDb0S0Toyo6DpdIEALuF5FyNTn4QAIUAI9I1AjctF3zLTeHkExqBXIlrzeh5KizHY21CwJDkIAUKAECAEhokAnXXD1MuuUtXQ6y8hWr9hO/8H5xuRBnw6W8LDWiQtb/NnJ5FWPbCk6U7y96bzoSQybjPbX/gMq/76bwHSXJjFwPLrFVJJtH8hSjRlQoAQGCkCqctFvDACP11hOrva6XwdKaSDmFaNS+O+J0JE6741gB9/DPaGny21JAQIAUKAEPiNCNBZN06t19DrLyBanQqGDS+6hFgFQpS5mJUPncqo36s5TBaiqt5s+QVrYuhQkA6ikVfRUlfWHIR8JAQhQAgQAh0jkL1csI9RkwWwU66pPLxdwb/zBfDPmU0F7Y4Fpe6LEMjqtai3/TQmonU/uLcZdQz21mbe9AwhQAgQAoTA70GAzrpx6rqGXsdPtG7ncPp5CQ/XZ/AXTNJ1Ry/FBNEK2zn8OZdE68sPrCmJ/MGswO38FO6Ob6W9HIzYJCghQAgQAtUQyF8utjD/c24RrWxw09t1RmdfNX3U6iiv11ojddcPEa3dYVu75zHYW21MqD9CgBAgBAiBcSFAZ9249KlmU0Ov4ydaXd03JOiO4fwtiVbm7fpvseFeP9PZCzysGQEMYJKzYXMV8k5WpzBZiBQIMJvB7H0jQ9x94jg2lhX6GevDIIvFWC/wYzLGod8vnxqC2ZrDdAbLh7UIvXeemy5f4OrxHNSUAEy92CkfwOzHGCCKqQdkrj+Ri/Xm+KnRkTsmCjs+rhjrbvMmPLxgCrOXV026e56zzu/yeZXuwpLDxV7N08MnIwNGFy8A5/KjAZ9FUl+MaInYt5IRM+bPGkLfJsy+BZ4PsD5TCUAK5up421k6tX6L20svdoDRMwLP2WwDG/HdJ/A3g5faOh7nefurZpW/XISJVp1Wxz6P0ms3sW/E1gA/ktRHzNy+Ls6d0/MNvE1n8PIa3l9+g4Lzeh0+CkS0Dl9HNV9SDme2JCkhQAgQAoTAb0RgDHer36i33Jxr6PX3Eq0ucZhD2/29BdGqyBn+gjiRoZeGHM1LakP26JdZ86VydTqRxOQMXr7YS+MKTicsZFO/3KbHMj17833Y5KcGQpNNmhx158BecCeMqDMILG+eBpamF5RqN3v54gSlmLf7Ai+I5ximptqy/bFw2PsP2Gw2EB8Th50YS8r6pTycDRKZe1rfwOv1X/hWGBkkc05WPM4JGTj/wOQ0Qn0DusC04dSy/AiQ0wW2P1N3bt/c3qdLeHm95qRsFm8p37/HN3izbCju5Z7WQb92oNZPm/V0+cS+Hqzh7K+/n2zZl4X1GgBhByU6Lt1Oqf2wEMhfLnxbYvvYP0Zmso8gy4cmZU5u7eb2jeacMc4Q9m/3R+LDVW6v5MgS0cphyOt1WHYYkoaI1uHriIjWw9ERSUoIEAKEACGwGwJjuFvthsA4n66h119HtIqXNti9uFEgl2fIzDRxqF5MFdmmiBpNvvkvlBmitSFpNekj8uV9ybDO2FgGSRTt468OA43k24u9AHOPW/kMqHy1BqGMmmeDbwCfpq88po1OMP0FvJ0bWQM4aS9fF/+/wFIQMG9UTtjCvfT0DaerUEQr83B+ZcwBQlYXwxDOGBkwuvDaBFNj4HWB689YTQE83LWGm+sKnuERFou3Jq8kbFew+vyABc+pbBDhWR1MJPFventXtgMzFLtkPUVTl4T2E4EkTid4HY/zyP09s8pfLrQt2ahMYfnyABdnf0WkRnbt5m0qdM4U7eu/R23Zmeb1mu1i7w2IaN27CtACjMHe0JOlhoQAIUAIEAK/EgE668ap9hp6/WVEq3ipgxq540o9WqMhkL4Xqvb+xBKthmciIwRjIfyNx2uIaHX6WJ9Z+fbUEppOZ3B1ewPXZ2EiNliRmoVrPjCPOofUCazLhphOkZ6K+EVg2gxR1F+K/MZhp8ZlJOr9XSq9g/DInc6WcHtzLTBCyApmColGOTbOGBlSFcSVLiyi4wHg/hkAFqIQjq8vV6mhlBYy/QXTY6w/s5uCdB8pvL9XK/i6ALjj3t9Cx7BaweToQ3hdm0RrVgcX8Kw8y0Ne6W6BvDZ24OS8bCCJracsnkiitYKOx3nk/p5Z5S8XYVvS+0nak97fl+P7RpJoza7Ta0H40h9HIK/X4QNFROvwdaQkHIO9HQ7aJCkhQAgQAoTAPhCgs24fqHc/Zg29/iKilRFk/+Dj1szruIOSWhOt8SJcGO9ClvuzSR0QI3gaojU2FqIPk2hV3nRNiLsg2G4+DcLsVbzQep6WRiXqIHHHnwu8tGNeoJs2iMJmRf3VIFq3MD9lxWKW8HWriLy0R2tD9CFkbYjWRje64rflRZ2RAWNzus0MZifHcLM+gntZCMcnWvO6QPUXJFpTfefx5kTr9XUTJj9bLuEYLuD6SHkc26kdREG7mC1gida8XCYh7hK+ZespoR8+CIZoraPjHXZWenQACOQvFxFbcs/F3FmE2MOJaK1nEHm91hurq56IaO0K2fr95uzN/tDLzvcHgH8qNZaR0shMc8TEdD9khj48y+mE0lHxn9B9FMhl5Y6ujyf1SAgQAoQAITA8BHJn3fAkJokwCNTQ668hWllo8dOlQbJ+b2H1PIFrXqGpxV8p0RrJQ2qOjCG9wkSrE7J88SxztpoFQ6yRUGHPvjz2OA/wTxTmcnLn2f/mh1Oj5pkN3TZD7GPzNOZc1F8qXQEm7YLKJ8ug+YLXhsiLEYUOaTFROXfjcuR083qNkwGjC89LLZDrU4cI53WB6s9eGGh7TuGtiNYzl8gOecxm7QWTOgCnAz3VQN5L9QLZrLHEemo81mOE6v/P3vsrRfIz26I57zKMwSHONs65Ts8D7ACMjYU7Hm3SDh4m3jiNCd64WDjQTwBPQGAA9jlxbsS9j3C5IalUpf9Kdauqq6sXzvf9plVSamVWSbUqc4lBtKb6YDzD1niS4pIRIpDfXERiyawyEETG1Uf63mXEFKQD6gVI3q/1xuqrJxCtfSFbv19OvKn7+0hWmOhDMKXu8tuSPpsP+OK/bw6FLNbPVo6EpEyWsX83dO9VVdCbJRHG6UMc2vd0ah7c6vfh2mX+t35WmeRufVTRIxAAAkAACIwJAc5aNyZ7YQsPgRp+3QuiNVYe3W6G2pe9fDZe65oE0So2awdS85HoYvnZHgrSncjcHED184tWt090cKmyQXmHBJUcwiMtUAdmWWPx+vCz6ZqDrZqv9m1Ga+AQJ+/wHuNLP2+evENOcpiatxLn0JSujTjRWuNkxgUHO/tE7paQtg4rm9PnqZJT8InHzR2UJgAAIABJREFU/Nyjh2G1OOdtENhwfMFpY/UVjDmDTmQevBTynRnPt/O/9OtOvJzx5tq9RDXtdUZLJKtu88Ow8nYJmzhxUON+SmW01vYxbwlDq7EikN1ciIMDDxz5kK8VzQ9EFr/4m9HFs31YVfjeNZ5BkedG93w0Ms4N4DjPdRyGpQDL+nWsAWnYBaJ1B5zUmMiJtyzRKvbaf4j+NaRru9cwiFg53Nct3X5e0qU6HdMmWpl9+ESrUBqLEMDNO8CRJUXW7A9FJZNh7+54DJYCASAABIBAKQKcta60T7TfPgI1/Dp9opWj41lItHbknhkEgfKi9mfjUKr5H1rcv6pX0Ysl/btrNOQcO2fLZzp/OCGRMKr+3IOtJItLS3G4j+hvdkHLf82XeLXrpNvYWJb8QKSPGG6zGV0I+YX2gCdtXkIbVlxz3pxCzZ6nmsNq/kceKtUA5swxN0/3JuX1lx7TzGiN468PZxJ+ef53Ro9/Tki5qTnwKju3hK0p32ic5buGOpAragPHF89EJ7KEvnFBNC6ZvuCMabzYdB608bDunZK5todK/aan0xe6NLJzVYyZL0ipeBkgDjh+ZuNpfiCQE+2yfdh9MH28/bURFmyIQGpzkdJ1FnE1uzjv9Kabtch8prr3bnKtcu8Bp9xXTZPxXBfZbif39Cqexy8dcbIhTDt3eY1N47YnDaJ12x7gj8+Jt+jzJKvF73x4SRGt0fcAuw8W0dpth+x1tIFFzafCgbt8mNESCAABIAAEtogAZ63bonkYek0Eavh1+kTrmuCO97KwvmqZvTX6KBtxOq2B3XR8uclMEAeboIdrx41Ajc3FuGe4n9ZNwa8gWncndjnxls1oFSTpzWE2QzRZ9r92H4mM1oa8dWUCQvPZHY/BUiAABIAAEChFgLPWlfaJ9ttHoIZfQbRu34+FFtQgeGr0UWj2ZJoDu8m4cqOJIA42gg8XjxqBGpuLUU9wT42bgl9BtO5O8HLiLUu0yoqzBzr/FBUoxtxXK1odHze6rqKC64lOrQoxQ1+V1YdQH3A1WvPSAa+hQ7UezrPE8O54EZYCASAABIBACgHOWgcEdw+BGn4F0bpzfq9B8NToY+eAq2QwsKsE5I53gzjYcQfC/AQCNTYXAHh8CEzBryBaxxdXMYs48ZYlWlstebPMf0XzOdHdnTo+S/Tx95fShJZ/gWxTJfkV6kMdbPl+/U1nj7JTSd6GJADcQ7r8w6+ULjtZuq274y9YCgSAABAAAuUIcNa68l5xxbYRqOFXEK3b9iLGBwJAAAgAASAwIgRqbC5GNB2Y0iAwBb+CaN2dcM7Fm63PGjjnwNBMt89GCJxZEIHFLO0P99EdyDdbftLLJUnitTsfIW2XPwcn83Z33AVLgQAQAAJAYA0EcmvdGl3ikhEgUMOvIFpH4EiYAASAABAAAkBgLAjU2FyMZS6wo0NgCn4F0bo7Ed1/vKnKEpGN2mazGvAIYvXxLPzb7qAIS4EAEAACQGDMCPS/1o159tO1rYZfBydap+sOzAwIAAEgAASAABAAAuNF4Pv7e7zGMSwD0coAaSRNarykpKfiaLO6jb9u6fbzki61pMBIcIEZQAAIAAEgMB0E+l/rpoPVLs2khl8HJ1p3eZNfA/BdCjDYCgSAABAAAvuHANa6afp8Cn4F0bo7sTmFeNsdtGEpEAACQAAIbAMBrHXbQL3/MWv4FURrgZ9qAF4wHJoCASAABIAAEBgcAax1g0M+yIBT8CuI1kFCpcogU4i3KkCgEyAABIAAEJgsAljrpunaGn4F0VoQGzUALxgOTYEAEAACQAAIDI4A1rrBIR9kwCn4FUTrIKFSZZApxFsVINAJEAACQAAITBYBrHXTdG0Nv4JoLYiNGoAXDIemQAAIAAEgsAECOAzFBk+ckP3310vw4BizJda6DYJuxJdOwa+CaP1//+//3aIs5KgO//v/oPP/+s8RI7+eacJf+AMCQAAIAAEgAASAABAYHoFNJU8nRLSuaP7jhN6Wn/Ry+bMXT6RfUtTpp4vX0NAX9Px9R9Dj78Ut6BQIAAEg4CCg1gN6xonTDtWq1qmjZ/oOHdPdNO6DkBMk74FcIGe0/Hyhnpbpwjuh/31DkUFft/T7YEFqG1Efpz78WjS/Co33jWjddJNfAfK1u5hCvK09eVwIBIAAEAACe4EA1rppurmGX6dBtBovJ7OtEa1NkDW2HLUv+OpF7r6Hl6ZphjVmBQSAABDYBAH10ev9GiRrDEWR6XtzGP8oWWNzYY29mtOPm0P6fLmkn3KNfKfrbX98HGjfwI/kFc1/f9CVwIiIhI9O7ut+pK3uV/7kqrUE0VoNyt47mkK89Q4SBgACQAAIAIGdRgBr3U67L2p8Db9Og2iVEKmX64fzbWW0xohW+cZEP07uiS7SWUTTDFPMCggAASAwIAImqTfgsDs1lCQZH+g8kllaY3PR4eET3zmidzgs+983sOeyWtHq+LirfMn4iN2v0bCuX9exYPNrQLRujuFQPUwh3obCCuP0gYBOdDH7rvvxqg+r0ScQ4CEw0fhuOJOLHapIw1rHi9hda1XDryBaC7zOAtzLaBUDNA/D2VJl9LTZKs3gDgHblVgyf2/noEoNT590iab4QfzbP6I/hqyBsOP6nf7SFR3e6H/XZYqOBEJrW/dAN7OGVdaNb6f17xbG/W9ybPzC838+f6CTVuchgtHLJVFb7uoHilgErj7yWNtjdf3oRYRjr4ibtC2fhi/JIPV9v9WNLyI3izw7H2vPqz8+mHY+0/nDSSfDEbtv5DSHy1r0cHNDQtp5Sk+6NPvsUX1gEX+Bjyw+Tl05dWwshbUIhab8OzFGys+pMm7zOjvG/VJmuy0/Bgseu4VNw9msJfMVFfXpe6R5Rory+wj+nm+XR7RY6AeluGdCMZ6LHd6z+fr9oHsmR5+9aYKRtdZxPRPIYJX4vF8n5Qu43W/WbkREqzcR8Uy8ocOKMgtV/boZ8GtfDaJ1bei6Cy2Jiv72ZOVyW6YtzvPO2AdUQABdTB4B8fx8pLNtV05MHmdMcDsITDS+dWLawO93m/qwj70V5LYYXtkBuS0QrQw/6iasGylEtOpAaMgWK5un+Y1ayQNHW1A+dN48Tbuv2zk9nd4pnbtAG3WDHhnasM2mlRqy17lGEqNvmgj2iWGJgbjm8ax9OY7Pg+h2/kSnd4JUdjTwVnOa0132MJYCtwSbZucvcqA9jJpyzRaHpuvVnH5/XCnt33WwDozljs2xV/sgbgvHb33Fl+2GNLa/6K+Q03BfnALx1cWk7xu9CA1Ptpr3lWlXMy8BxWxGs6Nrerk7bkk77wMFdRnu6sOETWQGY2L+hx7uX5WGY3KMvJ/bRdwigfXLbciWV4cwDrXlxOCmd3fi+kQWIH++KeyMDIKMjz3/ec96g7C9o0ZihufX+L1zwH72SvseztuPfyaqrLWO60b5zBRyuYZO+WiyjkdMtIp4+UP0r/k4y4U71a6qX2sYtEYfIFrXAM26xJSoMJ9B9U8RYMVbpuJrPNnvm+KO64dEwHpHGnJgjAUEBkBg0vEdTFgbANQNhmCtdSX9Q26LgdZuyG2BaGW4cjOitfsqLwmhA//lySY5HYMixIFPtNovsrGX/NdgVkBgsx0gFFfz3/Rx1WTdBV4Cw/PYzmEjnPmzidavW7r9vKRL8R7CIVo1sW5g7Y7l6u9x7JWRkbElZJ/lNzfea8WXF7Yu0e8Qpbn40lnfmvQOLrzOx4OCe3ndpvmYCdnk/FsQ84bAM0jP0FjKbsYYDD/LZwgRLRbGs0PE1993WtzbH3dK2hbH4LrOCF0X+TClbh3+fK2uPX/x8Pf95x7Q5T53ef3y8U0/e+PxRVR10xgiVUG0ZqM++dzOXh1uUNWva9qw6WUgWjdE8OuLvn7+lJVV8s/5wLlh79bl3HhTzyLyD8nr4WNDzfmhr7Ei8EW3t590KTft+AMCU0Ng4vG990Qr5LZYd+yOyG2BaGV5UzVibRqtNOau8zbrzkiLt4d2yrecftysvSKitXmpXR4taOFka0Y3uJrMaU+ntr8ctLqzHn5uGdoIiNbI/L3yYD0Xl4wuIVqZY4XL7ZtMyYS/skRrzm96jlXiS52Nrf4iGZBufLTYuiSTE1+uvEZgDPFP8fgtuLELmrKJVudUd4tYj5CBWfK9tTOchRQ8PCfhZ/UMOaP3gxN6azLqV7e3dPDrnQ6cLPqSti0RHHt2FOBd3DSUPdl0UjYH9VGjOwHelKng4b820ZqKHTmX/L2jppx59iawYq11XOcESNVUNi232zrtRprR+nVL86dTupMlK/X+qvq1nllFPYFoLYIr21jci39/vfRSZcSPt3AlhLDtD/1T1UTtei/2HTkZm05SKCZvpYHpS/7K3l/a9uaktQ6KJKts+abovlZu00TVWld5Y+5DveuMj74pe5fLN1q0Mly+lFQuAOP2xiW9PPk1t8xYPz9//e3km5w2vn98iTX5ztQp/hhTicttcPrVEnJl2LgxXyph1I2m/Z7yOWceLAm2EcrUpe6RsKSb6SnTDyGNVP49YN1XgSSo6LOLEd/mHtAN4dyh4cFn12dz1oyXQKTfA2PvgNxntVMt9voqq/Zexf+Sf7+lnq/WHjki75V7Bpd+ouGvdbm7Xr972AfGyvlCbisD3jjltkC0MmJeN2HdSLkvMYxMHiszNNIfl2iVm6Dm5oxnzkYyAw1CSOi+WptxxjxYL/sF+Jc01SRHav550kyNyJVpKBnLLRXn2MuxRRqc8hsrUzQ053TGdGw+ZrmwF38ldjYfKPwPDn7mbEmclLbNx0yYhDOJJaW162fvuPhkM1odQs4lr3LPER3XUtNZlpD/oqfbA7qULyeBjNbTO6X/nGnLicFS3NntcxmtzDmkscv7WLwI1iJag6Rk5t5hPXuHIlqh0coO32bFMeQfCi/NNGftYeoOWb03EK0VITVlkSp2W7Rn1o2bNb4jAcIahO0LNkPyJi3Tpapsbg6bA3QtaZfN5K/k+hGVBvriybsUS1Z1DnTXHo2ZSSLZ5HpKLidvrzqrwJZUKgmn3B7b3RuF90qvnWa/kCh7JLq/7/atLgZqP52SWDulpzUl0NL9qnM6cn/pGNpAwkh8qJXzUoQ76XMOONV67vtDFsNL+un0OxqZusz9lX/f0tWqDQmYe/d3HG77169oSz67WPG9mX12DPsZtOn41O/OzRkmzGd1KxXnrAXB+z/6fOXcG5s930P3btW9VWhvzuZcck+WTX8faXKCumFHKbcForUg5lg3Uu5hG9MQ1CnQ7g22EdH6ah1UlJQoCBIUmlC4oIt7skXlc/Nocd1mRmt6/nnSTN659ktvdDNSOJaj16g3gZ6Op5WBnLelfVGXhyUF/FY1voyNtYMLG9uYnRFC+DV0cFxEZ7Lg1mY3zc8rRMI5/+ZpdTa0mPNyVka0OmMw/Ny+3JDK3Dy6WNLh1SVdyi/XYaL1ktE2G4NstNdomNRobXStc3PIYsfwcTWiNaahmHg2M5+9QQK3uZa11rHdI2yVYqNKU7y5tx/PhjvILm7q+DaNfUgG6PnX9Ss7AKo2BNFaB85cpmeNUUrjzfxgKz7qmdms2h62BExO3ir3O/M56uHElAZqnoRSm1tXlFh9lVRSOUZE9yn3M7q4IHo77LKEg36OrqPh/Xx8r8KLolziSO6jsSenFPww7yeUeHYHZL+yfgpMkd9vBB9WDPGkhti+CYyZ3+8GyOoohs37lD7IVZw6qjYD3n5zEJm6nAxbMMnGTDhxyNHcu7/p6pgclU6eyD2bWPG9gX3O/lVk2FsfZljxWSLX5XzocbE0Y0Tu3x/o3Dok1CWqeffGOvd27IlWutYln4whUhVEa3Yx6WPvXMOvIFqzrusasABnPGz9Et8VzedEd2LhCRJW+kttp9tx9igvILFUqcXQzpDLLZCfpt5qW6YdKIfxsgw6PJLzWHeTWuCPVNPc/MMZZ+EDl7xM3pN767T7dcYKZRi4GQGhr/Y5WzrYVZmHVyLSU3y5scDBpNtkBeyMfjk3shaa0uj2i3yl2NksrgILfHAj6Rx+xdzkKtsYYyT93PRiHKhnxVrwY0J3+F6ubTYGe/VTnDgzX+aSc8hix8B/E6JVH1gYeQnh45v+yGVlTDg+Ya11BX6UzwNd9hTIcC3oqnLTcRGtAic706yuFlttv1Z2Bqs7EK0smJiNdNaTX97J7CDZrDze9AvzkpZvD9bHGT0QWwKm2bv6Bjb73Nzv6+5hI1UV/n5ZPuA3JFrD8k1hci1SuWYClJGUitnbZhm3fZXFE4toteqfY+XIzXtQU+acq4CycGqIjJDEWlaGxwkyfr+R24cVQ+tKGHnGRiSS9LulGWPNtbHzJxIYht5Trf3s0DJ1GxOtzru3/oCvM4RTT8ZQxqLZPvdsChKtPultYV5inyXTIjU32kOwpZms+NSVkQx5Mvf9x+VRzP+m8AHh9vOVd28oyOskg5WvdYkACZCqqcSIGms1v49x7Zlbu0cstzURotXRSXEfCvwI2mDTqDesRhfBg6eaW1ueMq7bmgSn3c9suaSjxYJEU0GaXb8fyOsUgUZ0K74Otuug2nzI8t72H2M6R6f0FLjWl4RLa15YWRGujoqzaQvprFRyjdWNvekLzz+vLXRBF3RP94E9Ruu1529SJVOmRo2v82SP1Zka1kkK2cuzRX8g7haPGzq0vvqJX2rHl55Pt/Hl4N9pVIXiy7mXmJpAfcSS/Q6S9/XnS3Nf0Yxmr6+kIiP80pG6d3wMu2zAjmhNjZH28z/608atfBmhOc3pTv6vIOhjMZ5ry4vBnj0V26Q092l+Dmns2uduwsf+i2dmzjLG+bGTvsd9fVn/2Zt+rlfdNDZT7+I9rm/Xc2Q43Q+zb+DOKRYzLlnA7S/Urg+/bmLPOteCaF0HtdQ19XXN9GjrxFt7H0T28WzJm1wGUO73FrKyF/EYoRSuKIv3nSunt8lUmzBX7wBuKX/3vAtpNOazRgUgvIxWMzOZIzPNIlp1dReHZIpWAtq4aAzzEmvrxMAR5fsN35e8GAqTSS4hk8pozfmckzDBx9B4/zA/Jsuw6sizoWTqcveXtNZIRlA22hJq0nvZjxO+j7NZxrlnEzO+17VPTUvfK2f06GTd8+Kzwy8rOVZAtKp37pz0Gu/e6PbRkaqCgqV2nbUu2n0gGcFKViiwq37TMRKtTrVvxUnX8OtEiNaKqCa6qgH4MJbWHMXItq3Z7ej76rKHbfKoeTTPf9Bwpa/r2LIrftsVO7kBGyv15l7PaTfEGBw7cm225du+NwJ94V/a7/r4prJZhVf3c63LxfPu/z4Fv4JorR2HYS3UGqOsF2/iOWhLjZi2sCVvcvJWud/bQctINk28UHPApO7G1TRMv+TnZaI8ssYhq2yiVWD6l3693NFxiKh0SaRoZR6PaI1lvMViKkdohQjBtIyUr3kpxo5pu6Ylu+SV8czjwKT0x4J8vxFEWPJSof2C/29RUo/hcz7Rumsydfn7S3gmF5dWdZnMsVnQESejNUaUrlZEx8f0M/ts4sX32vYFpAMscpMVnwZ+ObkutzoxKx0gmdb2kMT23m51W3n3RvoZXLYCrrfWRZ+IkNsqgL8PyQA9fA2/gmgtcGYNwAuGG0VTv5RxFGYNYETmC4lZdtK7NeW27IrfdsVOvotLyTJ+z13LIcZYxy77mu36tuzFqGy2feFf1u+6+IZf+G0E9nGtK4uB3Ww9Bb+CaK0be+I5EtJCrTHKOvGWy9xhS8AEJbHsj1N9yV95GZ1raJ7mZKLCGa2qWkBoKnZEq09cexlpWbmcli4OEo4uIReWSXAjqksgyEmhxQjSLtvf0Xg0Sp/bNkx5ptLM49B9wiEoc/dXPoYCUhBB2afIQWUMn3PmkWszRpk6b+9kfXzgx6U1d4ZsoLeHfzWqe5zS59yzSZP57Pguss+VIQgf1nVyb1TrBe8vvuSYtS91bHX3rLXujfESrQ3+kNvKPSZl5vXY5bZAtGbd2DVYZ9NY0P0Im/aXjj3CyU7IpF3x267YWRIaZWRZSc+7RbSOw7diQ1Y/87wvH5f0ux6+XHJ2/9a69e7EXbtqCn4F0bph1Dn6f6Ey8g1HaC9nx5tpU0L6S5MLYoC8BEzzGh2V6WL8voH8VVJWSwwd7PuKPixJL98TYt62ZJVuE5YOm81e6VVoGGkJJsf/iqjJyeX8jNirSV1XY8uUS9KSBb6EksYoLoXmS3Fp2SkzFmLyTKk2/m+RsQpjgN0v4yZLx5AmWuMSUmmM+PJSCt+cLNouyNTZcw65QNwPZ49K2i8el9f0fnBC91oWrNEEbu9EJ9sy7GrHloDUYO4ZEvevc88V2hfst+2ju4+58me8Z3XKN77c1Kb3hvRJ9N6OP7Nity17rWPc97oJ5LbSYNlx2rUdm9wWiNaCoO/jRioYHk2BABAAAkAACPSOANa63iHeygBT8CuI1q2EzlqDTiHe1pr42hetIxO19mADX7ii29sDuuSItg5s2W4OV/JhdhdmuL4UEn92U76/+CiMvmVh9q0/n1r3Bv+ZhbVu9FG1loE1/AqitQD6GoAXDIemQAAIAAEgAAQGRwBr3eCQDzLgFPwKonWQUKkyyBTirQoQ7E7KZaLYXW+5oaV3uWVbpjF8LTJpHGhwq202s3a699dmuIzs6pEQrSXPLKx1I4uhSubU8CuI1gJn1AC8YDg0BQJAAAgAASAwOAJY6waHfJABp+BXEK2DhEqVQaYQb1WA2OtO+j6ccl/BnRLRup4U0r56fvLz3jrRWv7Mwlo3zais4VcQrQWxUQPwbjitAWIa4OuQFJiHpgYC/WgzAuI+EBjmS3YflqNPIDBNBOquddPEaBdnNQW/gmjdncibQrztDtqwFAgAASAABLaBANa6baDe/5g1/AqitcBPNQBXwwmS9ZHOvu/ouGB8NOUgYJ4+GhDXNgTHbTFt0bdDdHtC2Voc/afBl8/ph1BNl3++2L9psS3cDFK9w2ZKX+Y5MYo2QGDcCNRb68Y9z32zbgp+BdG6O1E7hXjbHbRhKRAAAkAACGwDAax120C9/zFr+BVEa4GfagAuhivR/SgwD00pInTenLIaPImuIVPJOSVSkbAucaqzkF2S1CB0oyfmdhnMNU/Em5LTBeY3h5/0gsMSpuRWzGUHEai11u3g1Cdt8hT8CqJ1d0J0CvG2O2jDUiAABIAAENgGAljrtoF6/2PW8CuI1gI/1QCcBBl4+0mXl8hlLYCe11QQqjeH9PlySUbOqWC26ffBgo6ev+nOgV1nmZrkZ+jfOgMawtTIjBW/reZzeqR7uvfIWXWl6PPP+xHR/X3QDt4EJ95K+umBzj9fCFzrxH2N6Y0agTpr3ainuJfGTcGvIFp3J3SnEG+7gzYsBQJAAAgAgW0ggLVuG6j3P2YNv4JoLfATF3C7RNzJivy6pfnTKd39+muUnBPZWY5GKfXZY9fOyZa0xxGV78/0rZnE1ZzmdEWHNwe0eBWT9MvaU3Z6fTc4hQjJFsJmfL/ff0R/tB3ClCU9nz/QiTKssc1vowjTkJZtoIQ/ls2qWM4g0SrJTzqno8WCqCVhw0SqGSYhIlYQrXR1SDcHC3r1slqFP/8QXZ/Tw0ma8I2GY0zyIBcTRofad7G4ifl8ZmT7rhMz+vpkvCo6mm5/H9DDObJaCx5LaAoEqiPAXeuqD4wOe0VgCn4F0dpriFTtfArxVhUQdAYEgAAQAAKTQwBr3eRcKidUw68gWgtigwO4LDmnjvD0StAFAfooExvpudFotYk7g1iczWh2dE0vd8cyI/Jg8Uod6WVqkcqUSvpx8kZLnQ3o/Le0423ZZntm7WyyMA8WR46d+r/T4yt7u2sFzK4NfpuGYCZtpy7Jb0r1UycRprIhA9cpkvUfvVx+0vzHSUe0NjIDFmntxkigjSRa7+6IpOSAIy0g2j+e0ffVRzSzVvHBecys8vqI7IGIhd8fV6oE342LhrhuiWXn96BP5k90endJn7nYDs5Bnyb6i/56OBvx2mAsx38497OSC+5TNAUCQGAzBDhr3WYj4OptIDAFv4Jo3UbkrDfmFOJtvZnjKiAABIAAENgXBLDWTdPTNfwKorUgNrKAB8m+hjjVmYdBvdAIwdgSjpKGk9l+C+vfDOOTZdfOYUMcOwOkmSKNI4c4OX1ySEOvjT58qs3edLBLEa0eoehiY2SSmkRkkHi8NwjtQIAkiNbjAPkpcHs8+6a7g7iEAYtoFX3/IfpnSCO45LW09uuWbj8vSapTpHBp2prl+iG/6T79sn7HPxGyOHiLReI1On7BfYqmQAAIbIZAdq3brHtcvSUEpuBXEK1bCp41hp1CvK0xbVwCBIAAEAACe4QA1rppOruGX0G0FsRGFvAIqWURlJGDmWyCKXwKe5Do1ORkMw/3oCXVL3WZrqIdx86WNNPl/aFy/a4sX7eKlqdrnI0SeGvOjb7q8mhBCyPz1rKfEkSlnFOXJWy51SRoqckubcVaQ5m597YMgxsjKaJVZ+5qQtokR1NEMSejVY/rxaxDfnOI1kjcRInOopixM5lDvnDjpW2T8mPBvYqmQAAIrI9Adq1bv2tcuUUEpuBXEK1bDKDCoacQb4VTRnMgAASAABDYMwSw1k3T4TX8CqK1IDZygAdJTbdkPqEX2pXah4lWt6zaymZMknh2NiyFyFdGab8rg5AavySjdbl8o8X7tdSXjWVoisOsouRcgjyW7tXYXFzQPZ11OrbyR4do1ZqwzmFXZphENVrv7kietdUQokLm4fr9QGWzih9qEK2hw76cGP66ndPT6Z06UCpAkJb6TUEYIOwZMWOaxopXEK0FTyQ0BQL9IJBb6/oZFb32jcAU/Aqite8oqdd/Lt5iuvCtBbMLEru2+27z1+zfOoktvc86uQ/Z3X2EVvvXpo2hbe/pzi+PaLHoOpstn+n84aQ560CdMaAPXI31qS2xfo9dZ5l9QXJ4rI8kAAAgAElEQVQ/3J5f0P0YTmIQZy9ser5BPX+jJyAABIDAPiKQW+v2EZMpzLmGX0G0FkRCFvCIZqath+qXWytuztRQDRGtzr+5hFSGxLMItyYzlIxDjlobDH3ZWGm/vE4e5mVkkDrj84lWU3fW13G1JBPkfjJ8mJQiMSMn1uvsTe+QqhDRqknFV+eAsnbrLDVd7x0iVmu0SqJVyzzIlwMj23RTojU2x9WKVsfHiuQVYzeaqoJnDWv3lvlNdauyiYtjpnvjSMaLbgaN1oIHEpoCgZ4QyK51PY2LbvtFYAp+BdHab4zU7J0Tb/m9YuSAUq19f3dg7HlU2ze9t5WHwt7R2eMPujlsDtkM7GWSe135xdrfk+f08uP7/ry9Vx+2Xr9rX9XzDWo6HH0BASAABPYQAc5at4ew7PyUa/gVRGtBGHAA9w6/CpBjXkak1yagx5o57MrtczX/TR9XLyqr0S1nb/9bfA1v2kTtdA/DaghIUYJvHL7ljp/fPPMOf7L6YWTtBk+sj8g1ZAlEqSDQZKMqFBXJapKnTfy4eJtZrfJQKoOsPLL67AKQg5kvH7EidQ5XQ7Pe/qa/v15UBq1yPP04ue/mETz8qiOVUxqp/NgOSAdkxtUoWC8vBfcmmgIBIFAPAc5aV2809DQUAlPwqyJa/1cL2fc30eF//x90/l//ORSMg42z6/7i2M/Z94Qrc+w9brPhsYlWve/KaNv7NriVToFzDlJ9xvb0R91BuVF7GecjVD3fYLBoxkBAAAgAgWkiwFnrpjnzac+qhl9BtBbECBdwq1woQMqpvZ/4Yq3roQzCUzFyzcFXM5q9vjYl85E2TRez5ZKOFgsSBU+ilOrlklQfrcSqe32TPdpWSNk6n7GSLtW38YU/ML4Nabi06fn8gU6s+bvlT3rujd2fijDUf50dxmiNzqsu67IzS5t2yfItR+s0oInqjeu2abNmhQ/lTpwufzb+7ORu7UzXYDzEysFifguNYXtCkcZ2OzNufL91RL3+LRXbrJiOxqvUOaD5jxs61OR/wb2JpkAACNRDgLvW1RsRPQ2BwBT8CqJ1iEipMwYn3lhEq5dRuqL57w+6Mg4GjRKXDG37YqI11ydbAsnJwG1gd/ff7r7TsnfT8w3quBq9AAEgAAT2FgHOWre34OzwxGv4FURrQQDUAJw3XFijlXftPrdSuAWzWicPi5r7+7WZgdtNWhCkrVbsSLFANutIHQOz9g6B4da6vYN2qxOegl9BtG41hIoG58Qbj2i1ZZBOn5zKndaqAHHpfYD3p7AW0ZrQy09VBtmjp4jWrjLIrSbS/Vc536DIo2gMBIAAEAACLgKctQ6o7R4CNfwKorXA7zUA5w0HopWHU6hVeOO6fn+7cqWjzeqa/XVLt5+XdKklBUY2LVvPbGTGwRwgsGcIDLfW7RmwW57uFPwKonXLQVQwPCfe2ERrm9V6QRf3RGffzeGjlj2B/R9D276YaM31GTv0drUiOj6mRkyqlaNqNWWbueQ0Y3XGq5np6h8ka0iQpc43KPAnmgIBIAAEgICPAGetA267h0ANv4JoLfB7DcB5w4Fo5eEUb7ULGZybznEq14uXBktXdioTwzyAwI4iMNxat6MA7ajZU/AriNbdCT5OvPGJ1k5zPigdJWEJf2jnaNsfLExt+YxGa+DcAzl2q5evJZrsw1DnT6d0pzX7E/aGD79Ka+m7RCv/fIPdiSdYCgSAABAYIwKctW6MdsOmNAI1/AqitSDKagBeMByaAgEgAASAABAYHAGsdYNDPsiAU/AriNZBQqXKILl483Xd49r0yqCEjnuTRdpJ4dua+zF9+dh5BFEAojr/jsa/zsBtj2JYUnd+gBTmp98Hi+YMBjGauv7AOr+hs0KTy3nM1jjfoIq30QkQAAJAYD8RyK11+4nK7s+6hl9BtBbEQQ3AC4ZDUyAABIAAEAACgyOAtW5wyAcZcAp+BdE6SKhUGaR+vJlZo1VMRCdAAAgAASAABDZCoP5at5E5uLgSAjX8OjjRWmnu6AYIAAEgAASAABAAAkCgAIHv7++C1uNrCqJ1fD6JWVTjJcXsGzJDu+N7WAoEgAAQ2BcEaq91+4Lb2OdZw6+DE627vMmvAfjYgwr2AQEgAASAwH4jgLVumv6fgl9BtO5ObNaNt8yBn7sDCywFAkAACACBCSFQd62bEDA7PpUafgXRWhAENQAvGA5NgQAQAAJAAAgMjgDWusEhH2TAKfgVROsgoVJlkCnEWxUg0AkQAAJAAAhMFgGsddN0bQ2/gmgtiI0agBcMh6ZAAAgAASAABAZHAGvd4JAPMuAU/LpvROsggYFBgAAQAAJAAAgAASAABCwENq3EB9FaEFD9vaSIk1RP6N6yxT3BlGNorX44Y6ENEAACQAAITBGB/ta6KaK1O3Oagl/3jWjddJO/zeicQrxtEz+MDQSAABAAAuNHAGvd+H20joU1/DoNovXrln4fLOhVojij5ecLXf5cB9L0NUWAWzapfmfLT3rxDBPk6COdfd/R8UYm1+pnIyNwMRCYCALqo8Wbvmeb+/no+ZvuNrtRJ4LPlKYBX7veLFrrmKEgDrI5WIhVur81mmmK0czxfXkHda/oeS/Th1/rApDvDURrHqOxtJhCvI0FS9gBBIAAEAAC40QAa904/bKpVTX8OgGidUXz3x909XJJgltdzX/Qyf062aB5d3ABVza4L5M629S27et2Tk+ndxsTw7X6yaOAFkBgPxDoiKFmvhfP9A2WdZLOh69tt3LXOnYwrOb04+aQPsU6LcnEd7re+OMie/RwQ4PUDH8E3bD/4sv738tU92vxHDe/AETr5hgO1cMU4m0orDAOEAACQAAI7CYCWOt20285q2v4dfeJ1tWKVsfHXTaofHl6oPMeslo5gOsX9otg5ltDts6W6oWTvuj29pMuLzdNkavVTy7k8DsQAAJAAAhMHQHOWsfH4Itufx/Q+3WXDS4+Rt4chio8+L3WaalsezgfgS0D7GXq+rWOB0p7AdFaili6fZ/3Yjre1L0nk9xZf/0kULCGRiMgAASAABAAAhEE+thboQqMEW47UAW2+0Sr5wdBZt7Q4VaIVpdI9YPEImIPbmn+dEp3v/7Sj5NOoTVE0toZV0627Fe+H+/65REtFt2Ys+UznT+cdJvehgymttyzmUsgq09l8Pq/W/9uQeFvmP35/SP6Y2zCW3I6jmn0lpTXntKT2NQfPdP32WOHd8F8RP9e5psxqOk3a+6G7TlMDhJ4x8Y2x43bZ8ZMSMvXlrYI+TRnu/u5IGfL6ZMuJRYgCvtcn1/QBd3TvX4Rmy3p+fyBTow3MzH3q49cP/51ZgabG3sXF0T33aABu/SHklDENS+Pm8TZak5zuqLDGx3/2nfOi2kbu50/9bzKsE/4PnDfpmI0FSPL5RstWt+F/O37SQ+vY5zznHBjpC9fp57JqeeEnFMgllN2zmav9BokJNLkA+eZEYriqpvGQAartOv9egQZ4iMiWgfYy1T1K2MP3EcTEK0VUW1eUigoa7X5OKx4E9nuJ/eUSk5oJXw2Nwk9AAEgAASAABCoigBrrSsZEVVgDLR2owpsekSr2Dj+IfrXSAkwPMVukr2Rmg0jpUqMzTZnjzR/FKQO0XNTRhnKiJXkBXVly540gSBmGP2ovo/ascjbZBskkSyRVgQO6excafubpYFrZUNY/RHdzp/o9E5k7jo6eJJIuvO0Lj37RMavIEcpRWwp9/nXNjISb+LaX/RXHzY2m9Hs6Jpe7o5b0tQkOOLzMUR/V3P6/XGl9HYjmHT+akgwGRMHGUzOiE7SeLvzDM3bkpHw7NNkXUPQBLRHwxg80/n7R5E/lV8MaYwAVhyfy3iXflTyICHM0/5X14Xa6Js/jysnFg0Ce5M4c3Cy5x/5mCOueTyziKty7KXHNojR3LV3DSluPIMC93jOF2PwdfaZnH0mlcTkFX0UPkvNRS2HZ+9Eq4znbo2T45mbSPYK3EfDEROtPexlsnuYPiCu3CeI1lqAiuf1X3p/u6e3njK6WfGW1D939qC1po5+gAAQAAJAAAhUQoC11rHHQhUYC6odqQKbHNG6mv+mj6stHYbVkKhJvTeHaPW/5DuETlAKwSTvjhviyc0I8Ikhn6BwN7Eu0eqEumtL4EXQI8XUW7V9sFDkDooRwa+JbNYYUabe5U2CLkSUBbB2SPrgfL5u6fbzkqTig0seev6KYcrAJOB7F6OQJrFPsJkkhxM77ksOy6cM2xvHpG0JkJ+6DMDNAt420RqwKxzGFeNMDhCInyC57z/3irH3JsTwc1SqJXwt5x7PxXjvRGvO15xnclWi1TwokeET77Ftf2Dj6JhX3TSGSFUQrdl9ZB97map+zc6gnwYgWuvgqtaHK1k51Jd0Bive1iBaU9UEctV0K4MMyMLVETam0eokK4kiX73S2iGvI7kPbuvIzEqrV5IZvetU52jLk5VNTvLHxlVo0aobZQ0Hf7+dWXWVx9be+7dlT20iCLeaIxdLMazMiCmvYAlX9CyPFmQUGppRKxNk+BVvnIqhcBud0FA+73R/ubiQkzX2/Tm/xDG3Kz6D80jErz+uX11ZUjWlD+cuxzPwnGdWZ64zB/c54uIbr7hy7AxVa81m9NqWZDX++VSVDH51Vz6O6qyAdXthrXXcIVEFxkXKaVe/or2GX6dFtOoSepFp2MNfFvA1MlpDJVMWkRAgVcTUrJflSOlVPpOJSbRaGhhqQ6gSXpsHpYe1W87KIwe8ed8cktx4mCRbxK958iVMeIZw9Idw5pMiWkPZW0GbE5jE8A5sYEOkPo9gI7UhJaFpvKCjIp/y/Kk2Vm5Gq53ZxvF5kDB/tTdT0U1XdOMmd3XOprzLtOTYFQ7FenGmbGj8ZD3SApnnxoGA3QsIB3uzHj18gF+wbDMRo2p8BtHakG3uPZ7a4CU360P5mvNMLiJawz4IZ2Dz773wi6gtExFbJrNrXcn6GiBV5dwezrss9ZL+qrYdaUZrT3uZqn6t6gd+ZyBa+VhFW7bxRb1qFLPirZBo5VQTqCUoXXnEaROvcPrsSNNE9Yp+hl9cvNGhTABx1m5B+Hwc0tui24P5z/180oR9TboSrUoVWrLqpom6osov/U4j9iDX9H7QENKMyqBUtV/uHSgXS6wKt2a6+XeQUFWV6dtTekpWrpRXvLXvisY7FCe+Npt3uvqLg1POL/E9LrPiUsr1dW3dhBqOjeH9mbLM/W0zPNerzuT4OXd/lM4xVXlo9+WfK8Oxt8LK11sXrLWOOzqqwLhI2e1GWgU2IaLVLFtdz0e5q/I3UrlGq0VyBRZs9QXTJ1ushSGyUc09RD1pgED2XHIcdlYSjxzQ9kotx0a/L5wh63sqvzCGCTDrhZ85n1RJdmphsq0OY5Lza2gBP7l3Scc0wdbsBCTBqikeizzXp4NHbwieP9WGg0P2HVHK5zbxNqOl1Be2N1R5/7ubHy2hoLBTerE+0Voei/XirNmyheUzjBcdYfvfXy8BKQ4e9lq2RH108LV8XaI1F6PK7jTRmvd35wvXrm37OkaAb75ZT8dkCtfU2sV5ZrjX59e63Gpp/I6v8wVgyaemId9ReGmmeVW/1jWN3RuIVjZU8RV8Pie6E5ny/X5oYMVbCdHKrCbQe5xo5ZFGJledlKxwYlSvtB5YkYL8QK3nQsPdkpLqXOWtb4EKi/AzPaLXbWImPqxzqraYVWjWHkXOyVDqz2HrHVrsyGx5smHl1X5JnHKxdPXBxKpBwZVm86rqeBVc7HWeUfEmd2KO9FY2vlhVbWXxaj6Isvu3nF+MGEu+X7Dn4e/ZszaWSJGx7eDGEe+5k/VzhBA+ue+eI30RrYLXcN9ZOPZuvvL11wNrreMOjyowLlJWu7FWgU2GaO0D4HVePjUplBL2v28zr5wy7mbAEJHhHlZgf/Fj9BNcGDIZre5XlVCZubdZEiv7ilbHx9RtuXjEnMbO1Uy1vpJFbr/8whgiwJx/i5VBW/NxXoKD0gFGhmhj79dqRXR8rDRG5V8AkxzeIR82PjHjI0dutuXoQvtWVsUY9rIw4PlTzDJny1o+Z2m9MjaYDlnpE62vVB6LteLMCPRgBqUe54Iu7onOGo1ne0NbRrT62rfrxWjqRYHj79iGS8d4/l4PvNDU9HXgnmtfaAwt7dp2sl/AnGdkDs/QI7XqplGSOfLtnnSxiVi/Hs+ayoi1tlS1LuqXaFrHyj73MnX9us7sNr8GROuGGFoa+f3GPyveSohWZjWBRChF9GkIs9VJ3YGxHeqaiGBUr5iu8irA3AoS1dh6Xq9Z9aHn731Mpz6q0EJVNxn8s368oo+WkDbeJOTH4Ab/bB9+qb1VAZa7/lkcmZDyv30fFq/3Ed9m1/mCirfWQq/ap/mQHbKBXanIj1d7X+qcFeKSwTm/GHvd5PsFYx6xj+Z2codh/TpVUww7ivAJyYm5Va6VniM+DvEqwFzlodVX4BwbznNvw5Wv18tZax3XAlSBcZHq2o24CmwSRKu4Qe2vI35aernX/Cu4N5LWYrHJ1oYMJfurs0fMBoguL9Ms+iXztSvrZ33t5BCtXeZgiES2Su8lZPrLvXkGPY+Y42xUYn7MXxv4ChhY0HPz8WKtWUQ7X+usNMPPwQdAjMRK4+3Os/PJpzyl/v36m84edbaK3rTbG2Grj8BLTg6DvOauwqDYlsa52SzmKkSr7SeVOR6RDuDapd5u/AzUwjhziRbfH61BUuPIlo9YH/ug33+ckJXR6swl/mGJIR0QwTUe44qYy9/rsexldU/W8DX/mWwe/JUj/9MxmX0Bizwcc3iGLuOuddx1VdrQVCmoQxjf6TrwcYDbX712/RJNpXb2vZep7dfS+dVoD6J1MxT1/tTrhaGFXzoyK94KiNYYMRLaM+QOg5SrdeqwzmyFE6N6RQPWrpuN3qPI/jx79A6XVTapvcgmVR/RqhNBtGYrlpp9vLv2R50fLhXPV36lKvVO6SlAtEpsGskZYlT7qTbh6hhVxZSw4fqdDlhYKWBK9iX5Sqk6FW/Sk5GM1qgN2bi3A4ETr+YVOZw4ftUJK1mileW/vDRHCkdVEZaoRloTT11p5o/Ne+5w/OL6Il09xqkCNLSSncrDbqwzegw8Wzj2lq4/Q7ZnrXVcg1AFxkWqaTfuKrCdJ1pjX57CGaWFvnOaF91Iga9YsUOy7DmEv3Lbm+NwiVCqn+gXuhAk7YZbP1hVo9lySUeLhRTz9zL92g+/vp6p+VWdHKJZD+/b7guQt6fOOzbzrm02bjSj2etrUzJfgrWNRQg2n2xtWrkvMM4X6Q6TNN7/6A8dLEw9R+2XT3q5/Nno9mrfKO21rrmpfeWIkbdmqn7ahT3k06jtNiI6XlWchGzR5frmIQZ5n7txvNkBEqZsQGfHxQXR/X2ZXd3s9aZt3TiTW/aA70IH/IWFv8ux19Yb98OaMSrjJ3KtfZAD57CGDlX9vOHc6+5BBc1dYkhE1PF16plc205TT7l7AkRKRY1bMfbcTx7YSERFax1zWe3wytvN7HLDZvrjZ9NNIMtiwwGKLh9iL9OHX4smWaExiNYKILZd9PuhgRVvBUSrXlvSFV7NGtrqXQYOLZXz51QnPdC50LI3NdLbCidG9Yoex5QLCP7/LjFBPwdS1TQeWWVWWUj9SUML38T3QHzkSs1JBwYvOaINI+9jMgdbyXK2e8523ymrQkyJBY1NqAIt1cexT36aOJ0+SfmsqA1COoCFlUIhRyCKEOL4VvW2XjVRFRtYVW3Gjrc5eI5b/ZW1kVkxpDBPVG2VzCOYQFDykdx+xlhSZCV2sOKI99zhxFryOXL504/pRGWYtyolMA1JInLsrbny1e6LtdaxB0UVGBsqeev5h0GXXJ9qW8OvO0+01gKT008NwDnjbL1N4Re4rdvLMiD8FZB1qbFZFlmapgxVuy0dTSksf0Zo2QcCm8ZZiU2h7PGS69EWCIQR2Ju1bs8CYAp+BdFaM2hHQLR6VUHG/AKkC7eawKpyC4zhZY8H2qSre3jVK7YkjyPzVaU6pyPw5Md+KQ8Qr4zKVyxFiD7DLbmqGz627sddTQLzsM3FgkskaTJHJ0XkrudhpYDJEojMNqq3OhVvsqecRmugTe15m08sDk5pv/CrtmLzOKMb+pCH0zVom5IUTD/Z80hXI9XFk3dvcHDO3R8lc/RWpSR57csdcuytufLV7qv23krigSqwrJu8tUZ8QL39pMtLs6o62020QQ2/gmgtwL8G4AXDbbFpf2nY25vUpgRYBhNT62t7k8TIW0dg0zjjT8BfYPjXoiUQSCGwP2vdfsXBFPwKorVmzG6TaA1UCRnVP77EQZcJH68m4FQeKZmlQHFQC6xZEZcdK1olZdgis+WJ5j9OZEWY/JNzbSqtRJnCxTN9Ht4YVUvrVX24FTGhSrRkhRyrailWdcPBv0tWWB/b7h6I9cGt5shVC+Z+F5aUV7CEfSur9tasJrIr3jixk7Ch1fzUOHOrKNNVaRycdOViCndO1ZZNorrziFeNcWwsqZqS1Ug/G8I7VvnZmMcZu31mJKozOf2E59BVq4bvn3AVoJ6jRtm9djab0eurWSX4QpefWi96RptVEdZcD9fvq4+9FarA0v7YlSowEK0F91UfN1LB8Gi6EQLDEWAbmYmLdxyBoeJsih9Ddtz1EzIfa92EnGlMZQp+BdG6O7E5fLx12W7xyqNOz36z6qSh1vrd8bcmeTev/AK2u+R12DokArg3hkSbO9bwax3XMrTbBIEafgXRWuCBGoAXDIemQAAIAAEgAAQGRwBr3eCQDzLgFPwKonWQUKkyyPDxxqk8OiV6fKLTu0sypVfbCbOrk0B4+EHCwf+S8lWdwLbKDYhOJogA7o0xOnX4tW6MKEzPphp+BdFaEBc1AC8YDk2BABAAAkAACAyOANa6wSEfZMAp+BVE6yChUmWQKcRbHAgQHlWCJNgJsO0PW/S82wjg3hij/6a91o0R8WFsquFXEK0FvqoBeMFwaAoEgAAQAAJAYHAEsNYNDvkgA07Br5Jo/T//q8Xr+5vo8D/+B53/138OguGQg+y6v3bd/iF9jbGAABAAAkBgNxHAWrebfstZXcOvIFpzKBu/1wC8YLiypqmTW8t6QmsgAASAABDYYwRGvdbtsV82nfoU/AqiddMoGO76KcTbcGhhJCAABIAAENhFBLDW7aLX8jbX8CuI1jzObYsagBcMx2/akKziAvO0VH4HaFkXgZU8XfZt+Ukv4rjJ5hTRo+futNW646E3IAAEgEA9BEa71tWb4l72NAW/7hvRupeBikkDASAABIAAEAACQGDLCHyLsqkN/kC0FoA36pcUkHkFnuy/6dftbzpYvHYDXTzTd+iI2/5NwQhAAAgAgSIERr3WFc0EjU0EpuDXfSNaN93kb/MOmEK8bRM/jA0EgAAQAALjRwBr3fh9tI6FNfwKorUA+RqAFwxX1hREaxleaA0EgAAQAAJBBEa91sFnayMwBb+CaF3b/YNfOIV4Gxw0DAgEgAAQAAI7hQDWup1yF9vYGn4F0cqGmygHuJfF6PY9W9Lnyyk9/T6gxdEzfZ890o+Te9UqkPFo9zej5ecLiUr07k+VqMseZjOavb7K/30V/0sX9Px9R8dm6/kP0sOFxluZv0tbL8kcLva7b+c/oj8H1CZ0Gn3F5sTtgzKZonEfzOjiguj+vssynenS/gaj9Wyw/cLtw3IjEcWxN06YTMSLdb0TS6m41FITqesLbhE0BQJAYAII5Na6CUxxL6cwBb+CaN2d0J1CvO0O2rAUCAABIAAEtoEA1rptoN7/mDX8CqK1wE8cwBWpdWSRnJLEehPE5S/6axKjR9f0cndMmggziT95DXXl5ooIs0m9rt9L+tnotOo+rN8aIu/m0NYMJYNotMdrCFyDsMv97s+7IQipI2xzc0pjJ0hfZRdprVM55zePgP66ndPT6Z0ipZ02oTHMEMjZ8MnwCwcLiy63+jSxJ5tIj8SLwDXlWznWak6/P66UZqyDCev6gvsETYEAENhtBDhr3W7PcD+tn4JfQbTuTuxOId52B21YCgSAABAAAttAAGvdNlDvf8wafgXRWuAnDuA5ou4n+QQkuf8mZQAe6NzKYHXJT4d0dKUDTDKNbun3H6J/RoaqRcR64xlZlEJXNPc7iSYOwdzY86qzWRlzymPnOCvYp7DFJVoFN6uyezciWmWibs4vDCxsZtfxtYN9Ll6ETSnf6rG+bun285IuBQglsVFwf6ApEAAC00CAs9ZNY6b7NYsp+BVEa6WYNQ5RJQpVTG0+TlG86T1jO6yy6fTJ2M9tbhJ6AAJAAAgAASBQFYGitY45cleN2s/6zDTDaeYc9r1eJ/WusvYN9XGq4VcQrQXu5gCeJwtdIk0ZoDJWm3L/SKam1cYlGV2i1fxvEpmfjUSBNV9zvI6M9CCR9iR+dwlM0f7mkJZHC1rITF6dcetnn5pzOnBlAbQhroyBsyHX5e8dp5gjWo1DqpwXjGiZvbDh+p0OAhm0ll84WJgAZ7HNxMsz0UnKtx0oYaL1MxMbBfcHmgIBIDANBDhr3TRmul+zmIJfQbTWiNkvup0/0emdLQ9Vo2ezD268aekiey/X7H1ehbLWN+Es0dreQX9AAAgAASBQAwHuWsceq+FRJH8iOY93unbkINl91WpocC+u9GKtIcr6WdH89wddNUmELhdT1le4dQ2/gmgt8AQH8HWJVnndw7kkJZUOKXkl8cks1BzRenPoaa52HJwvd2DCkssCFW11m+XyjRbv1/R9d6zI44Zo5cxJtYnJLqgXAh+DBR05m/CSjFZXkiHlv+fzBzrJ+YWBhanPmsc2TLS28SLI34Rv4+RzQ3oLopVxfcFtgqZAAAjsOAKctW7Hp7iX5k/BryBaK4Tuak5zuuudvOTEm/64HSNTxR7t8QxEawWvowsgAASAABDoAQHOWscfVr33v193654l8cfvqIeWyraH8yU8MvMAACAASURBVEaKsocR2F2uVrQ6Pu7OIopUObP7CzSs4VcQrQUe4AC+HtEaKtWXjJ7S1Gz+QjqprV5pTjrAK3kXrGUTpO61zXhfqxXR8XHzNSVAaOrfW3LxlTydWZ3R2oyRmlMWOzf7M2Z3iXQAQ8O1JXeldEDOL5p0TmBhs9j0+yCFbYhoNf7t6iMgM2H4Vo7lZK+40gGp2Ci4P9AUCACBaSDAWeumMdP9msUU/AqidfOY7Q6/9A9N3bz3rod8vDWSWIHDV9teTNkjY6+pfjdLBbsMWPWTfS5CtzflHTDqVTcZZxbwDz01Dqw1gPX2ybrgzD0XIVSIFjjodhOf8eeyySjxa1OHtXZ+VIkWvq32AcGcg185bcS48QNi8/HTjiH9aZy10MZlcyhyk6199SGSTHSlnYhp/0BhlehhVuMpTM0PFKmYjc3Jmqflpn6eDSX+Xv8A5gu6oHtqzz6OPAvyse/34/rBxD93qDB/Pi90qasNGYdJa7flxq9yB8uPdFd0eKMPvE4dCG2PGI9Vt+Q7f4/pnlPPhFisaTvc32NZmhxc82tdAfqBDFZpa5PEVtBTD01HRLR6sxPr7Q0degfHrw9DDb+CaC3AnwN4liwMaW4GpAK8w68CTL1FvDqkY/jgKXPhXNF8TnQn67H0BtX4/euW5k+ndCeJ3tzvYe3T0IFc1oFezpyy2AVJ0ddmo9F9ATp7lBMzNFm77GB3jGTZfxMb5jzkYVjmoWQBv2TnYcVcDtuApm/gMKtWdkL2bfpW+ebvr5cue6XRZtOLjZ9ub19fcIugKRAAAhNAgLPWTWCaezeFKfgVROumYftFX18/6ac8F1PsZ/orzc/Gm9aJNQjG1OzC+9rwi775Mt3tfwziczajWfRA2vzBq/l9nrO3CyQGWFlKVjICGdIOjiZeD9nI/lxCZ0lsGnfx6/NYNrGaOSBYbX/jB7+2FmTaxP3yyTqgVs/n4uKNDq8EGewkTAgffhzS26JLsuD4wG1j/3c6ZsNzeqbz949GQqT/OLPJMUb1Yutv/4BmPl76HTHwLhQ8tyNykLNOGmpizD2IOR4zKlkqlCh173280Zh80e3tJ13KQzXUX+7Zlxu/2t0bev80sWHcg+m5cJ/ReUyEKel7Jn9uCxfX7FpX4oCQpKApJVDSV/W2IyZaxRrqnFmz6fRr+BVEa4EXcoDnv46JL+zNl0ya0ez1ldT3ybCAr/2lMfR10fmCb83Fb5/uL5QNYOp3xX/nzdso/W+/0nc28vrovgJL1JZLOlosSHQnvkRdvx/Ilwb1VUooMOgvbgrjiwui+/YTpwarw55nwyUpslVfb+PM7cOUD+iI7KZPK7tDL/rpeAn7NhUfaiybbA3PqeAWQVMgAAQmgEBurZvAFPdyClPwK4jWyqGb1Ylff7xsvDVEK0vvjXGgqrZUJyqIPd/b4T+rMsw7fFZelCEW1/qg7pBDIXkvzkGm4sP5jxN6cyrc1veKf6VHWrmH2dYcLNBXlmgt8L04vDd48Kut2RVvE3hZt5NGQrESix+dtHCg3keORIbrQVAfmeODXKKIBa2JWe5AZHlh/3Gm7Sv3t1/Zx8FLzqpJjgk/C3iHF7tJQ9aBwirVerMDpx1CUJxXYiXH5OJfVDayniW1b+SwtF3yHszNxUz+ouaMl9AzmtWP719OclWLUs6vBpzZta4E+hCpCqI1i+Bq/ps+5IetbFN2gxp+BdHKhpuoBuDthk4uuN3XqgIzwk0jZfQb94sOtoxAZCFjWeXrvJiXiQUH2mcsINEICOwVAnXWur2CbCcmOwW/gmitHWpinyDf0qu+oAgrs/FWQrRyDont3pAVsWW9qLc0j0F6ORlj+kDajhGS0k66YDtZpq2v8Up9m4oqQXaZMlE6m9dzp5sk0T8BZpFWocNsa4ec01+WeCvx/aZEa9Yv4T25XxnWTNLrL5xYw/EBq9Q5dFhw7kBkaWr/cdbdVpnzOBgffzh4qfHSH1E4/QSJ9lfDj7mYYc+nedK4Gf65+OceilzxPla4+WfJKMgTHztyc5EHPjHuMVY/rtyITsTqmDj3nrIS33J+NfDMrnUl2AdIVWlnc45PRR6xxKqm7UgzWq0q7DWmFbmkhl9BtBb4owbgIFoLAEfTbpOwFjGfOVnY0T4D3EAACAABFkECmHYSgTp7mO1OHURrffz7yARhPUcKMidjL/ZetplBGulqJ/Osg9ge3H2RtfoNJDJkycGOVQqTtewMpf4JMD2X2GG2fb/Y57DkHKarbfQPw20OfjUmkWyT9UuYBAoSIS0Z1Giuin382SO5ZeeKm1LkY8oH4YzWjvCLxqwgWrOH3vYfZ1yiNXQwsvvU4+ClrulK0UOZ85x+vErF5REtFkZcZWImFN+x+Tx/n9Gjk8GeffYxD0Wuv3KESezU/ZWdizxBPn+PcZ8JuXsm+XvBYdFV91bQaC0M1QzXUdib2byGX0G0FjigBuAgWgsAR9MNiVYACASAABAoR6DOWlc+Lq7oF4Ep+BVEa+0YES+1f+nXi9K1r/nHibesTqx46fz7i17kwZ/5w0jVHruZj6NHr+YWeon3NTR/nBA9y+yqpjTYObQ0Rw4qXs8gIprDVI+em5OkYyckuycpD5BpqImk6GG2NYMi0FcWS8Zhuq1v50+N5qjSa/VJzcThsLoMPHlALCN+vDhzpANaGYHujuP4IFYuLw8Z/vWXojF7ILKpH+jcPSTGirXxEK0/cwc0cw5gbn2QehYUHl6sY9eNq9y9zJ6P0mgV0gFWtmgu/lmHIvd0E3v3GOf+yj3HGfdYDpOmYjh5z1z+9DRcrWeGrELI3TcKV85ax/eAX2UyngrU8WW09vWhuJZfQbTyI7/yjVQwMJoCASAABIAAEBgIgbqbxoGMxjBZBKbgVxCtWTcXNRAvopYeYNHV6ca8eOu05L2MMydTTOstLjVh5BEc/guqn0EVyMJyyQLnvzUJ5ksHpA/0sV7yI4dhpQ4yVej2T4Blic6KMRHqijN+3vf5g1/F2F68B8j49AGxjPiRbjNJXkevN0AAczBw21hxKeUBuixLN2bzh972H2fa9/m56mdC7IBmzgHMnGcBp59AxAb8x4qZV+58/MO/cvGf92+dm9gltUKap6nDl9WtkTtUmneP5fuJHYZlH5AmMsn1RzV3PlxceWsd3wfyHnm/VhKTgQxXfk+1W46LaPX3L/5BcpsgUMOvIFoLPFAD8ILh0BQIAAEgAASAwOAIYK0bHPJBBpyCX0G0bhoqxqnOzUGidmn9pv1315fEm12e2/ThahW2L+l6DFvPtD0UVOukOhp7iijVL/GpA0Y78leM5B68+o/+0MFCK7eK0u2mNLz9J913U9YtSlC7E1SbA1uN08gjh6uqF+xOI5YodCjuZv7yyqK9uZgH0mw2VpxkTWHZjR8/0Nf2V2ici+dPOrwxD8j1W5lEenas6IHGhi0yfkkeZta6WMamcbDvxTN9Ht5k4mlJz+cPdNLGXGd793EiHbPiHo/OaYA4s0lWjr8dn3rax+k+lkcLWijtEPoU5eiBZ8HVh8gc5djS4e0+p3gxI64vmc8LXbbPDEcaIvasyDwb69257r2m7ePcg002f9ZWzjNazSh1yHdwTTHWvPDvvoZy+iBxZUfJWsf1RTdu/ec+1wa7nb13oMD6vF6/610V8695T67X83p7mNhYgxOtm04a1wMBIAAEgAAQAAJAAAiUI/D9/V1+0YiuANE6ImdkTOnj5XPz2Yf1/zbvFz1sDwHl0/frjsgxbVFlt4poTbcJX2/PC/GzPT9j5PEiwLkHOfeXmOHu3WPjXOvGGy27YlkNvw5OtO7yJr8G4LsSXLATCAABIAAE9hMBrHXT9PsU/AqidXdic5zxtnsv8bvj8W1Zyjn49ZTo0dBvdU1lHw6L+NmWlzHumBHg3IOXdMkSAt+9e2yca92Y42U3bKvhVxCtBb6uAXjBcGgKBIAAEAACQGBwBLDWDQ75IANOwa8gWgcJlSqDjDPedu8lvooz0EklBBA/lYBEN0AggsDu3WPjXOsQYJsiUMOvIFoLvFAD8ILh0BQIAAEgAASAwOAIYK0bHPJBBpyCX0G0DhIqVQaZQrxVAQKdAAEgAASAwGQRwFo3TdfW8CuI1oLYqAF4wXBo2hcCgVNG+xoK/Y4FAUfEW5o1FoHxsWA0fjuU1hpX52n88xmrhVjrxuqZzeyagl9BtG4WA0NePYV4GxIvjAUEgAAQAAK7hwDWut3zGcfiGn6dBtFqnZjYH3mSBjx/4p7t1P7s5ATP3rYxTp6seTLd3uK5ExMXJOsjnX3fEUseaCfmtG9GKqKc5KnR+zb34edbY3PhWt2dEOqf6jr8DPWIKq7elp/U18nrRXOz9jL1cerDr0Xzq9AYRGsFEAfqYgrxNhBUGAYIAAEgAAR2FAGsdTvquIzZNfw6AaJ1RfPfH3T1ckk/ez6pjgV4MltyZC9107wv8rNqXmaPQNrksZpAi6/bOT2d3tHlzwlMZi+nkD7NdC8h6XnSrLWuxAaxLt4c0qdYp+Xz952ut/3hwyA1Z6MgWs29DJHI3j65r/tBtrpfS2KgUtuOaP0moh8kDlg9/I//Sef/9Z+VRhhPN7vur123fzyRAEuAABAAAkBgrAhgrRurZzazq4Zfd59o/fqir58/qeVQxAvd4xl995D2xAI8SeIhK2uzkK90NYjWSkDuQjdfdHv7SZe8oy53YUL7Z6NJ0u3f7LcyY9Zax7bMJ8oFiXhzOIYsUmXbw/kIbFmtaHV83GXdy3Xqgc4/X6p9JKrrV3YAVG0IorUqnL12VhpvkIbp1R3oHAisgQBkt9YAbQuXwE9bAL0dsnSt26atGJuPQA2/7j7R6uAlyhP//nrppbyUBXgR0WqcrHf2SD9O7tVsLp49orgruxQNzJJCR7JgtqTPl1/098cJid7cTJ14P2po+3cbXFFqf/Xxmw4Wr80Pwo5/RH8OqPunJS2PFrRopuL0QM9by2IyFqHZjGavr0SzGb2K/w1odaZxyvstVSZr9q3lCzzcnRiI+0XFwumT6ReO332/yWwzLwb88lWVadV4NhCr/EdYnZZJX33d0vzplO5+/e3uL3mLmSXoeX8G7w1z7qs5zemKDm/0veDjlrIz5l/TzliM+P36vn0+f6CTzH2r/T8u/4azWVPPKRlV8jmYj+cc7u7v5vPUxf3iguj+3ng2Lo9oYTwIZ8tnOn84sZ6VOcy35VvWWse9fQMZrHJe79e9fBDlmtWseOMhWj3DxZp1Q4cgWi1kQLSWRfg2W/OfI0hC2KafMDYQCCMA2a3diAz4adt+4q9127YU45cgUMOv0yJaV3P6/XHVm9YaC3A20eoQf0fX9HJ33BKd5gu9JD6oI18VEWITOfqF3CTuXMKZ048MQBNHKYXwJsk8XXqtxjoySNOGqCJBbpzS0/yJTu8EyeFIJUgy6q4XEjx348i5vzXkSyPvoDG2fpPTT+HN91tLklhkpCbGTf85LxkBzBXRZ5TAs/xio+L7rZmrxiU7d9W+zURrYp22WHabjWkRc4+CABPynkqj1b5XuP7M+MjxR1lMNZSPc1/Z/kqPz/Ft+r5VpOTY/EuJrD7OnLPx0cZD9zxz+w2No++sbFvvHjFI/abqIoc5Z561fcta63IPXf27vDe6+0+vMa2UALefXtqNKKPVnZ+InT9E/5oPBjWmX9WvNQxaow8QrWuAtqVLePEGaZgtuQfDAoEkApDd2o0AgZ+27yfeWrd9O2FBGQI1/DoZonWILCwW4GyiVVJnMptmIQlKRXR4/xYkGhpyyMkm1ASsyKx6O/xnE84F/Qhy4/bzkmS1NYfQ01p3RhaZCuWxaNI6JJXrI3OOFCrXdPFm+E0To0S0WBgkg8D27zst7m3y2rr1I+SST7Ta5EWKEFJErUuQO0RrLkauPrwXf5dQLHuEbdg6Z68gsoKaya7/eP7k+Ei1ccg0jp0B/yQ1Gp0+s74N+d+9bwPEzlb9Kx8h/oce7YfsnCvhvhHR2jwDu0O8ArHhkGku5tl59uBb1lrHvX1D0g+jkYMYL9G6mv+mj6t6sgHCXVX9yvV/5XYgWisD2mN3rHgbzbOgRyDQNRDYOQQgu7UbLoOfxuAn1lo3BkNhQxECNfw6GaLVIjhe65/Wy35JWYdoPbKlAiyCJUI0hEmYEGHUxFRJPyVEa7NJlnIBRmbkqIhWl3BxfWT+N4WJHRtvPytNcUL24SWKGD2j94PuVOvV7S0d/HqnAydLWPFzguRdkC4+tsvbQxmtIaJVXy06DGc9e08ZTZDnYuSZ6KTVDDB7qXtgC/spmLNXZLBGDqezySueP3k+EmQ2WRngMbLQj5e0/ENq/GgpvVdC32Ruhu7bBisf/y35tyVanWzIxsAsAcmJj4BcSlpuxb6vshmtOaKVgfk2fFtjc9HGUYBIkXN6ODc+MLLv+soNR0q0asmTyif4VfVrZU9wuwPRykVq++3y8davNIxYe2OSPhxZlpQM1nL5RouMHI8t2dP5IywZFZbi4kjg6J6HSDgpiSofY7cyzpQhe6HLT7H/vm+kf07pSSSiiPejoLSaI5vWJp50VUpiLf9Hf5TcmfydaN7Iqsl5yP1RM45s0klKxbDkxM3uSjUZ3mXJbgXk5gplz8QS5+1xjD44eAclmLzEn5LIrdlWxOlf+vWiKupkAlLoAO+EfGAKH/HemJdHU/NJ3Y9WvFvTV/v/A5moY7xfMmXjYmMWj2fY5MsY2nJ56T2zI634669VCS2uXUd+Mr/W1Ywp9DUUAjX8OjGitXmIVdY10w5lAV6BaDVfQkk+3BziRpN6EWIzrs3K64dboi43mo3OXjjzbSQZrQVEq9KgzeEUJuZc8kDjKPVTJanwi55uD+hS6oXaGa0WfpEYKs1odSUmcsRUNtau3+lAnxw+1FMuMY6aT8ZXUSzN7F6ePzk+arYzVqZ6FldLS7QrYXf9lxo/59tOe/eIovftGDOLNshorYV7kJRvPuYpbeS47IDO6o9mtDIw34ZvWWsd9xkAjVYuUk27L7pt5XcKL800r+rXuqaxewPRyoZq6w2z8da3NExG0ictuZKXwVL7xZiMlqkRXiZNs470UE6CZuhgKJftMTPzyiSd7l1SzTgUWfv44uKNDmWFgLPfE2T8xyG9LRZ01BCtOSxL1uTuXAo/ESY3ztA+s8bLym7p922pC6Qk4daSPctLp3HwtuMtXPW5DTxt4k7EgCxhosufZTEexZjlp5wknrnnCEn+nYksm6yfXXzjz4B/RH8ZEoPFMoadBWbMaJI4Jq0o7Hw80x9ZXGKcFzXZtY7XDVqNDIEafp0o0fpIZz0cusQCfGOiNVR2LNkkSwrAfYCpcuXmq1koiy+ipxnsx3zJi0oHvFoHbY2aaHWzyrLSATm8Q8Sc/28tMSrlCBZ0dLGkw6vL5qu9QbS6GoaViFZ305PdrORiREgHhE7Bdk/LHupBmbNX7fxUBkNIZqP9UMHwJ9NH7dQ9OYpcTAWkHcz5SXLelqCQMdVscLO+Nb5me/rPGofYS++2/CvA3ORFnBUfGdwvf/qSG4ZvNyZaGZhvw7estY59n5svF+oie2PL7qiHhuPLaO1DMkADV9evPbiD0SWIVgZII2mSjbcNPqT9ZErDGK/e6gOoUUHmPVtdOZ1uQZf7iDdnH8653m0TrmQxydpCSSexzxmb7A/TNy4ZYmeSMSWdAjEUfoauaD4nurs7MOLgwP+oxcCSvyYbft0FqSbzucGS3XIeNJH9TC5JxOol0EcWb++acPLE4I9F50N6+L09Ix/oGu3OleMn5v3Y7M6Cz7qcjzxs2WMmErJKqmu9ULQ/gunEFZa0IiMBwp1vdq0bPPgwYA0Eavh1ckSreCD/IUeftAbaXH2zSKmyNMF78Q9sJIKbBufwq+Cior+SqcmGsv3cDLkQieGlzQfmk130MpvTSu4o6sZa4BwiM/vlPbaIm9q6QUK6O7zKIqLdts5/67IH9fWtK607e5S7RONAJzubc+MNfSt/YEgOOHN3XxIkkSnNUkUxQ/9xY1qUvLRlYev4M+kj8WJk6ym6OPHtdDNfGrsdSQs7Rhj6uxyN3oD8xbb9q/VuH87tD03dMy7xgsqI51A/aWx1uaJZTrVBRisDc87zltOm5N6tsbkwnwXSvqb6Qa0773Tdw8fQ8ufPuIhWb/0VH1BvP+lSCqZv/lfbr5tbVN4DiNZyzLZ1RTbe3A+YhqHZZxpTGia2H/ae/SE5ncxe1rIxcr1eT3RXeWmapiVX0smQSPL9vCXZH6ZvLGy8UmSupJPbzizNdhDxpHoCMnNeG91Hh6Xr03aUXZdqMuGKvMuG7stNZc/ksJqIbmwwZRyyeCeeI9t69rnVTEHc3PMcGmP9vVoCH46fmPejGj5NfKbk7Sys2WNuSrSG5fJ8vBPSit4+vHxfmF3rtheIGHkDBGr4dfeJVmdRdDcxG+DrXZoG3NELElcbi66vRyIW7Sv6kIdhzWj2+tpoc4b1Ze3r7c1T+5u1MRMCAuovqjtEZj8B+x0EfF2UhKaUs2iSNVZNr3D7Ss3P34ym8O4OLIv7zdwYSPxJaIXdyf+VGlSWb2zbZsslHS0WpCUgrt8PSMlWCbKJ1Nf4dm1R8aIy68wFRwZgqxVqb1TSWmDpuWstWn/zyfVE7XY5e9UezsTHvcf0Apy6D9M+ivnFlFhM2RnbSHbPs/j4Np5h366tGbb1+7YpR3MkK2rFcw738O+he25G4kv5/b17DyaiPbo+xF7ohvNtjc2FO/Mu/rf08u+5wijdUwslfW/pg5H/jOqMdbW6N3l+9uHXTexZ51oQreugtp1rsvG2QUYrVxqmm7n/oq1fxteVweJcH/4A7u7N4h8MWfNcIwOrz4gIJXqI8dzKtw6bM3r0MoZ5kk5yHk6VSVBjsW3zj+iPqf3qHEzLwDL7EcD4sL1TUk1mUEQr6wKZglZVVFdppbvLZbRacREYN4e3ukfse6jP+Gb1bRGgev8eefdwzmmR8zU07JP4MPykSudzknh6VmHiM2qD806r3/X5Y8aJVq6MoZLnsDF2q83a6kZJzcQSN3RCTpqUDfk/u9axggaNxoZADb/uPtE6oFdqAG6bO5LyBmlUlzkZetccT6lnBYdHFiZ+z2PyG99qtIwhAH+OOzbKvy6Pez7jt67+Wjf+Oe+DhVPwK4jW3YnUbLwNIA1joRWpTInK6bQXh8kA/SEudb1HEjmVbTkSSUkkZKSHGBI0g0YNx2anysYnZhiSTu2kdNsLuringHSc2ZcjHeDISUTligwJpazPdlWqyb5Z8rJbbiZplPTrqvsUKW7IYDH6yOIdG3e1Ijo+JnFGwVb+HNI+Kh1gEa1O3GfxYcijMe9HhVHgWZe1IYAue8wY0epo1QerRh2C3fng0pHvAtOctOIDnX82h/UxPra4M86udVsJQAy6KQI1/AqitcALNQAfNdGaOoDD1EopwGyUTUG0jtIt2zMKROv2sOeOPJKD9bjm7ni7+mvdjgMyEfOn4FcQrbsTjPl4i39Ey5IrDGmYnKQPZ4wo+cCU43HH0OSseTCLm43nZn5ypIdKpGGGiCCOzTY2LmHEk1bruHBVLRasarRIGmecAIGTw5ITN5w2uXGG8FNqDDdWPRI6KanFlD1L9qGsy2NpSzpJoZ2vW5o/ndKdWVa2BUCF7V2GtbDTlPljxDgbn5Q8mq5EjMvCddDEiNYu89uLiwiunGdATKrAxk1nrd9bFbp2XNgxoD7ciCxnUTmclla0E8kMUrYgXvJrXUFnaDoaBGr4FURrgTtrAD5eorUAiF1vCqJ11z1Y2X4QrZUB7a27SWXW94bS5h3XX+s2twk9bI7AFPwKonXzOBiqB1a8BbKHaknDtDJPjtSS4F7YY0RksPRJ1gpLjqxLh7omA9k2tKSy7iMsv8KRURrK92IcvlxSQwB9amktA0+GtJqakyCIbuhQZ6XJfzMkl6Q0DKksTQ2ClO85pSctx2XIx8Rs5/isjlSTlrYJy8kN5Ud/vk3Wn4uvLMkulz27/JmW5fpHfwxZtJTsmSMPZ0gzDYVVeByXuDM1hGvIlql83bSfmjtkLs57STxDopJ/Oem0eM5w8pkUHK+RVEyocPkyhu0NHZfSi0krXlzQ2+FVe9i4R/DqA5UNKb6Qn1lr3XYDEaOvgUANv4JoLQC+BuAFw6EpEAACQAAIAIHBEcBaNzjkgww4Bb+CaB0kVKoMwos3SMNUAXtynZR+AN/uwaz9wb+i29sDutxyZmZ/89vnnktjfB+wGquMYfo+5K11++C/ac2xhl9BtBbERA3AC4ZDUyAABIAAEAACgyOAtW5wyAcZcAp+BdE6SKhUGYQfb5CGqQL4pDopI6H8TLRpgGEdCDSNKWEWLQJlMb4fwDnarO6ktyRjmLsP+WvdfnhxKrOs4VcQrQXRUAPwguHQFAgAASAABIDA4AhgrRsc8kEGnIJfQbQOEipVBimNN0jDVIF9Ip2UkFAZcmYnEUGm9066rcjokhgv6hiNqyHAuw9L17pq5qGjXhGo4VcQrQUuqgF4wXDDNZVi27bI9HCDj20krYtk2hXWwxqb5bAHCACB3UdgDJk5k13rdj88NprBFPwKonWjEBj04inE26CAYTAgAASAABDYOQSw1u2cy1gG1/AriFYW1KpRDcALhhumaUOyisH0KajDDDzGUQTJ+khn33ckT63EHxAAAkBgcAS2n+UwybVucD+Ob8Ap+BVE6/jiKmbRFOJtd9CGpUAACAABILANBLDWbQP1/ses4VcQrQV+qgF4wXDDNW1O/jt6/qa7PWYYcxoswzkEIwEBILDvCIgy2pvDz/Y01CHxmOxaNySIIxxrCn4F0TrCwIqYNIV42x20YSkQAAJAAAhsAwGsddtAvf8xa/gVRGuBn2oAXjDccE1BtBLRF93eftLl5R4zzcNFHEYCAkAgh4B8Lj/Q+ecLVYr9rgAAIABJREFUDX3g8GTXuhzmE/99Cn4F0bo7QTqFeNsdtGEpEAACQAAIbAMBrHXbQL3/MWv4FURrgZ9ygAttvYPFa9PjjJbiBflT6Z/SbEnP5w900v7eDWyW7Nt9yHp++jbSTL3f227UeKdPrg3/iP4cUGfWkj5fLuknGVqksxnNXl+JZjN6Ff9LnSapPye/P3te/rzFeGRhY89rvTE4dsTmHnD61y3Nn07p7tdf5a/mz5VTSPkn5/8cDmLInH8F4cK3IRRjRlny2WM31ybOOL7IzUNk4hkQGmCntW67sZsY+tldatqlfbIODrPlJ/2jP859Go8Tay4zde98Jud3RR+/D2hx9EzfAXz1jGK2x7Gb0Wz2SvL2FH/tc6G7j8Xc1K2WHj/3jEk9EjnXhjATrozHtn5kus9IEQch35zS05pz5MT38mhBi+4RYMAxtA94IvwFSxi7aW6tY3eEhqNCYAp+BdE6qpBKGjOFeNsdtGHpNhEYg7b6NuePsYHAPiOAtW6a3q/hVxCtBbHBAVy9yB/Rs9T59LMk7d81+aDbK9KEdAm/1E99U4StRTrN6en0Tv1boI07hszWFMQEaZJVXPaDTt6a/250WhVR89P+rSVItI2SDvT6S887Py/fZsfGtewI2xp0+WpO80ei+3sBv9Jo1aRMR7aWzsP1f/56Rbam/JvvIx5jZ/T444QkhyTI9aNrerk7buep/Z+Pn5QN5umvqt1bE1ciVud0l5SnaIkw6wNDE2+vJgFbjoOM2/kTnd5p4j8d0/IeIf2hoyE0L5a0JJJ96I8Ven4WiZfAl5qPHP59/o/or7LP7Vthd0Z0ckL3DeHbPhLE/ft4Rt93JPFO+/eT9YwJPxbzmIcx6z4WbX6f/6K/G84xbcMpPTUxMgYfSFsfzpuPYwWL1YZNOWvdhkPg8i0gMAW/gmjdQuCsOeQU4m3NqeOyvUNg+9rqewc5JgwERoIA1rqROKKyGTX8CqK1wCkcwM2X+IPb3/T314tFLLkv+Sr7K5LpFykd9Ym4jhxURJ1J9sp/oN8HC3ptCRqHMHGlAxzyNt+fPWZo3hbMgXmtRcB48+LMPeLwhmy2M1h9QrlkHuvgECZabf+W2CAIYzvGQnOy/01lHxskZADnnA3qd4doZdxrMraJaLEw5vx1S7d/32lx7390aLtkxpRun41pr7/QJjo0vzy+xjcTZU7wPo9gF/iwspr/po8r/TGmcPxNytPdaxmY1bnPN5sjx4Zk/A7og5CtjNto4yactW7jQdDB4AhMwa8gWgcPm7UHnEK8rT15XLiXCGxTW30vAcekgcAIEMBaNwIn9GBCDb+CaC1wDAdwK6vNKftXnIpZ2i8UBQKHnWhiq7HNL193Mx4TRKsgBW4OSZbD6gzWIEGyoPYwLId4tV72Q/258wrMuyOUFtRVP3eHb3HID74dDUkYsTXo8iDRGiBuW2IsNY9mhmvgoLpP+5eHpUbZjbHwV3eTjBUEcUu0pjDMxOnaROvpGb0fdJmwq9tbOvj1TgeB7O72I0LgXkmRVNlYkvGQILjleAmiVUgHGJIfwQ8qSfxiJLXrvxXNf3/QlZQDkdHTSQekxs/6LvFgjF3LwKzOfb7ZHN1ncDtTN1M4+qFgQB8wMC1YwthNOWsduzM0HA0CU/AriNbRhFPWkCnEW3aSaAAETAQ2+XgNJIEAENhJBLDW7aTbskbX8CuI1izMXQMO4B2RoMq027LppptwRmtXEm2V9EcOqcoRcXqM5fKNFu/XkvDx+zUOWXHHiRCt0f6sLNrwvHPzKiFgOHak2gRdHsXazu7kz2M9HDhEK98GJYGgSD4dY2GSyixR1hmtKQxzNiiM18xoPb1TWsOyZPoXPd0e0KXUzrUzWnM2cIjW2By9rN5g0PCJVrcEPGd7Ejsjo1LgZGfN5/0rNWatjy7GR5bM8zBlNyf7ss59vtkcOTZk43coH4BoLVih0TSHAGcPk+tj27+DaN22B/jj5+It+tFLD2F8/LLbOjruUlrnig5v9HkE3e/+db7ud1yX+4LkHsE6eyF3PkCHT1hPPqw97p7hYCZhxOZu6aFHPux31+a1768+4okgLBucj5Vx/5aeKRGOOY5v/TMk4pr8yRhrTMhjvj1tdf6diZZAAAjURCC31tUcC30Nh0ANv4JoLfAXB3DzJV5lBpKlseq95DcEH4nMVkkm2SXTouS/zTRtyVpORuurlS1rESSuRiRLOiDVny8dYM3bJQsCpCaH/NCbIHMDas+ryxhOtQm7XGtwBjIRLS3btH+S/mfgkCVaGX0kY8w8LKnNeLSJqyzODBuyRFXkvms/IpCSuzi6WNLh1WVzqJxBtDJsyBOtiZiOEe+rFdHxcZM9yiVaHWKQYXuapNb9XdDFPdFZoymsIA2RkO4BaPlnTJhXdrJ8Mx9odB9fBmZ17vPN5sixIR+/w/jAJegLlquNmnLWuo0GwMVbQWAKfgXRupXQWWtQTrxxnse29rf78dg/qyC8L4xpsud0ue9IEZAl5xT41VCceeb3LJ0NVom6+R5hHujQvjM0BGpW+z5SxWX1Y9vg69i7B/hufqZEKvh8zHJnSDSru/nBWScktJr8gRhr2twcNlWICcy3tW6vdZPiIiAABDZGgLPWbTwIOhgcgRp+BdFa4DYO4Pai75N37qZAk1ryyzfZh19Zvx2rzcP79TedPc6J7swDmzJkrt5EaMLQ3VQ4hIm7qS3fIDrzDmq+vpIpiVA+RnizxOkn5nIb74B2ZvE8SnBg+rfYBvdQr4C+ZU6T140fhg15oirsBTNb2z+wzSVau//2fBc8PK0bMx8n+gAuQz/565bmT6d0177IMDVaXU1PFn6ZbGDnADtjZt5BddaBeZ+pZ0zmYZi1O49ZHvfwi5794pyJ4cwcOTaw4ncAH2xL742z1hUsnWg6EgSm4FcQrSMJJoYZnHjLPo8TGub3wSxO/0Nc7ONzd26Bnkx43eVc77Zx5YKy8yzZswhM/hD9ayWD/MNjTfeUaN+zyV6GJruwgVuBpw+h9c+USAfaOr4RPSar/OSQzv69APMUhozbBk2AABDYMQQ4a92OTQnmElENv4JoLQilHOCa7FFdNmU68qVfnAM+o4sLcap9p52ph+6yLzVR0fSwXNLRYiFPERdtrt8PSHSl2pMiVNruSktx7LFsGDpyyZ9TrmzKn/fy075m5szrH/2hg24inkcEIWuXNHFKr8JtRCm6OrXcL6NSm0KzdMptk/aPPY9yHDj+vfxZYkMHpRdjNKPZ62ujl1tWZvf5ckpPRuy5/nwRRKSj40mkY6rZvAbwN7HXHx7mdNd8gBB3gfpTBH0JDrYfOTH9KV9gnHvELIuLzk+TgGF81QzStr+cPqnD67oZU/sS0v6bwPGGDj/1IVj6h9z4mbEvP2kevT9y1wqV2DhmHNx5ZX5N/EViOIWv/XCJPSMu6WfUv2YPfflAH5cW679g0VqzaW6tW7NbXLZlBKbgVxCtWw6iguE58ZYlIAOHDwoTQrrnqi878aDb13G0+xlEK+ecgmbPLvdCzZ+9/hkgRuURRBt3b2bMQb5XuH/hg3UV2cnTvvftTNmQ07EvJFpLzlWwcE37Nos9J8aaD6sszLck+VNwa6IpEAACFRHgrHUVh0NXAyFQw68gWgucVQPwguGGaxopkx7OgMRI0rZ3urbKo2tYtqJbof0ZKLOq0ft4+wjrWw5v71TxHwrfFc1lYrtQ4TX/ao0/Zv/UmuOmUd+vD7aVzSpQmexat6nLd/z6KfhVEK3/z//5X0Tf3yJQ6fv7m/7bf/xPOv+v/9xx7/jm77q/OPbniFall+6Tp648QIdevHQ8r92fJlo55wPoj6K2Nj6nUsNtoz9amkkUNqGoPgjn/3RWKUf73vZH3Abr0NTkFp4jdXaktHBDZ0pkpqftLfGN6NKMH1aMNSQwC3MQrfmgRAsgMCEEOGvdhKa7N1Op4VcQrQXhUgPwguGGazpmolVuiDqphFqgWOVMtTrdiX7GQVJNF/9h8BUvF/YhWDr46ow/bv/UmeOmt2ufPnDlWza1tfT6ya51pUBMrP0U/AqidXeCkhNvOaJVVxfIcwyMD+PJZ2RE5iav3Z8iWvnnFMjPn46GZ3aeIekA59DFVic2drL9akWr42N5CKr5x9a+L7YhcIaEpWPPzWhNY5uKeJ2tmj+7wdTYDUkHSDY/HmMFmEub5GGuPCJ8d+5oWAoEgEAIAc5aB+R2D4EafgXRWuD3GoAXDDdc05ETrXWBUCTNw7m9oao7xph72zZJNXX8h8D3i27nT3R6F9rEbzr+Lvhn0znWuD/780GcwK1hN6+Pya51vOlPttUU/AqidXfCkxNvHALSzQ5VJOYDnTfSOav5b/q46mR01tFHVagypAMa+HMHbmkCUJ9FwJlnOJtUyQG4GaS+dEKswsImO5Pa9x7RqjNaQzbYv2lyWenYK2mzWmdK5InWBIka0b51/ZeLMRkd4gCte1OeIYz5NqtRdufpAEuBwHQQ4Kx105nt/sykhl9BtBbESw3AC4ZDUyAABIAAEAACgyOAtW5wyAcZcAp+BdE6SKhUGSQXbxzdbp0VqEgubZarReqeOVCqOx/X5VYEp1ZM55wP0EGnsyw587T1yXUfsbMXFKmcxkT1UaJ9b5+FwLEhrsmubdv8TIn4uQrluCZ02VsiNRZj6t/zmG9PW73KTYtOgAAQKEYgt9YVd4gLRoFADb+CaC1wZQ3AC4ZDUyAABIAAEAACgyOAtW5wyAcZcAp+BdE6SKhUGWQK8VYFCHRSAYEx68Z300M2awVXowsgsGMIYK3bMYcxza3h18GJVubc0AwIAAEgAASAABAAAkCgIgLi8Khd/gPRujveq/GSsjuzhaV9IjBu3Xg1821rq/eJP/oGAkAgjgDWumlGRw2/Dk607vImvwbg0wxFzAoIAAEgAASmggDWuql40p7HFPwKonV3YnMK8bY7aE/V0l3QjVcSDeEDSqfqF8wLCAABjQDWumnGQg2/gmgtiI0agBcMh6ZAAAgAASAABAZHAGvd4JAPMuAU/AqidZBQqTLIFOKtChDoBAgAASAABCaLANa6abq2hl9BtBbERg3AC4ZDUyAABIAAEAACgyOAtW5wyAcZcAp+3TeidZDAwCBAAAgAASAABIAAEAACFgKbVuKDaC0IqCm8pBRMd/pNV3P6cXJPF8/fdHc8/elihkAACAABDgJY6zgo7V6bKfh1n4jW3YswWAwEgAAQAAJAAAgAASAgEJgc0drniY/plxSlI7R45QbWBT1/3xH4PS5elds1JKvoFURrZWzRHRAAAjuNQB+EnNCwO5AL5IyWny90+XMMEK1o/uOE3paf9DIGg75u6ffBgtQ2oj5Offh1aC+CaB0acYwHBIAAEAACQAAIAAEgUIrAtIjW5iWFenppYr2kJLMkR/ZSVxotU2vfxMsRMlqn5lnMBwgAgQ0QYK11Jf2LdfHmkD5fLumnfO6+0/W2PzQapOaspz1DCUREK5r//qArgZE+wfq+7gfZ6n4tm2CV1iBaq8CIToAAEAACQAAIAAEgAAR6RGBCROsX3c7/0vvbPb2d95OdwnpJSZJ3imglEHs9hnRB1yBaC8BCUyAABPYFAdZaxwZDVXu8X3cSLX1WnrDNkg1HdKL1akWr4+OuykWuTw90XjH7t65fy5Cu1RpEay0k0Q8QAAJAAAgAASAABIBAXwhMhmj9up3T0+kV0Z8DetgZorWRGzh6pu+zR6kXKv8ununbEQ3tyi5FA7Ok0JEsmC3p8+UX/f1xQqI3N1Mn3o8a2v7dDjtRYn/1ocs/tR3/JOatZMJsScujBS2aqTg9eHIJqfHktXI+p/QkZBk2wklboshuad5sRrPXV/m/r+J/yc8eEoSAdkvIL9bv0laVjdSOZl5v/O77wcdR95XyGaef5/MHOjE1LZz4ivtgRhcXRPf3nR5GPp7ceVzQBd1T20U7tuEHM0gMjCxsMxIPvDgyM8WaQS0s+PdjLC5K7Kh7L3Ygmj6KjeFi213d3QP8uDOubj4iBa/9VJrINMvHxBAZhsP4SjyrnXsicA/Mls90/nBiPUfd+1ZLnHh2B9aLUHxyfK49WZWQC2Swyjm8X3vrXF8bnXi/IyJaPSPFM/KGDkG0WsiAaB3+LsGIQAAIAAEgAASAABAAAmUITINo/bql+dMp3V2SzJzZDaLVIfyOrunl7rglOk2iQb4gU0e+qhdmW79Nv3ybL+N/f71Yhzxx+pHhs5rT748rpVknpRDeLE09NdaRQZo2BBU1pOj8iU7vBKnlSCWs5jSnO+/gKb8/MewPOnmzSWNJjG6IU9fvJf1sZB401tZvTenmzWGTHR2QpbDxbPxpkB6539M4GqQgy/emP3z82izqgD+Fy9WHijulm+i0CfnHfMyk/dfFwb1LRItxHs8k2RLCXvlf4eDGd+gxl7dD4RL26adNwGfiLBUXXDty9/Ta92Jz/31Gnxv/iP6m79GzR+4zp4s7d972f3/R7e0nXV5qVermfknERNlStl7rmr5K3UOyLFx84MnM170P/OevUxURuJ/DMf5M5+8f7OdyVaJV2igKOQxNclNKYD3XVbpqxESrWHP+EP1zPt5tMvGqft3EkA2uBdG6AXi4FAgAASAABIAAEAACQGAQBCZBtK7mc6I78RLX70sT6yWlSDrAJCh1JqTzb8HyQZ/UU/yoImBFFuLb4T/7cI+Cfujrlm4/L0lyIhyiVWvdeRmdPE3aPNlRCyeHpHB9Zc6V/JdciwTx8DSyIUU2cu73ljw0CFIXR6bP8vgZz5JIOapPEnXEyOZEaziOVvPf9HGlDsXxsV2QrZ0bigH7GZnFIUBc2MQWM84c8sMlx1h2eCXB4Xu6+F7UkDBjRxOA1mFAzGvdearnj5sRq+L74PY3uR9+Qs8WMyaGWAFr+ip1D2nS3P1o5c43T7Q6qLi+ysa4XCmyB0Cx1jqug0KkKojWLHp93AtV/ZqdQT8NQLT2gyt6BQJAAAgAASAABIAAEKiHwO4TrVaW5I4SraIk3pAKsAiLSAaiS2qokEiQUSX9lBCtzQuzlAswMhCVPfkXemm1lyHrEG96XpviFCIlDgxCzyReqSlz9u61hkgKZWmZbXO/u/MO4cj0WbQE2iS+rdOshTpFp5eofOBmtLpEaycf4J6GzRrf82Ho4BcTQP/EbTUORU8sz8ZRk8HsPz41OeiQ5U1D/34M6WKECcY2f7PN0NaZ1HaWuLxbHKJS3dKFHz305JixE7xHmde6fk/KSgTK29vnVXtf2zFRb5mL98SLGZ6vskRr5h5oY6B9jmpZmMDp87H7ORvjvOdyVUIuQKpK3B/OPamVIXxuj9HvnmHt+bRVOqYQzdq9tRdW9evm5qzVA4jWtWDDRUAACAABIAAEgAAQAAIDIrDzRGtUdy6gl7kprqyXlHUyWh0C0XwJpQi55GU+ycl1cgRh0sMnqUL9pEtgO2J0uXyjRaOzl7LHypYLOCFLdkSI1mKcSolWfUo202azWS4LVHFoSoIhhiPX9zn8ZAm5Jm8i8ZknWrvMW1e6Ijd+SxUYBN7pk53hGJJ08MlgV7LCoUxyhH02iy5MtFqkULaP/IcDrl9VjMQlHcwYssqy29ji3O/+x5AYoZ3L3I3HxRk9/jih4HMgERObPq851+didzNfOeXyikltpVjce6Dzp/6oMaPl8ogWC5voTWZ/M+KT8wGMtdZxAFaTot8H73RtSAdI3KHRGkFQHOyppT24IPPaVfUrb8jqrUC0VocUHQIBIAAEgAAQAAJAAAhURmDniVaHatkhjVb5BirtlYc8tRmtoRJ0mcZnSQG4equqr7/06+WOjpusJouoCmiMqvd+W4tR9mO+5EWlA16tg7aGJ1rXwalQOiB04rM+GTpGWK5WRMfH9DP3u6E76unxOqRozvdJsuj6nQ5MfcQKRCtHwzUcD9pnF3RxT3RmEC8h8ug1dGhXIgsuR5opnwRO8W5P++bej6k+8kSrjo2cX/n3oq3PK5+J7Ps9kHXOvNbD27nO/F1IB4SzkeMxUXmtC3bHixnO8zedFd4NXjhf9/nrZsq793M2xuVTf1jpALk2Sb0NpQHdrDuPZ3ZW/RD+9scYX0ZrH5IBet4gWrcTZRgVCAABIAAEgAAQAAJAYL8QANFa4G/WS0qI5NRjeARGoNQ/criJdfhVUP/TfpENZaW5GWe+jqgiiSwtxcB8suREi2n+hV5xQn6mYlY7cy2cHGLZISlc0tkv5V6RkgMWBeG6rLcrGRd4qkPZ5PFNikR/jf3OmXenu7vUJ08HiJQ80dplxOlyb0XCKxvfr7/p7FHrHGu7umzIEi3OYKm8eY818eRmXIezJV8NiQOHJA/ct/k4CpXnB3wqD3VrNJOjcWb4VRBXbVzU9es696KGhnO/x0g3zrUu3nZsuThENGgV60Y/Tu6tDzcFj+WNmvJjxijft+5B3j1kGVky3yDRGrufOxLT1MqVPjbic3iitYkFncEayHDdyIkbXTwuotVbf8U6Yh0it9FkibWH2WyI3q9GRmvvEGMAIAAEgAAQAAJAAAgAgQ0RANFaAGD6JUUTa0aHhnyBL3EgiJor+hBkHM1o9vpKqmA0oMfX6jfqvk2SR5NH4tKGIHJ0+szMVtsOs5+A/Q42op+rD0GKGqWtn/+I/ghCsWmsbXA0BIlsm3XXts6jmHuov1N6qoCTGjM1T9/GOF6Bvjy5Cmcs43fevBXZl7Ih388FXdA93Tf+mS2XdLRYkFAZFWTn9fsBndyr//9ySQ05rL2jDla71xe38dDFaH58g7SU1wvC7YYONXHs+iOJUZcR5962JXZk74EN7seqdpiyuKx70ccnGb+Ze5Qfd51xmkD3cXihy0+te+w+49yY0HFyQveR52HBYzvatI6vuvszdg+1H0laS0Lz9c207dO6yvYzxb2fX5qU0ajvmM/lPgi5zqbwWlDDp2V9dFI78rqgjnBZj5u0dv3drvaOnvYmY/Th103sWedaEK3roIZrgAAQAAJAAAgAASAABIZEYGJEa7/Q1X9JCWtC9juLWO9dZpZxLldHDcx/0PZKPXvCKamnux0vTH9UN7tuTDPuKc6Kpzjme7F4MowLUjGxotvbA7rUNeeM3sbfZMz3gEKv/lo3fq/sg4VT8CuI1n2IVMwRCAABIAAEgAAQAAK7jQCI1gL/1X9JGQuxI0DIHMBhnn5egFmdpj3hBKK1jnsKevFLYwsu7r1pT3FWbPeY78XiyWQvSMWEdRhYtqfdaDDuewBE625E0XpW1t/DrGfHJleBaN0EPVwLBIAAEAACQAAIAAEgMAQCIFoLUK7/kjIWYqcAhK007QknEK0De7O/07TrTKSnOKtj3ER7icXEuLQz64E/9nsARGs9X4+vp/p7mOHnCKJ1eMwxIhAAAkAACAABIAAEgEAZAiBaC/CawktKwXTRFAgAASAABPYQAax103T6FPzqE63/H/23//i/6Py//nOaTsOsgAAQAAJAAAgAASAABHYOARCtBS6bwktKwXTRFAgAASAABPYQAax103T6FPwKonWasYlZAQEgAASAABAAAkBgSgiAaC3w5hReUgqmi6ZAAAgAASCwhwhgrZum06fgVxCt04xNzAoIAAEgAASAABAAAlNCAERrgTen8JJSMF00BQJAAAgAgT1EAGvdNJ0+Bb+CaJ1mbGJWQAAIAAEgAASAABCYEgIgWgu8OYWXlILpoikQAAJAAAjsIQJY66bp9Cn4FUTrNGMTswICQAAIAAEgAASAwJQQANFa4M0pvKQUTBdNgQAQAAJAYA8RwFo3TadPwa8gWqcZm5gVEAACQAAIAAEgAASmhACI1gJvTuElpWC6aAoEgAAQAAJ7iADWumk6fQp+BdE6zdjErIAAEAACQAAIAAEgMCUEQLQWeHMKLykF00VTIAAEgAAQ2EMEsNZN0+lT8CuI1mnGJmYFBIAAEAACQAAIAIEpIQCitcCbnJeUr9vfdLB4DfZ68fxNd8fqJ7vdjJafL3T5M/RboKvZkj5fLkk0T/Xjj2P2pcY8fTLtFf/2j+jPAbVTmC3p+fyBTrp/CLZZHi1ocR+a9gU9f9+RmPZq/oNOdJuLZ/rWYHjzyNlJNFt+0ksDmI+BO4cLuqB7utduacde0fzHCQmTZstnOn84seatMbbsJiLTj+6MrbZRP6V9GsMpP0+er8S8yI1Twx/xGJ7RxQXRfQtkOF4+r9/pL13R4Y2Oo0x8N2PXmZ/ja8MHJX4seCygKRCYHAKctW5yk96DCU3BryBa9yBQMUUgAASAABAAAkAACOw4AiBaCxzIfklZzen3x5UiAldz+nHyZhGpkvChjmhUBFCIjDpqSUphpmz31pGsnH4U2Tqnp9M7ReQG7FEEV3osv80X3f4+oAUJe07paf5Ep3eC/FXk5ZsmQldzmtMdnT3+oJvDhhz9uqXfBwsigyxd107tvvwcGlLVIN7ktQKPx7OW9A1ibGCuycAQ2Wr7oxnPIzDzPk3hlJ+nJt/NcUxfdT4iTfwHYyIeM+lYuKSfTn82pgqX2Nh15he5V5h+LHgkoCkQmCQC7LVukrOf7qSm4FcQrdONT8wMCAABIAAEgAAQAAJTQQBEa4En2S8pX7d0+3lJlyqN0yZaJcn4QOdGBis15OR9CSnH7CdMYAqeS2WZqt/XIFobsvTVJS5dolUNQL//EP1rsnBDpPG6dvKJ1jDJvJr/po+rLpvYIgWbOR4ZmchELmnZguj4tWl31BHqWZwZOGX7CPkz6quY7SFyvosZz4Zk/z4O1i3nxHGt+a3tx4LnAZoCgakiwF7rpgrAROc1Bb+CaJ1ocGJaQAAIAAEgAASAABCYEAIgWgucyX5JSRGtgezBlni878rss4QTsx8+gRmQO/BK35ssSTH2zSFJuQAjS1BB6WS0qsnRj1YzwAS8m+96dnZZwNFyd4sIdklh+X1cAAAgAElEQVS/Fc1/f9CVSwBbEgh2prGyUxDTIiG3I2jVHG0C2w0tnk9D+gsFceESrSlfaYK0MdSWtnAzWiNEa6L/IE4dMy6zmjs1ByWrkcWIOT9XJoCI6ceC5wGaAoGpIsBe66YKwETnNQW/gmidaHBiWkAACAABIAAEgAAQmBACIFoLnMl9SUmV6sfIJ7dkPUc4KY1Nh+wLyAvwCUyedMBy+UaL92tZau/anCRabw5bXdkY5D5u6cxbU3JBac2m56B44C7DWFzz99dLq5urfjbkGRqC2JUJCPkm9G9rEa0ZnHJx0en2HlHKV7mMz5QvtA35WJDRZ0hMKF3h1Ni9zK/AjwWPAzQFApNFgLvWTRaAiU5sCn4F0TrR4MS0gAAQAAJAAAgAASAwIQRAtBY4k/eS8kW3rV5pTDrA1yd19VazhFNE59Ttpy7R+modQsUmWoMyBwKbFa2Ojw0Jg3gWpZqHQ6Y6pCmLaNXE39EFXdwTnRkSCh7RqjM+Qwd3PZzbxHFQZoDoa7UiOj42Di5LkMEMnLJxYRwsZh4Y5hPIBokdsD1PtHJiobm5zOzrTyfz1xm7yvwiZO4rx48FzwM0BQJTRYC31k119tOd1xT8CqJ1uvGJmQEBIAAEgAAQAAJAYCoIgGgt8CTnJUUQRVaWZCCbzjv8KkCwcQindD8qk/D9+pvOHudEd0qTNZRRyxmL00ZBGZAO0MSXIY0g20mzDta2U81fldUfMHRmW1c3PjGJSP1bOLP4lbqsVucwp7bTJnPz1ZBD+Lql+dMp3clTyHhl8eaclIauxkn9F8cP2TaO7ISWXbh4/qTDm3zM5Pr/DOneat9Hx15TOqDlcgMHxSUPv4r5seCBgKZAYKIIcNa6iU590tOagl9BtE46RDE5IAAEgAAQAAJAAAhMAgEQrQVuTL+kaKIt3qFZgm5rSLpapSJzU6tXCm3Jf0R/Dqj7p2WbTZnqR/+mCEVSJdytFKvSrFQl9+mxns8f6IRjj6P5SWTPK2ZruZ0aY/4cPg0dVkUG39ChdSCZ4z9Pn9bEyNBmtdxd0ke5T6M6tI0NIr6uPvL+/Hw5pScjFmbLJR0tFmSqw8Zi5uKC6P4+F5t2/7Y+qo1RaOzYHfT/s/f2Sq30Wtvu4FymCShW1fd+Vft9q8wBrAKCRURKZod2QkY4MxI7tDNSIhLsI4AjoAiws+9v1977GJZ3SWp167cltbuNW75JnmditXroGkNq+vbQUNz4RjSiJVUmVnNF52fXbE1YCtAUBLImkIMgl7WDGg4uB79CaG3ofFwGAiAAAiAAAiAAAiBwMAIQWhNQxwitLIOUHepj/jAx8e3O/VmCCWjaCgE9S7SVLn+7Ey5yf9OTUQrht81q7f65j681UOgIBPYnkIMgtz+F/HrIwa8QWvOLS4wIBEAABEAABEAABHIjAKE1waNBoVWtzWr2u53TfDOhiUOETTABTVsgYJV3aKHPY+hiLWoxlDVvj8GmNm3IfXxtskJfILAPgRwEuX3Gn+u1OfgVQmuu0YlxgQAIgAAIgAAIgEA+BCC0Jvgyh5eUhOFm2tQ4rCzTUWJYIAACINCUAJ51Tckd93U5+BVC63HHGKwDARAAARAAARAAARAggtCaEAU5vKQkDBdNQQAEQAAETpAAnnV5Oj0Hv0JozTM2MSoQAAEQAAEQAAEQyIkAhNYEb+bwkpIwXDQFARAAARA4QQJ41uXp9Bz8CqE1z9jEqEAABEAABEAABEAgJwIHF1pzgoexgAAIgAAIgAAIgEBfCOx2u76Y6rQTQmuv3QfjQQAEQAAEQAAEQOAkCBxcaO3zH/k5ZIOcRFRjkCAAAiAAAo0J4FnXGN1RX5iDXyG0HnWIwTgQAAEQAAEQAAEQAAFCjdakIMjhJSVpwGgMAiAAAiBwcgTwrMvT5Tn4FUJrnrGJUYEACIAACIAACIBATgSQ0ZrgzRxeUhKGi6YgAAIgAAInSADPujydnoNfIbTmGZsYFQiAAAiAAAiAAAjkRABCa4I3c3hJqYa7pvHZDS218Y9otVvQdQKT02kKXqfja4zUJLAen9Hb3Y4WWS8OmOPS73k96zCfc/IrhFbEMwiAAAiAAAiAAAiAwLETyEdoXY/p7EbKhkOabT5o8qdd/PUvn1uaXw1o+um657EJmExQeKM7iKqRAQJekaDQLDsCQnyk1SmIrFgTuxTktvMrGvAHZDfP52ZTT8T312xDH23/wdDEoO2crgZTEn9GtM8pBwEdQmuTwMI1IAACIAACIAACIAAChySQidC6pfn4nW4XE2pZW9V8EfWSUrwoXZbChMySav+lqWmgbOdjer9dtC5EN7Xn2K8Dr2P3EOzrhoD48uj7KXeRlQhzXI+gqGddStCxL0L/XtDmY0J/+DPym55++4s+RdQcHoXQuqbx1Q89MkZExLLIb5btfknbul9TYqClthBaWwKJbkAABEAABEAABEAABDojkIfQuh7TmBadb2uNekmxhFb+xiSybUcr2v363tstzecbmkyy3gPc4oQBrxZhoqs+EVDFsT7ZnWwr5riJLOpZF83ZFuyZiPj34hiySIVtr/dHYMt6Tevr66p0D/9b4pXuW9yd065fowOg1YZcaP2//zftdjuiszPa7f5Nl//t/6L7f/2z1fugMxAAARAAARAAARAAARBoSiALoVVkfjAE7WZ/NHr5dAmtVGS1Dmc8o4fKLZTFHVQBlovGj3TxV5YhUDNhi/IElyva3b1VpRIMAbfaounofzun8fstLc6flVILTAPWs9bq+qh4m4RGNJt90VSpn6BmCul9Dmk0Ilou7VoLqi21Yylur9lTsKiz0axDa9qllZ2I4tWCX2r9zjLu5LZbNmg9O9piVLq98qmPYwwnF1/ped+9mY2mf82sMXtML0QPSvmN4YxW9690ExlP0m919jK7/TYXo+Lz9JbeWSmQwFyz+7Mz14P3kzDLeVzVCmXMXuih2HKt+H5TfHkznNHsckpTvdiyjICk+aiXW6nPZtUYF+talYXnehyJtXlQs/Y1XVfcPrBjiWdTukwLznGjLExDPznX/tIePW5S17SUdTemrE6rgpwjg5XPie+n4/ji8ViEVis22Trwly4gtGpkILQ2/XMf14EACIAACIAACIAACByKQAZC65a22z/054/cameLhm3BjHr5dAmtcosif0EnveYhz3b9qmrKGv/mL9xfTPg5p2d5eNVwSMPLJ/pYXJeiUSViGTUVHf2P35jAycouioOvpBBUCZx1fahlGoz6dkVm8eMPEwUvnQdriXtVn9X/OzCWYntlmRlVcKbZiu6/f4pSEm4bZWIx50tVprEQOBTRg42plpdygM6eflHjoPL7hDYhG0sf+rj6OL4QPcuSG25Od29K5lnJV8/+0rZdG/Fm+teci67P1bEzYayuD/MzLVPOY28lzOkxmj7XijWnLn7kgNdjuvp5FHUgNUb6lzClEMjavN2VQpQ+TjUDs935WPqnJptOnzOF/XxtGyglXFzxdEd0o9R71TjsNw63TwuBlMQXXN6yMsE5znrf109V5NfNF34nNdszYU1LWXdDz8SoZ12oEyX2RZlf5aDFo8mWPqKMVntxpKsHope62I31QdGuVb8m3rut5hBa2yKJfkAABEAABEAABEAABLoikIHQaqDhL+/GS11L9KJeUiyhtcqGMrNGuVm12wOVTEmuDLqEg4CYYPZflDHQbUnso+TpPkgkRRhzCWXeunTmWNi/jRdRU6STAonzsBMne1U4ui7LPtTzasEvWowqfn/8cWwfNWx0iJG19f1qxq1xiuJr1Lc05t9BhdZIe8NCKxPlInwaEz/Sr9s5zTcT4hU7Al+uCLHtin4eqwP9VI4sK/T5/MNRKmX/+VhNbeMLIGUc+nZmc40q1bXwIUPetS99HE6fyi+4lIxb56Mgdk00/dbQT7bQqjyvomI4nU9oHppcop51sc9Vl6gKoTVIz1wDghdENGjVrxH366IJhNYuqKJPEAABEAABEAABEACBNgnkJ7RygYSrb60f9hT1kqKdGly5yhJZjXburftUZboKVZbXk+PbmZVar05Rzde/U1TwZA0GbPSJmPZW6SpD1J3BWpUPcB5KEhiLPSHUEhI1p0o7hBMhcimHkETxasEvxSAEH8XvMTY6tsMnceT3dnCStYUtwHqJjjrhqC4WKnHMLh9BijgWHU+R9jpFOel3nj2uCK11cy3SN2Lq1git1rzWD8WxOHlrPdcJcCpj/3wsXe37wir6i6yaedfBumL5tBDyeFmF0qeeR2fUHHetv838VCu0RsVwi372IIl61sX+JeIQVfmcfr2vzzSO7X+vdkea0SrLWbAM+BZ/WvVri3aldAWhNYUW2oIACIAACIAACIAACPwGgQyFVjsbrC2wUS8pzhqtugVa1mVtezOrzi3omS+ttf177ufMLJUChdfGmMwqmdErxJ3b9/rSAebW/dqxRGVF+QUfS9Qs3BTjH2srt0MAT/KLFiKV30WNUlNwL8RgRUByZwZXglp4TB6hVZ4UXjOJwkJrtUXf9G966YCaeIqKBzGQ8H3Dc03UWg77RtxvTO+3C/Hlj0ugVX7H5oiZsVrZe0dvZzfkzNB2ieXWWOvnY+lmj4gcnxnpnnfhOGQWxKwr8gsRWzTm9UqL+p92hrsjkCPXRH5lC34KCq3BORfDJ9LPnnkd9ayLfbCiRmssqaKdWkYj8dJA81b92q5p0b1BaI1GhYYgAAIgAAIgAAIgAAK/RCBDoZW9YD7T+YdSD64luFEvKSGh1cwIi2ova7i6xB/jd8H+7W3nQj+QtWAn9CfYhwQa88JvixN1NVpFKQWuXtEHP7DL2FY7mNKlPLjLt/VYO705nFnH76VkDvlrULJ93+JHF3Da8IsRpFLQWd3Tq1Baa2x0CIcpHMWI7K3eUXwTSwcYAl5Y8HSMzRC7yniKtJeNNnzfCJ+qjL3xw++m1C71CK1lVuuIRkuiO7WepWGvOFDKFnhjBUpTLHTWU/ax9ImS6zXR9bVSB9WXIV0zn6vZ5Sw7YPnMGUufpGZzRwmtsv6qkSnsvlbGRXM/BUsHuE6aj1jT6viYX3CFHolRz7pQJ+Xn9i4TxvbtTj+AMbq7VhseX0ZrFyUDJLJ2/dqqI6I7g9AajQoNQQAEQAAEQAAEQAAEfolAdkIre9l01y/cn3DUS0qScGofRGW+ZOllARx1IwP1HuW2a7U0gfU7U1TxCBh2jdkYoVVmVqmnjocOw/okfi/S60S6xmKXTVjTeEy0KEsr1AitZZkA5fArh8AU5OWq55nolzq/k3lAl9dGk2s8R59I5+c74GUsvp92dPfGgSsHq1UiYKgGb1jwNEXR+ngKx4NYB8L3jZhrCfGjrUmerepCAF1qQqFctXR73V+WxAmt9fyqVdInQOnX868enNucfUJrdfCfaz6L+8esK0aJjyif+p8B4TmuXNvIT3HzhY9eLV0ieUSsac4s+0/3uht6GkY960KdKJ9z24osY/Fl2jc9GV8mJHTXYtPjElrtv1/Ug+/2H3bbft3fovQeILSmM8MVIAACIAACIAACIAAChyWQgdBaiA4FN2dtypaY1r+kSAFCuZnzEBa93XA2o8vplJZEhcBCog5rWVJREQFLQW9Iw89PEk3Uz7nqoV1v9y9qvul1Lxv0YdWiVV/ozZqbatkA+dmQRiOi5dKuz1n5MG4sQpiQ3JX6oR4bq7xUcY33elMoKJ3i4UX7+KXO7/U22jVMheHRHG/feRZx5Qm9BquPj/y9uI9tv9u/5lbvKh5mmxeiByX2hzMSpRPi4omVpmCJpSF/2rFv33fzcUvvbB7W+jQUP441wViL9C8v2Fr2ly6Kccimzrm6EaJsOf9JZIKbPhTZr2n8ShO9pRiMcZnrnHfeRcznBusK83mcT8/p+eyGltaaKUZcvyaqjmvmp+Hwkz4/Y9b5mhhuwEdks6rz7Im+B34ObKRdCHLVvNTXl5Yezw260f92IG/t4wZdN7jEt447D9Fs0H9Xfm1oSuPLILQ2RocLQQAEQAAEQAAEQAAEDkQgA6H1QKQ6evlMs95dNzKtD7RunwD80j7T3+6xDZ+KPljWr3J2naJjmtunzWzs42Dweq+Xrfhtq/a//5rm8wFNGh80dGx+akrEz6ELobWplbiuPQI5+BVCa3vxgJ5AAARAAARAAARAAAS6IQChNYHr77+ktCH+JAwYTSMJwC+RoHrUrA2fBg612c5pvpnQpEix7rLsSXPw9aU3mvf7e1dqNVIbmHGcfkofSB2H33/WpY8HV4QJ5OBXCK1hP6MFCIAACIAACIAACIDA7xKA0JrA//dfUtoQfxIGjKaRBOCXSFA9anZon3Z30ngb0I/n8KJ9RtNGPc7j9lMcnTCH33/WxY0ErdII5OBXCK1pPkdrEAABEAABEAABEACBwxOA0JrAPIeXlIThoikIgAAIgMAJEsCzLk+n5+BXCK15xiZGBQIgAAIgAAIgAAI5EYDQmuDNHF5SEoaLpiAAAiAAAidIAM+6PJ2eg18htOYZmxgVCIAACIAACIAACOREAEJrgjdzeElJGC6aggAIgAAInCABPOvydHoOfoXQmmdsYlQgAAIgAAIgAAIgkBMBCK0J3szhJSVhuGgKAiDQIoFcDlFqEQm6OlICeNYdqWP2NCsHv0Jo3TMIcDkIgAAIgAAIgAAIgEDnBCC0JiDO4SUlYbhoCgIg0CqBQx+w1arx6OyECOBZl6ezc/ArhNY8YxOjAgEQAAEQAAEQAIGcCEBoTfBmDi8pCcNFUxAAgQ4IrMdn9PdiQx+TPx30ji5BYH8CeNbtz/AYe8jBrxBajzGyYBMIgAAIgAAIgAAIgIBKAEJrQjzk8JKSMFw0BQEQ6ILAdk5Xg1e633wQtNYuAKPPfQngWbcvweO8Pge/Qmg9ztiCVSAAAiAAAiAAAiAAAhUBCK0J0RB6SWE1GAfTT3+PwxltPm7p/WpA08sV7e7e6OxmKdqPVrRbXGvX6v0NaaYIM757DWcsU45oHnEPqw/Fhuoz/b7MQPW60WpHjz9y3CltxVCFvSKzr268JtRDspb3ZpmI0l3SX06bN2Ph1+GMZpdTmhYu1scwotnsi6ZKvDRl4bSPx9qEGFnbxheihwGVt1bausbo9o27DzLngBbXytZ5T+zH2Lq6f6WbyniabfzjSbFdzS+tiy8W84vr8Fj8C4G49vUeWa0Jyy+aHpBA6Fl3QFNwqxYJ5OBXCK0tBgS6AgEQAAEQAAEQAAEQ6IQAhNYErDEvKUKguaTVbkFSNuXi1RcTvs7p+eyGuO42HNLw8ok+FtelEKYKbfwaqsRXIYC5xFb1Xluajx/odflJXO6tvceaxmc3RFw0IqI1Ewe/3GKuSyz79Ai/0W11RtINLn4+Fx2Stbbdm2ckTokKkVi3Y0vz+YYmEwaV+eOdbhdM8BS8v6SwvB7TmBaFSL0/Cz1exL2WlnDui0shyNaNsRIs6/qoi6nCpmBcSmHYiGv2xQGZ4nF9GzVu7FgphFKlTyvO1mO6+nkUXwRo8yN+LLWx+3pfiuEJyxCagkDnBGKedZ0bgRu0TiAHv0JobT0s0CEIgAAIgAAIgAAIgEDLBCC0JgCNeUmpF/+YoOUSeIzfObcWx4lnYjgR9zDH7bjndj6mdyKaTpkeWwjH2znNn79pujRF2ZS2thjdvtDaImvG5oHopcgQZbZW4jlPHy7F9cH8ip7PP4R4rf0YQmvxWZ2wHC06W76zD10KxmVgjFVmbL1Yqw3ZZ5cmbtqxatlaCNufVpauYoujjWpLTJ/WUsBifTMhrplbX0Q0mGPKDaJ9m7A+oSkItEUg5lnX1r3Qz+EI5OBXCK2HixfcCQRAAARAAARAAARAoBkBCK0J3GJeUoKClhRBWekARY0TGasjIWg6sktLcU+2KbeEu7Ih3aeba/eolE2enSkLHoht0eJDLrTe3tH3oMrEXM/nNDj/poGV/ZrS1iyxUGXHpghQB2PN/eHa/y/8xcTVsmSEowSEoFkntKrlJhqw4PYpYrgjpoOsAmPk+bm+0hiKAFoEjiem4uJSs5XZ9fdClGDgWeFqOYQi9j1tvEJrRHs5jqDQWjeP69aWCJ8lLE1oCgKtEoh51rV6Q3R2EAI5+BVC60FCBTcBARAAARAAARAAARDYgwCE1gR4MS8pQUHLI7Ty64qtxCJDku1M1w/LUbMofRmGhURa1WhVxFz1HnKruChpMKE/RUbgpSW0Luj2Xdp2Tu/zAU3Onx1lBpjQGttWzWgtxLeiFAG/l1F6weeig7EuhDkp8pn2VHbc0ZtaHkBrGJPR2oxFjDgdZBUYoxDe68piVOUH/DHlFlrNuJT34TVsv5/4FxK+2K9r4xJaY9uL8YqY5iWEfRmthtBqjsW7vEBoTVh50fTQBGKedYe2Cffbn0AOfoXQun8coAcQAAEQAAEQAAEQAIFuCUBoTeAb85ISFqNcYpPxO6MGqDTRrNvqF9gi7mEKPTVC64RETdLL0YwuHic04Yc9OUoHMFEqqq0h2CkiVvdCawPWvlPi12taX18XGa0iu1Jkt9oieX1Gq5KV3ISFw3dcKFyvia6vlQOxarb9B8ZYZbTW9BGMqYi4VDJnrZrFVkbrp3aYminG2kJrfHu9vm6s0OoWkl1LTLQgm7A+oSkItEUg5lnX1r3Qz+EI5OBXIbT+L9rtdkRnZ7Tb/Zsu/9t/0v2//nk4kLgTCIAACIAACIAACIAACNQQgNCaEB4xLynRQqtap9JRKsA6/MpZQ9WX/emoH2new/i33BZulw4QGX2aiOU8OKvK/gu3dWW0qtvw3YdDma46JGu77MKaxmOiRXmYmbTZrqUr7E7JaE1lITNhi9ITXGWd0/j9lhY8HTMhG1UpTcFtLsYY1UcwpiLiMtLWsO/1aGnSXqu1W5RWqOZH3Fh8y4t28FjCGoSmIHAIAjHPukPYgXu0SyAHv0JobTcm0BsIgAAIgAAIgAAIgED7BCC0JjANvaToNSxZrc0XoocBTWUJTl7L8pbe+QnqQxp+fha1Uau6nKo5QtyTv1FENKtepnm9FIHq7iHFOdH/cDajy+mU2O1YJuELPZR1R7m4RGMa04L/V61Xyj57/KlqlKa0rcYq7BfZrCUsmm2eeH3YJdl8Dsla2unyh1afVdrJM345SVH+ocjyrSqxOmq7ljDSWYhLdX+SdXCUWgdWD3pVXPfFXBLv4lZmTH3wc8PqYz/mPqv7V7rR4sQ1z0QpA05Gqy3rm5eyvcHRsT4IXilzTJ+7QnT/SxdGaZCEpQhNQaBTAqFnXac3R+edEcjBrxBaOwsPdAwCIAACIAACIAACINASAQitCSDbeUmJ316cYJrR9BD3aG5d+pVrmrPasEV2Zvz1uXFgI2/KwkONZ0p/0xM7hC0ebMOWffCHsPH7qToUTh0sE6Lf7hSh1ajRGgMG2awxlNDmNwm086z7zRHg3i4COfgVQitiGwRAAARAAARAAARA4NgJQGhN8FA7LymHEJsOcY8EcHs21Q4lSuorLw5s6M1Z+MGtRX0ACK0c0Zbm43e6XVQZsRq57ZzmmwlNZEZrotBq1llOCmc0BoEDEWjnWXcgY3GbaAI5+BVCa7S70RAEQAAEQAAEQAAEQOCXCEBoTQDfzkvKIcS/Q9wjAVzjpmIcr/cb+kjOZi1EM7ZVPVEMa2xupxfuy6JT4yI7zyUum8UWK2Gg1X2NpIZmIHBoAu086w5tNe4XIpCDXyG0hryMz0EABEAABEAABEAABH6bAITWBA/k8JKSMFw0BQEQAAEQOEECeNbl6fQc/AqhNc/YxKhAAARAAARAAARAICcCEFoTvJnDS0rCcNEUBEAABEDgBAngWZen03PwK4TWPGMTowIBEAABEAABEACBnAgcXGjNCR7GAgIgAAIgAAIgAAJ9IbDb7fpiqtNOCK29dh+MBwEQAAEQAAEQAIGTIHBwobXvf+SfRFRgkCAAAiAAAidLIIfMx5N1Xs3Ac/ArhFZENgiAAAiAAAiAAAiAwLETgNB67B6CfSAAAiAAAiBwQAI5CHIHxNWbW+XgVwitvQk3GAoCIAACIAACIAACJ0sAQuvJuh4DBwEQAAEQAAGbQA6CHPyap18htCKyQQAEQAAEQAAEQAAEjp0AhNZj9xDsAwEQAAEQAIEDEoDQekDYB7xVDn6F0HrAgMGtQAAEQAAEQAAEQAAEGhE4GaF1ux7Tw82SPhmm4YhmLwua/GnEjNbjM7pZplw7otVuQdcpl6DtLxBY0/jshr5GK/pYMG+taXx1Q8vLFe34v/EDAqdKQMwNsexhPcs9CuoEue38igZT/iR1/AxpOLqnl8WEGj5ec0f7q+OD0Pqr+HFzEAABEAABEAABEACBEyFwEkKr+8VwT7FgO6erwZQLt8PZhj5U1XY9prNCibU+O5HA6uswNUGeDWI4pNnTB02gs/bVpbC7LQLlurbn2tmWPeinMwJBQW47p/FgyoV3+Yzbruf0cCOeiTSc0eYDYmtnDmrYcdCvDfs95GXIaD0kbdwLBEAABEAABEAABECgCYH8hVb2Qvh8To+La55hU4muQ5ptPhpntVKk0Dpa7QjJkE1CE9eAAAgcFQEIrUflji6NCQtyVYaz+mWi+qUmnn1deqhZ32G/Nuv3kFdBaD0kbdwLBEAABEAABEAABECgCYH8hVaVynZL6+cB3/a/d6ZpQ6F1Ox/Tw1SUMBiOVvRSCMDMTP+WTDWDbEvr8QP9XX6KzCEa0mj1UYm5SjatGRDVi6/o42ZZbP80SymE+qAqY5dbMFvR/esNVbtJhb0DY4vpaLUiupHbj/Wspzougk3FTYz5hRb0XGYO87GOii3+6zFd8TIRQ5qtPmgSYy83raoH4RtTVGKrwS/Ul2/s9SUqRiRwOmpYWKUx6v2txd1oRKOvJYnQUL6MMGNiH9asjEYso1As8goPhb+HI1p9pJfocOrpeoEAACAASURBVMbWdbXxuTX/SGZNVmp2TQ0L0aVj3vn8ydsH1gHepiif8cmSu4f0+clXLlZ9hT6Xn9YaZs5Vc43zzmUP73Kus89jYyY0rsR+vGtt4Uf/PHXMUTMGEm1xrtnBORLjZz0ow4KcW2itWOhfZDadY3UxH/08K+YOfyY0XCOaTtljuy7s12Oz2LYHQuvx+wgWggAIgAAIgAAIgMCpEzgdoVV7GS2EOuXlPjkQGgitUtDiL4iDYuul9uK9pfn4nW5ZfTulfzUzSLzIFi+xGyl46lt5S+FM2b7Jfvd8LgRZ+TI8Wm34v+dXA5p+mi/GRR2+QB/lFlGnvduib10EFWUVqvuFuJif85INwxmtPiaVmFvauab5mOj24i+vIyjG+KeqqyvbOewtRYKaNrFxEttX3djX4zHR44Ku/1SihowF/tliQSTrBRc2M2FiIL5JKLfuhv2t+ImJdRsmVsrSGLafqr6bsxbaR1HrOMA7FM/7CK11scU03H39U33Z0M52e4sZE0KL2qmq8CTmdCG+evyZEhf8i6lz+cWGGIuMPVdGo2+NS+WtznWhqYdjJjyulH7q11qxHqxJTMdrFjBlSRnpj+qLDHcMtDGmujly9yaY1a335roWFuTsuKvKrgxpNHuhRVFOJ9XnvCSB8lwMzf8Yf++zRsSu+X1oF/br8Y8CQuvx+wgWggAIgAAIgAAIgMCpEzgdoZWJJts1PT/cFNl67MVzj239yUKrfDGVL9tS3NKzVefzDU1YQdCyf10AXY+veCYqf2kuMzrDImkZ6GW/1X3LF9nAy606WayXX0XIdgo+SgakLrQGuDjs9dtxS5vxM/082gedxdgb0yZ2wbDFAZcgFhMThZBjiWnCEvM+TGUeTLmqIg7wivK3QxCn6ndlDUaZocyF0f1Yu2z/4xQN7TG2dshOILa4gMa5183ZNP/sa3tcXEX48/a9EARr1gFzDTK/2JFzXvmSo5ZXiHfoc0e8/zHXnYEUOlPXN9eXGeG11i+01n1Boa8iQZ9GjMklRhYLRNjPjkUtLMiph6OpHbBdBC90e/1HHIYV9Gl4jnnH5unf9TyLXbdzbxf26/ETgNB6/D6ChSAAAiAAAiAAAiBw6gROSmgtpCk7y7JJFKQKrd7tnapIuqWQ0CpNZdlDz38dW7xdYoQ6PkedRV/GED9Z2nOoiXbNC9HzOxFNxeEodgauzGgd0HosSjeUGa2leGM6ISaTzFFugWW6vkzITFaOsTemTWyo+MtAKHyiYiJSyNO0jhGtXlgmrLrd3CE8lb51CXNK1l8h2lpj2oO1JrQ6oKoxVCu0xDrE1S5Uc7Qj/wyHI7p/eqRJg4z6oCjHa1tE+PPurSi7URMXJp/ofzeby9U2cX/2b3COlmVC6uK9rkyL/QVc3VorRurKaHUIrQoWNQaCa0XEmEj7EkQ5hCpyvTc9FhbkXF8cOWqge3ZdlPeLmGO187/h+PZZNvp8bdivxz86CK3H7yNYCAIgAAIgAAIgAAKnTuAEhVZFfNqnZmJjobXuEK41zecDmrAtl56M1rJmIs1o8/QttomrtTQPLrSOaHR5QY+Lc3p2ZV2u53RVnEQ9HM3o6eKbbljGpbS5fBH3cClfpN2fqy/hq/tXuuH7pe22VTu/vTFtYheMKEEsMLbqXm5RQxMry9IB1cnfXKyMEGn+xAhzi2ste3Zf1i7bD57RGuIf+rxSixzb98WHVsaxLO1gfCHRalzF+LNTobXZXK6EVv8aGZyjUfHuypL2ZJxfsYxm/1qbJLSa5T2KGHj8Mcu0GLZEjOlYhFa1dALPqi/jrGFMtPQ8i51fubeD0Jq7hzE+EAABEAABEAABEACBYyCQvdAqXsyJZpsPKkrGlSLm5SFLB3hqrmpBsB7TfFBse3cKrcZ27rJm4i+WDihFTb8YaI5RKx1Q1gL1lHIIcDOFrI2s4Vhu9zYErxp7q8wyyTNyTI6ZHCW0xsQE7zteaFVFU77lP2aLuFOYC5UOmNA+rI9CaA3xD33eQGi1/FMuSnGPg6i4ivFnTFyklg4I8dr3c+3AQM8cjdhmHxd7cWttE6HVjIEXeuD1pNXax1rd3Ygx/WbpAK0Ej5qhyoTWxx+rZq0W6aGYCAmtUaVR4ubWKbSC0HoKXsYYQQAEQAAEQAAEQAAEfptA9kKrfQoyO4F5QDdU1LAUb93Fy2BdtqnhKuUFsayHWTRRt4KqB8VUthQHDv3Z0nr+ToMJ2+rJtp/+0CM7CMtrk37Sc/mC7stoNcRGOYKYw0OqMTQ/wMUZ3I4swXouyhZ2eVDTH3Zo2DOdLxbVYVjlWJXagaMVbRbXnGfKgTP1B3zFTdmY+3EJVRWG2aFFWkyUHvNmTJr3KQ/DUjImw/5OPAyrBdba2GMPw/LE8z4H3bj4y9jSDl9SYq+as2H/tJ3RGhdXcf5MiYvYw7BC8dyEt9MfEYfa1R3+FOYYWmuL58iSreUX9PZ+Kw5/cjxLQjEgD6uqW3dCvqpbr0PXula0oCC3LQ5zVDOzt2saD1gGMPthB07qhy+SY/2OmWOxz6Law77WY7q6WdLncESrD3bY32n+BP3aAywoHdADJ8FEEAABEAABEAABEDhxAtkLrcRe/pQDsGg4pNHTCz+JvvxJFForsUCNHibSPtF3+aKpfqYcpjN+oOmSHwdObCv9CxdWfQeLyD4qsVMehkXshfHljt6KsQ1HK/pghx+ZNe+c5RGYSPDAD9UqDKHZi3KAVKgP4/PhbEX3rzfFKeesR1+NRWOcao1QJxc5ft3ekpvPTjOrqty+WgzXZe+K6EYUjxVIosfkWEGS+DDR2BUT1dirE+S5ZVV2tq++IYvx++rUb1azs9bfWgbkjGb0KmJ0OKriok3WuwVdxzIKxSJDspeI4omtanHoxj/mGhTzIIplFuNPfr9QXLAmcv0c0mhItPxka8aIRqMvWi4/ia07L8WXGWII4XhWY7FaAwNzvfCzyIYPzdG09c0316k4eNC31lZrMTsczrWOj2hlrCuV8cVzqDzQcI8xBedIhJ+N+KsT5OpqyrL1aTi6p6dHtU72HnMsOLbION5rjYiZnP1oA6G1H36ClSAAAiAAAiAAAiAAAv0mkL/Q2gv/MAHyL12sXqwDcrZrVnPzm56YONWLscDI/hFwH57Uv3HA4lLsvBqILz72qUNt4gwdHgb82RDIQZDLxhktDiQHvyKjtcWAQFcgAAIgAAIgAAIgAAKdEIDQ2gnW1E6VU6sdl67HY6IFhNZUqmgfSwBCayypfrTryJ8QWvvh/haszEGQawFDdl3k4FcIrdmFJQYEAiAAAiAAAiAAAtkRgNCanUsxIBBIJdCRMJdqBtq3RKAjfzrqK7dkMLo5MgI5CHJHhvQozMnBrxBajyKUYAQIgAAIgAAIgAAIgEANAQitCA8QAAEQAAEQAIGSQA6CHNxpE8jBrxBaEdkgAAIgAAIgAAIgAALHTgBC67F7CPaBAAiAAAiAwAEJ5CDIHRBXb26Vg18htPYm3GAoCIAACIAACIAACJwsAQitJ+t6DBwEQAAEQAAEbAI5CHLwa55+hdCKyAYBEAABEAABEAABEDh2AhBaj91DsA8EQAAEQAAEDkgAQusBYR/wVjn4FULrAQMGtwIBEAABEAABEAABEGhEAEJrI2y4CARAAARAAATyJJCDIJenZ/YbVQ5+hdC6XwzgahAAARAAARAAARAAge4JQGjtnjHuAAIgAAIgAAK9IZCDINcb2Ac0NAe/MqH1//s//4t2tKMzOqN/7/5N//iP/6T7f/3zgCRxKxAAARAAARAAARAAARDwE4DQiujoiMCaxmc39DVa0cfimojWNL66oeXlinb83/gBARAAARA4RgI5CHLHyPW3bcrBrxBafzuKcH8QAAEQAAEQAAEQAIEQAQitIUL4vDGB7XpMDzdL+pQ9DIc0e/qgCXTWxkxxIQiAAAh0TSAHQa5rRn3sPwe/QmjtY+TBZhAAARAAARAAARA4LQIQWk/L3xgtCIAACIAACNQSyEGQg4ttAjn4FUIrIhsEQAAEQAAEQAAEQODYCUBobeKh9ZjObpb2lcMRzV4WNPlDRNs5XQ2mVTYnDWm0+qBq1/yW1uMH+rv8LNoYnxv3GM5WdP96Q9MyPXREq92CrtV2wxltPibEbs9+tvMrGsgLtM/EvW+WRWeq3a5rtZEW9y3bjelhKrJWh6MVvSyu6U+s7Y4+iHN6obu3AbkQi0tGtFoR3YR8kGCHlX2rjHk429AHdyp+QAAEQCB/AjkIcvl7KX2EOfgVQmu633EFCIAACIAACIAACIDAYQlAaG3Iez0+E0JgIWDSekwD9gspaK7HdPXzyAU6JuLxz5hAyMRRVrGUXz+k2eaDJhsp3OoipnmPP4p4O1rtStGWCaoPr5/0+Vn0xzXBLc2vBoUwq/5e3ptotNrwPkQ7vQ2/fvxOt4sJ1d2XCbnclsGcxoMpLUeiBmuK7WofXJwezmh0+U13jwu6/iNqvXJ6xZjX4zHRYkEU8kHJufKTcywaV8bkT2V/MZ6GYYLLQAAEQKB3BHIQ5HoH/QAG5+BXCK0HCBTcAgRAAARAAARAAARAYC8CEFob4iuzRaXQOh/TYLpkaqB12JMUWlnGpzgYiomdVzyjlIud9FxkyOpip3kPNVNUF1rn9E6vNJ1+Upl9uZ7T/OebpswmReCtMm0rUbe8j2b7lubzDU1YQdVSiFTtkwKo7EcKu+LfA5lNqwjPMgu4tL3sVxeYdZfYQqv8PMYHUQwd4yuFYgitDWcILgMBEOgrgRwEub6y79LuHPwKobXLCEHfIAACIAACIAACIAACbRCA0NqQorYtX/YxHNHqhWVhVp3KdsPRjJ4eJ9pnrBUTYZ//Lkns4q8RWl+Int+JaDrVsjt5H/M5bW6J/vJSBUK0pPmcBuffViYty7wVgqdDaDXKC9QKrb7yCcUYbt+LsgWsT5/tDltsd0QIrepFhg80odXLsLoHK9HwMrmmjcyWhdDacIbgMhAAgb4SyEGQ6yv7Lu3Owa8QWruMEPQNAiAAAiAAAiAAAiDQBgEIrQ0pWtmU6zk93IiarGq2qRRTzdIBRGsaX7Et8TPaPElB1Ce0jmh0eUGPi3N6NrbRl0LrZFJupR/NZnRBtzQ5l5mySsZotNC6pvl8QBNWm9SV0Vr2Y5YcEEArPjW2B/oQPUUIrWX5BtsHUXYIg2n8MC0EbyUoILQ2nCG4DARAoK8EchDk+sq+S7tz8CuE1i4jBH2DAAiAAAiAAAiAAAi0QQBCa0OK1pZ0pSaqfXiSKRZW9VN521IQ9QitZaarW3TkGa2TiXIwlnlQliK0OrbrO0sHrMc0H5gHeyn2eerFSpxVxq+8xmF7oI9UofWPwwdRdjgE3bu3ogYvhNaGMwSXgQAI9JVADoJcX9l3aXcOfoXQ2mWEoG8QAAEQAAEQAAEQAIE2CEBobUjRexhWkdH6+DOmza0oI1An9jGh9YUeiB0IZZYOiD9Qakzvt0wULcRMKQ56MkZlv/7DsNY0Hv/QIzsIi/Fx1mitDtXiZQg2bKxbWs/faTCZVFvvZTkCj6hajlHpYz5+pvOFODSsLqM15ANWDjeeYVHqgLMbVAeJQWhtOENwGQiAQF8J5CDI9ZV9l3bn4FcIrV1GCPoGARAAARAAARAAARBogwCE1iYUffVJh0Ma3b/Qgm23py2txw/8wCv+MxzR7KXIEFUOw2K/X73c0dvDDd+2Xh6YZdyD1Q69f70hrsfyHyNrtTyU64rebz8q0VU2N+qv+m2rMk/daNSDq7Y0Hz/QtBgjq0P7wsTZWNv5DXROZR/FZ/OrgTJmJaM2xgeRdpCsx2rWly0A2BnKTYIG14AACIBAPwjkIMj1g/RhrczBrxBaDxszuBsIgAAIgAAIgAAIgEA6AQit6cwyv4IJrX/pYvVCE/VUL35wF6uB+k1PO5ltmjkKDA8EQAAETpBADoLcCbotOOQc/AqhNehmNAABEAABEAABEAABEPhlAhBaf9kBx3d7VjaAaMH23Tt+1uLDYlv/8VkPi0AABEAABPYjkIMgtx+BPK/Owa8QWvOMTYwKBEAABEAABEAABHIiAKE1J29iLCAAAiAAAiCwJ4EcBLk9EWR5eQ5+hdCaZWhiUCAAAiAAAiAAAiCQFYGDC61Z0cNgQAAEQAAEQAAEQKAnBHa7XU8sdZsJobXX7oPxIAACIAACIAACIHASBA4utPb5j/wcskFOIqoxSBAAARAAgcYE8KxrjO6oL8zBr0Jo/Z/E5OIzIvr3bkf/+I//pPt//fOo2cM4EAABEAABEAABEACB0yEAoTXB1zm8pCQMF01BAARAAAROkACedXk6PQe/QmjNMzYxKhAAARAAARAAARDIiQCE1gRv5vCSkjBcNAUBEAABEDhBAnjW5en0HPwKoTXP2MSoQAAEQAAEQAAEQCAnAhBaE7yZw0tKwnDRtBGBNY3PbmipXTui1W5B1436O6aLch7bMXHOwJb1mM5uljRa7WjR/8DPwCFpQ8CzLo1XX1rn4FcIrX2JNtgJAiAAAiAAAiAAAqdLICOhVYhAX7MNfUz+dOLR+peULc2vBjT9VG+tCmzG58MZbT4m1I2lnQwfnQYJsBh8o7ssRFVzsDmPLehYNEghUIis7BIIrSngjqdtF4Lcdn5FA/6AHNJs80EdPaYTIXb/d0OSQds5XQ2mJP6MaJ9TF35NGl8LjSG0tgARXYAACIAACIAACIAACHRKIA+hVXk5Gf6a0Fr4SYoMoxXtHKlc6/EZ/b3oTgzuNFrQeS2B7XxM77eLIxEQ2nVWzmNrlxR64wSKNfkSGa29DIjWBTn2XPx7Ib5c5LHxTU+//YXUgf5uiA+ANY2vfuix+AKW/a1ws2x3N0Trfo0fXGstIbS2hhIdgQAIgAAIgAAIgAAIdEQgD6FVvNnzjNLX++5EzNiXFJG5Q3bWDnuxeyB6QSZrR+H8m91uaT7f0GSS4z7pnMf2mzGT8b0htPbaubHPurhBimfz91NVRuJ4vnDs/u+GOEZEtF7T+vq6KjHD59Ar3beY/duuX6NH1mpDCK2t4kRnIAACIAACIAACIAACHRCA0JoANf4lpahlaZQHYALsA70UpQ3sUgKr+1e6UWoPyG231ZbLwlhHtqzIfik+V+6r/V4b64hmsy+a6rUOeAtxX8O+8p5VnU41e1i7j2Jf3f1T65ZaHEoc+9aBLMZ6uaLd3RuvLVmA0LKSa/2wndP4/ZYW58/V9Z6t03o/+vbQGF4+1gmhbDWts4llJ4bGZl0/u6TptKpUO5yt6P71piqt4YvRg8R2NXwfS5vHC9GDUhpkOCN9vjI/htoQqXPGF8/cOs7nnJ6Ler9NMvVr+y/vcUvvrORJIPZZ89oY4UYrNXyHQxp+fhINh/TJ/kt2Zl4ojn1rmvSe7/MY38myLb4xxfZB5XZ499rs98GQRiOi5bKqNWP6OGiDMYvbjK34Z13EquPIYOVj+35y7vqI6LHFJkcktFqjYvPpL11AaNXIQGhtMfzRFQiAAAiAAAiAAAiAQCcEILQmYE16+SxKCFQvv+4al1ws+FLqtfLrvpRsWCFekNyCa31OxPsgWaqgEDu4YDWg+fidbhesFqxRi249pjEt6PGHZd9eloc1iZd7+W+3YEzMhre78iVZy04qMtmIl3Cg4P1TD8rR7ZPiT2V/gjuLpoY4dPlEH4vrUlTS/VfjB8bzjQknzFXi4CsplKh1KnVfFb5bSrF1G+R196aUntBYN6/2W28T08/ixmb6Rm4fF7HA7FME7cLx/tgR4+kutkXfZRkPB0trPNIeZb42bSPj1B3Pn2VtU/b58/lH4wOl6u2rhFwmiA69sW/6wYxbMRptLTPWP3OdC7H3+11kjIc+t8ddxB5Va20o7sO+Da/NzFat7Iaxfrvuoa5hIRuE0Ote//aJraRnXWjR5WOu1sXCgVUpgdD1nX5+xEJrBztgWvVrp37xdw6h9ZfA47YgAAIgAAIgAAIgAALRBCC0RqMiSn1JERlXQkS7fVezWaubhoVWw0BzO6G1vdAWswoZxHlYmPkybtWFcwq7V/TzWBxm4ngZtMYk3qxbOawsaG+CP6umtghTioKKMKN1bXJ3nrJu9OvcCqoK42rZAQevaNYJEGJsihlbKSyroo8hRJlCa2g8XcZ26N7O8Rhi4h5tpIe8QtpSZDx+XcgM+ASfKk1DQt0f6RMtzpvEreFrs3SAuo6QXUJFWzNCfg997vKLrMcpM6kj4j7MLrA2Fx/bQqv5ZYz/i6KQDSlCK1+Fi2dSKLZSn3W10anWZ5UNXb9rFuJ7XnW8Qut6rDxn9xylvLxVv7ZkU2o3EFpTiaE9CIAACIAACIAACIDAoQlAaE0gnv6SIkW0Gc2+XllxVuugJF2UlNv1HacNa6cRK6d5u7KFnGNyC53m1lZ7i7Ip3OoHdvDs1rJmgXpjc6twm0Krf7ttgjtVOYrXEOTbp5UUW0t0ZlfU+mFpnbKuCSUO0boSPyJ4RbNOoBBjk1NotbOJbVEoILSGxtNlbIfubW2VV5gqZQ+8W8Nr21Tz253R6BL+E3yqRrYj49G55tTFfkyMOL8AmlJ5GJYqvFJgzQj5PfS5KbQWot7sckpTmY0cMaaBWRZAcjVKwnjXhKJ9WGit1jPzpPlQfFmlC5ST6veJrfRnXU18OkRVbtvrvTgcq1lot3TVkQqtslwL3wnQ3k+rfm3PrKSeILQm4UJjEAABEAABEAABEACBXyAAoTUBepOXlPJF2VF7Uuh2bOunfNEe0ozXtlRLBxhZdEamWGjraTW8OqG1yqhSs3DLdzxFlGCZudpW5ujMpDaF1oC9CT4VTd1ZwKYYYGfdeYQkJTFV9Y8QbuxD0qIzgKNZxwMQ9gVs8hxs5N6anJDRGhhPp7G9UU5B9+AKZRPyYghBIdNso3+ZwuaTvfXbXQc53qtVy7B94dgXYl5MjCgH95gxYwqt8gR6x6BCfg99Xq2rl6IOdVELVJ1nMWNyZYu6SiCUpV+882RM77cL8SWbIRK7M/TrhXh7HHLOtRdbTZ513vhEjdbEqauWkEm8NNC8Vb+2a1p0bxBao1GhIQiAAAiAAAiAAAiAwC8RgNCaAL7ZSwp7+X1wZrM6b21mWpnZW3UChirwrddE19dKtlCc0GrX1VSFyBGNlkR3RQ1SoVF6TkY2T1DuqHSA294Ep3qFVkOACvlBHgRkCOoucbaqWSrsNGtFFr+1Sy1Es04Yv6fOa6gGZml3bb3SiNIBrlO1Zez4hKs2Yvv23X2itxK3YZGyidAqxTbxZYottLK4e6bzjwVdezKJE7wbIQS7hFbjdwkxUtaSDpUO2MfvEXEhv8CyDuyT8RoxpqD/g2uC8FQ4o1X5csJY/0M2WGKw8aWYLuLHx1azZ50vMu1nIFtf3u72PcQwZSbU2Tag13tZR7qNPvfro4uSAdKidv263zibXg2htSk5XAcCIAACIAACIAACIHAoAhBaE0g3eUnhL8oppys7hdYqw1UKCNUBSzKLSdl67tx2GCe02v0XgArRx3X6ub3Ffk3jMdFCO+mqm4xWr70JfnXWY032g+PwK4cwamUM+8RTjzAdxzpp8GXdRib8iTOrbPHc4uxtk5DRWtaMVMsmqLHTbWyHWIZErv0yWsWYRZazmpGofynjyziO9XB4DI4yBY5t9TFxq4nzhhjqPniqqd/DcREet+NALyOmg304RVF5kJmw8ftpR3dvfDFUDsirsoPdGa0Vl5ANutCqc9kntpo86+piUnsOOjJcY+O5/XbHVTqAcdIPv9vSfL6hyUSt392cQtt+bW5J8yshtDZnhytBAARAAARAAARAAAQOQyAToVU5OZ5x82zT3xdp9EuKWv8xwRa9jICswypfnoX1w9mMLqdTWvL/N05zLysQVCdr84uMuqJEqsij1geU93Bl9zDGf+lCinEGTCHEyF8a9UY99099dTT5yLu5xN80X0uxaUjDz08SRMw6uTF+cJSCcPCqZVXjL8kreH3a4HnrmD51/jofn2+cphg1LuvvrXOnQH3M1Nj23dse6wvRw4CqKh8zWt2/0o1a9mMTalNGrJLNWpUNGQ4/6ZP9U47RqCNbfbkS5+CYMWw+bumd1SemutgX9wvHiOErzUyzBnGov4DfZbkPx5oXN25RG3Qf/5fsChvMtfnpe8DXRLE+kagDXS634rCz5dJcf82yAUpZGTO+3JOrldiKftbFhaIRP3YsJHTTYtPD/N0Qa7BvDU2d93X368KvseNrqx2E1rZIoh8QAAEQAAEQAAEQAIGuCGQitHaFR+83h5eU5qRcWarNezuuK911Ko/Lxoys6aDWbEZ0DjyUjmLfs73/wIPD7RoSOO1nXUNoPbgsB79CaO1BoMFEEAABEAABEAABEDhxAhBaEwIgh5eUhOFqTe0tjU17OsbrOhKbjnGoR2FTd4e9HMXwemVER7EPobVXUWAae8rPul47LmB8Dn6F0JpzhGJsIAACIAACIAACIJAHAQitCX7M4SUlYbhK09yFsY7EpmawcRUIHJBAR7EPofWAPmz/Vqf7rGuf5TH1mINfIbQeU0TBFhAAARAAARAAARAAARcBCK0JcZHDS0rCcNEUBEAABEDgBAngWZen03PwK4TWPGMTowIBEAABEAABEACBnAhAaE3wZg4vKQnDRVMQAAEQAIETJIBnXZ5Oz8GvEFrzjE2MCgRAAARAAARAAARyIgChNcGbObykJAwXTUEABEAABE6QAJ51eTo9B79CaM0zNjEqEAABEAABEAABEMiJAITWBG+2+5KypvHZDS21+49otVvQdYJNaAoCIAACIAACbRJo91nXpmXoax8COfgVQus+EYBrQQAEQAAEQAAEQAAEDkEAQmsC5fZeUpjI+kZ3EFUT6MumQqD+mm3oY/KHCIfuNGCIS0AABEDAT6C9Zx0oHxOBHPwKofWYIgq2gAAIEjkGxwAAIABJREFUgAAIgAAIgAAIuAhAaE2Ii7ZeUrbzMb3fLojphPhJJ7CdX9Fg+lldOFrRboE84HSSuAIEQAAEbAJtPevA9rgI5OBXCK3HFVOwBgRAAARAAARAAARAwPE+tdvtdocC0/c/8tuxf0vz+YYmEwiDh4o73AcEQAAEQCCeQDvPuvj7oeVhCOTgVwith4kV3AUEQAAEQAAEQAAEQKA5AWS0JrCLfUnRMy6HNNt8VNmr2zmN329pcf5MZzdVhdbRakcyKXM9PiPlI27hUG6VN+zV2hqZnVbmp3Itu9/jj5oZyux8IXoYUJksOpzR6v6VbqpfONtsPibEknN9ttg8mt0nxRY21Oq+hg+0z4hU9rW+M67TXVHdo66PNJ/ofq+7loYz2nyc03NR99eMl9prRYBRyI86U3viSI6+jGOfDaqtTdjJ65tcq/q+GtGW5lcDml6uaHf3Vs3T0PxSP1+PaUyPdPFXzidffKgcRZvb99C8HNGIlrSUSd3WPCUaDof0+Vk2qJ23Pm77+sviKc0pOVV1qoUPqQF3fW77bI5d78QccNXP9q/BCY+Q3jSNfdb1ZkAwlBPIwa8QWhHMIAACIAACIAACIAACx04AQmuCh2JeUrjYSNVWdiE+KmIAE2DeiJZLKg++kuKAEH22NB+/0+2Cqw40mF56D8hiff+90GuVkinIrsd09fMo6pmux3R286UJv+Le6j0KkYkq4c1uU4iqX7o4V2dLTB/NbLHtVV1aCi+aSFZc86mLNEHfFR1rpR8MplF9JPtEkawMf+mxI8Tl5/OPUrS3WejxxO1N8CPvr9Z+IVKR/OLA4OP0cRHvm9DcKYVuI17H70Q0pWndvHNc64pJUkW24ZCGl0/0sbguRftKFK4fpznXTM51MVQJ2vXz0uzTvGfMnAvF677+quKvEC8VQV/G0tnbHe0WVB0OWMM9ZK+LnTqGgWNN1TnKtaE4mPBEa0DHPOsSHp1oeiQEcvArhNYjCSaYAQIgAAIgAAIgAAIg4CUAoTUhOIIvKfyl/JXu1QxWKdxIoY8LT0sti5LILRa6haBS7aOrB6KXIptU6F+6aMZbbuc030yIVyqIEVoLYeFTEUSCgg27JmBLsA+XiBZji6ONLi6Oictw00rY5kyev2m6VETnGN95hdai79g+Un2iDMjLcTmk0Yjo6+JFiOqOn6APIvwYE1ParQ0m3piOZOe8vuG14kuQQlDTjRaZlcqXDb45Wl7mtEF+qmTIFmnrttCqxGfkXNhbaI3gtq+/NKyO9Wc9vqKfR5nx71oHld/xRPjA+upgp/o5LLQWgrBcryG0Jjwh0fTYCQT/hjn2ARARhNYeOAkmggAIgAAIgAAIgMCJE4DQmhAAwZcUh5BQCqBS0HEKrXKbu55t6NoGW251LvqxzTeEoxRRj/X594Jml1OaKlmO3m3nUoyNsCXYhymQ1NpScPK0sYTW2zv6HtzQV5Htu57PaXD+TQM1uzfGdyGhNbaPKJ8oh32Rue3czHKuz+ot5b5QNl+EH6OFVimAFzfXywo4srQj2TmFv6RrK66+chylqMpKByiHrDmFWc84deaklw/hsa4ciMftrxFaPXHuzsSMKFGgzVs9w91cr1zCJB9bJHN9fTIF5zWNr37osfyyyBakNXtWRDdGRr61vjrKe/hLUyjWWV8sFT4j9uXZlC6V0i4Jj4zeNg0+63o7stM2PAe/Qmg97RjG6EEABEAABEAABECgDwQgtCZ4KfSSIkQgW1TRBBFPhpRLQDJ/p5Uh2AhRVNbV9A0jdovybPZF0+8nLizZ25ztEgZam0IIqrMlmE2pCK0xttS1sYXWhah7+XrP65i+zwc04TVyK5EpyncBoVWIUgH/O0W2unIOepkDUb/TFCrNWpcNM1oj/MgQhGKqLt59GZKx/P3zJIa7zs4q61EGjlvw4/fmMaTUJJZfSNRmPrrKccQJreG5oNRhnV3SdGrGtL9UhChNUs/NV74k1l/WuqQItCyW9TIX9dxFjeb9/OyaP76dAExgrcrKVjW0Ex4ZvW0aetb1dmAnbngOfoXQeuJBjOGDAAiAAAiAAAiAQA8IQGhNcFLwJaUQW8w6qXpdQWNranF/18u+JSqp2bADV5kClmm2pvX1NbFKATwzr6h/yaU3b+mAT+2wrWSh1bdtWrElXmiNsaW+jUtoncjMtNGMLh4nNGFCtZodF+U70bM3GzGqj1ifKAKZIU7ZNXWf6fxjQdeebGnJI+iDCD8GY8rMzjQEyPqt6FxF00ofmDU5/aUDGlzr8Zc7o9UQAQPjrBMYWWWHuIzW+Djn9wvWwzXKi0TE677+spdXyXFEoyXR3W5RrFXFeiUPISsziRXujz88uzQ5RpRxvtCD9UWFvfaa5QqQ0ZrwmETTIyYQ/BvmiG2XpkFo7YGTYCIIgAAIgAAIgAAInDgBCK0JARDzkmJlyTnEK7mNviwD4BG4ajNa+dlWZo3JNY3HRIuyDqSRMeYQ4oLim/MAIvdhWHq9S9sWMxMzWdCNtMUptEpeMgPRWS/SOLhM84sQX76fdnT3xiFzgcjM7Av5n7XXsviCPtEP59G3crPPeHFckmVZfZmGQiAOZCbLOr9a3dLEmHKKfZ9lTWKvcFfeWzmgzDt37NIDIe6u8VvzsAwcRykGM14C49Rrj8q5OqTh8JMuAzEU66uwmBvrbz/zff3lXF6LmLdLN4S57+vnx58wE23MqNGa8IRE02MnEPM3zLGPAULrsXsI9oEACIAACIAACIAACEBoTYiB2JcUIQbIjl2H7UjRS9n2qx2gZX5eGVmKs8Wv3PeS4px/cKwfITqoNvDTZqj61YzEdt36NtpWase49fqsTNRpdp8UWyqxStjOudGYxrTg/2UHkpUeUuov1vlOfiYEIhIHJpUlPyuxqj2fSAtF32Lbc+ULJtp9sn96auWqsRLjg3o/xsXU4lpvN5zN6HI6pYq2Pibz3K46/vYYKoGZ9Rp/bTUv3HVapeA3pOHnZ7F9XBEj+eX+cdbFx/mzWBvq2ph+ds0Xs0yHWQN5OBzSJw8O9uOec+nzVucdYu5ffVhW/1+6MNa86sCxOu7N/SyyWeuYyPsWvuZZ71Xk+mv6JjxEetI09lnXk+HAzIJADn6F0IpwBgEQAAEQAAEQAAEQOHYCEFoTPNSfl5Qq+1I5y6ccKROk3u5Oq+Zggps7atp3n/Td/hS3umuFpvSAtnUE9CzpqiW4H0vc9OdZdyzE+mFHDn6F0NqPWIOVIAACIAACIAACIHDKBCC0Jni/Py8pRh1Qc4zqqfcJ40fTfQj03Sd9tz/FdxD8UmiltrXKZ5QdgHsqy67a9+dZ1xWBPPvNwa8QWvOMTYwKBEAABEAABEAABHIiAKE1wZs5vKQkDBdNQeBECUDw687xdYI9uHfHPa1nPOvSePWldQ5+hdDal2iDnSAAAiAAAiAAAiBwugQgtCb4PoeXlIThoikIgAAIgMAJEsCzLk+n5+BXJrT+v//nf9KOiM6IaLfb0T/+4z/p/l//zNNpGBUIgAAIgAAIgAAIgEDvCBxcaO0dIRgMAiAAAiAAAiAAAhkQYMJkn38gtPbZe7AdBEAABEAABEAABE6DwMGF1j7/kZ9DNshphDVGCQIgAAIg0JQAnnVNyR33dTn4FULrcccYrAMBEAABEAABEAABECCC0JoQBTm8pCQMF01BAARAAAROkACedXk6PQe/QmjNMzYxKhAAARAAARAAARDIiQCE1gRv5vCSkjBcNAUBEAABEDhBAnjW5en0HPwKoTXP2MSoQAAEQAAEQAAEQCAnAhBaE7yZw0tKwnDRFARAAARA4AQJ4FmXp9Nz8CuE1jxjE6MCARAAARAAARAAgZwI5CG0bud0NZjSJ/fMkGabD5r8ad9N9S8pW5pfDWgqjCh+RrTaLeia/8v4fDijzceEOjCz/YGjRxAAARAAgR4RWNP47Ia+Zhv6YA/D4hl5udrRQjyQan+6EOS28ysa8Adkd8/o0Ljszw1O6R20e0XHf8t04dd2AYR7g9AaZoQWIAACIAACIAACIAACv0sgA6F1TeOrH3osRMv1+IxulqrA2R7gqJeU9ZjObpZEoxXtHG+0zL6/F8XLb3umoScQAAEQAAEQKAlUwmbxK88zyYUs6lmXwpo9F/9eiC8XuZj4TU/ll5ApHbXYVhE1h1KQbrH79K66/1umdb+mD3LvKyC07o0QHYAACIAACIAACIAACHRMoP9C63pN6+vrImuUJY6yl7hXuu8gqzX2JUW84JKdWctseyB6QSZrx2GN7kEABEAABJoSiH3WxfUvdnN8P1XZtMfzhaOw7fX+CL78PMDfMu36Nc77bbeC0No2UfQHAiAAAiAAAiAAAiDQNoH+C60WEbYV8C9d/KLQSiS2Iy6N8gBMgH2gF7GV01FKYHX/SjdK7YFRsc0zJjNJZPIWMJT7ar/XWI1oNvuiqV7rgLcQ9zVKHZTZUMXY2AZQJQtIu4+SOVV3/6qsAtPH5bZS3aGSQUzg+/qQY3r8qb+Hfj3b3vpC9KCUgxjOqPQRHyMJP0vjOPdbei9KSKi2+/gk3ZPfJ2BXTZu6UhUxdrDryfSTI0uuSSyyWBjU9B2Kjxj79fnl4jiiES1pKct/qP4ufBzjUxkOTTjUz0nRc8x64JsvIY6p15XtfWuOER+hOco2AdSNz3e9uhbZsVCVkqm7/oUeiq3tvnnWfXzo86vYYr8pdkkojOPH6F4vQmVrWhXkHBms3P7vJ+euj5i1vr02RyS0HuBvmVb92p4TknqC0JqEC41BAARAAARAAARAAAR+gUB+QmuHWaNJLylFCYFKAGAC5RvdGdsluRjzpdRr5dd9KdmwQtgkWVvP+pyI90GyVEEhhHKBY0Dz8TvdLlgtWKMW3XpMY1qQEB8vy1qy4gVe/tstGBOz4e2ufEnWspOK7ZjERVgK3l+trqDfWwoulW1R82M9pqufRyFmO1iF7mF+XgriJHwkhJBLGo2+6OKRCTiFIH1Z8Gdcfy7oazolWQ/Rz0dU6LXvWfhUiYuQXVy613zHexZ1gwvbQ/WAw3Z0GYt3RDf1cZ7uu2Ycw3NS9FuWANFiXlDuek7WrQeheRLiWC+26vPRZBXiUsCpmaPhGHPGebHObbS1sPDDUq8JWne9nN9WbW1lDnUbH9fGPN7SfL6hyaQqrKrHVsIYE9aCpGddKOD4OsweYbJeOZ8gVSmB0PWdfn7EQmsHf8u06tdO/eLvHELrL4HHbUEABEAABEAABEAABKIJZCe0rsdX9MMFsGgG0Q1TX1JERpt4yb99V7NZq1vGvLRrBpqlEaxSCYbwV17sPvTDFB2sGrdOYVdh7HgZtMYk1BX9cBYH9aAtMZ7azmm+mRDXJSKEVnO8lggj6/hZh5etaTwmWjAxmwkYXGhVhe3C2Ag+YYHTIaI67Iq33Q0yxo4uY7G2b4eQHPSdFDzrBGsHx+CcDPm06zmpgmpQKqXpPAvGR4iLtDswR1PjoGzvZKF+8VQcS2h9IVHdMWYOdR0fqg0sy/v5/KM6wKrpGL3rmHstSH3W1S7NLlEVQmvwadbF3zKt+jU4gm4aQGjthit6BQEQAAEQAAEQAAEQaI9AXkLrdk7j91tadKGyElH6S4p8yZ/R7OuVFWe1BGD9pV1u13ecyqydRiy390sx0cgWcsZHndAq90rr5QBEN6Zwqx/YIcTMcvO8cmfzQLJYobXOlojAjxJa/ffQhJZCDJhdTmmqZh1LM6yxO/wWwce7ndraKlxkE3rsSrLdgTLGDhESrA7ylCTFcju9K3MtIRZr+3ZsmTcPsImxP4ZRcE6GfLonB3MczoN6fD6ImiJ6CY3Yg4CCQmuIi7QtRmitGZ/LDt6144sV8Wv9gETv9aaY75lnXceH5n+zNEeTMYbWMUfMpD/ragLPIaryMb7ei8OxImK2uyZHmtHa0d8yrfq1O6fU9gyh9ZfA47YgAAIgAAIgAAIgAALRBDISWrfKNvXo8Sc1bPKSUr40e0581kWVIc1mlzSdqqUDjO3PhQAht6XXiQb64FIyWg3BUHm5Z5m5WoZVdGZSrNBabU1WM4JjtfPtfEzvtwshaEdntFbjlTx5rcyihqAzQ7fsu6jjyjJa796Msg9xW2SDApYiANXZFW27J+pj7NBYtByLdX0LfVcvc2HGR4z9MYyCczIQ813PyRCn0KIW4ui7Psg3ci0IzdHQ+Hx8xe/tQwjN+RsjtIbnWVnI116z94yPyr47eju7oS+lFnbqGIPrmMfZTZ513rhDjdbQlDQ+7+5vmVb9mjiqtppDaG2LJPoBARAAARAAARAAARDoikA2QmsX2+xM6M1eUljGzIMzm9XpVFMcNLPjDHFLZhdK4VX2uV2via6vlWyhOKFV9idqrMpcI5nVOqLRkvQ6s76ty+YJyg1KB7htqZsKxgtqhNBq3kOKbNZBX1pGq5rla5QOKMsIFDUVI/gEBSwlm7POrjjb/fyCdnQZi6G+XTVojdqoQfsjOVqEzDgK+dSco0WHrczJ82e93qXnXrWzxNw676gx67o+yDfEhXcamKNN4qBc9ESmtb52mfVy62s/N5pDLceHWidWHBCniMceX5l1WxuNQ3F6s2edV6K3noHM3rc7duhiV3/axPZ7fBmtXf4t065fYxm32w5Ca7s80RsIgAAIgAAIgAAIgED7BLIQWtlLpZZlyV7mjQNE2kDX5CWFv/CmnK7sFFqrDFf5Al2dfi7LDShb9Z3bDuOEVrv/glyxLdi1zdiq68pEVV6/VH2LTs9o9dricaYVB4XN6knxplhk3iMoJrF7az4yakA6xN0Qn5h7ttUmSYAza5waY2s1FoN92wJZE9/FcAwKrY7t6LwGcRnzHc5J0g/LS50jXOo0hNbYPmLYxcS6lRF/syS9/ETdelcvlFpZ8A7xNyajVT24yV1zWomS5DlfHx+6fXaN2aZjDI6jM6G18Jl8DjoyXNt4Pjfr47iE1q7/lmnyN0wzrt1dBaG1O7boGQRAAARAAARAAARAoB0CvRdapUhg4lDFtXZQJdRoVWsVekoGuGwyxyLGIF/KxRXD2Ywup1NiVVEr0VNvQ+bBTUa9QyIhyopsqapeqbTJXbORvfD/pYuN+6Ax8fIvezDqs3rur8qwPj/G1Y80xu+Ay1g+/tSPV7eBlRMoygKUu4RHNKIlLdm/uV+JH/BVDptzv6V3ltVathGj9PEJ33NGq/tXuin95LIrrk1dPcQYO7SxtRyL17IWcMHajPMXeqiN1Rj7YziajNxzUgRYbcwb42lvTsasB/4Vr+k8i+Er2bm5xM3R0Hqnx4GjJnLAL/Y4qvUsZYyScNvxIbJZlbIEbL3dyDrY1XjrYq/JOMyI6UKQq2w263e39YRO7acQscvHFlvTfy/F9hB/y3Th11Tq+7YXQuv/oB2rm09Eu92O/vEf/0X3//rnvl3jehAAARAAARAAARAAARBohUDvhdZWKER2ksNLSuRQHc1cWarNe2v3SiHifD+5t6IezzbVdkeN3kCgPwQwR/vjq4QvFfs0KNja4EDP44MGofX4fAKLQAAEQAAEQAAEQAAEdAIQWhMi4pSFVntLYwK4zpsGDg9RTznv3BbcAARAwCaAOdqnqDjlZ12f/JRqaw5+hdCa6nW0BwEQAAEQAAEQAAEQODQBCK0JxHN4SUkYrtK0u1OQm9mDq0AABEAABLoicLrPuq6IHke/OfgVQutxxBKsAAEQAAEQAAEQAAEQ8BOA0JoQHTm8pCQMF01BAARAAAROkACedXk6PQe/QmjNMzYxKhAAARAAARAAARDIiQCE1gRv5vCSkjBcNAUBEAABEDhBAnjW5en0HPwKoTXP2MSoQAAEQAAEQAAEQCAnAhBaE7yZw0tKwnDRFARAAARA4AQJ4FmXp9Nz8CuE1jxjE6MCARAAARAAARAAgZwIQGhN8GYOLykJw0VTEAABEACBEySAZ12eTs/BrxBa84xNjAoEQAAEQAAEQAAEciIAoTXBmzm8pISGux6f0dvdjhbXoZb4HARAIGcC2/kVPZ9/YC3I2cmesZ3Cs+4E3Uo5+BVC6ylGLsYMAiAAAiAAAiAAAv0iAKE1wV85vKT4h7um8dkN0Qoia0JIoCkIZExgS/OrAU0vV7TDNy8Z+9keWt7PupNypTbYHPwKofV04xcjBwEQAAEQAAEQAIG+EIDQmuCpHF5S3MMVgsr3E0TWhHBAUxA4CQIsy/3vxYY+Jn9OYrwYJGWR+Qg/5imgQ2hFZIMACIAACIAACIAACBw7AQitCR7KVmhdj+ns7wVtPiYEKSUhINAUBE6BwHZOV4NXut98ELTWU3A4hNZcvZzD3zAQWnONTowLBEAABEAABEAABPIhAKE1wZexLyksA+xmWXQ8nCkCprIV9+6NzmSjkb01V+vD+JzVThxMP52Wj5St/3V9VBf7slnjbdXtGdJMEWT8top2t+/qWNjvXogeBlQOT+NHZN/L3Z5MRiHGxX02qu80wiNa7RY0qOnXN1bpkxjbV/evdFMN3snDbvNBk81YxFMxjpjxx9jDxHerr5LLcfqQfVmgxX7LfmTdheJ68keU4pDLgDRhOKsyQ13zs+pXn0fmPdV57pt/PhtVG+rmrrlGvN4jqzXhcdHrprHPul4P8gSNz8GvEFpPMHAxZBAAARAAARAAARDoGQEIrQkOi3lJ4eIJSeG0EFu4yEeV8DIc0vDyiT4W16VgYwow5VZdnk02JVIEGm7yekxXP49iOy/LSL350gRObbuvrw+h3jiy1RSRKMLWarxS4DLF1jG93y5ENpzDViH2XHIhU5zBVYi8pIrUiuxjtS/u+yXbG/VmPXxsP81oRkS3C5bZK/r4ktzXYxrTHdGNUsc2Yizm2OyxmrZLEa+eh97PlubzDU0m8gSz8PglzVj223lffMjm2oDm4/dO/Simjo9JEb+fQpy/LubfpfEliG+Ol+Kn9uWA7FOfW/p6Y88/p38LNvxLhXKtcs9dLU5e75H1nvC86HPTmGddn8d3qrbn4FcIracavRg3CIAACIAACIAACPSHAITWBF8FX1Is0dI8TMYlIBq/Y308EL0o2/i5mFKKiIXB2znNNxPi2pop+MX2UQi2pkgr7hBpq7WlWBWXC9nUEqTYmVtSVHUIi4Uw9Wlks/rFQVus1Nxq+iXoJw5GF1pdceIQqU1hS2QtFoJbmQmpiqgRQquDh3oflmVbezp8zdZvS4jzsLdFxT74sDs/uoVWycSYA6bQGpifxOYLEU2nCmM235+/abpUvlCp+5KkEGldwr6Y3jVfsDiyv739JKyfaNofAsFnXX+GAksVAjn4FUIrQhoEQAAEQAAEQAAEQODYCUBoTfBQ8CWFC566AKV37z7FWxPjeB/mhmPWSyXWSaHEK7TG9lEKrS6bY23VM2lFl6a4aGb+1Yh0Rb3Y2eWUpqa4XMD0bts2hVkpGhbXldutg34KCHS+fh1bytVMZaFveco+KLZropaHh9aPQxirxLQpySIT6nZzGZcx96oXFUVPsf3o93WUv2jVh935McRE8GCJ6B80IZGVXma0BubngH8xcUffgyqjej2f0+D8mwZq5rojo9qcf6LUhS7scx9EXCvzo6v2dWtbwkKKpkdPIPisO/oRwEAXgRz8CqEVsQ0CIAACIAACIAACIHDsBCC0Jngo9JISzvpyi5f8OrktN/Jgqtqt3JF91AkuZUbrpV4/VrVV1O4sxCTlFC0zAzc2G3I2+6Lp9xPtFtdCrK0VWuuzQrXrjYzCsJ/8Al1dv5bgWIrO1XbvlNIBdTyqfu7oTS1xUMRzyE5d8LykEPt++rA7P4aEVs63TuivOXxOsub1i/m6cE7v8wFNzp+1EiGamOuZf2KO2kJrzLXawXhRX04kLKZoetQEQs+6ozYexnkJ5OBXCK0IcBAAARAAARAAARAAgWMnAKE1wUPBlxRHLUaut6zXRNfX9Edux9fES0N89W3zXq9pfX1d1TAta1B6Sge4TgnX+igG7t1W7hKFXbba9WPNupFxIt0nWQcFNRVaTVHItXVbzTCUKEo/eQS6UL+u0gBGfdx4obWeh1k6QBO8I+zUhdYw+376sDs/hoVWpfQGP69NyWgNzHGR0bqoMmFHM7p4nBQHnpmlA+rnX33pgPDc1eIENVoTnhb9bhp81vV7eCdrfQ5+hdB6suGLgYMACIAACIAACIBAbwhAaE1wVfglxTgER6gxNH6/pQU/CcpR99R3UJNS15PXCx0TLRay5qlRk7PYiqxuDTe375t9VMMWNtkniqfYqhzQU4pIXF2i76cd3b1x47lI7MqkixEfVTcF2xtM5Tb7ik/IT3UCXSV02f3a9WbNNkHbG9VxNWqCBseveL/2YLFber/qsw+78OOGLv6GmWh+9hyGpdbuVeenKmprmcnetcI1/z744XN12dtijfBfq8457XC9hDUTTftJIPys6+e4Tt3qHPwKofXUoxjjBwEQAAEQAAEQAIHjJwChNcFHcS8pUsQrOtZqTkrxckjDz8+idqZ+irg0R4gg8l+yPqvRt8N2W2w1+3Bc5Cw1sK+tslYrFZmqxAXdaVmWU4ybb48uf8l+JwTa6lcz7aRzvcapr70QCGUfw9mMLqdTYjirrNkaPxlbvqv6uPo1Zr8v9KCMpeIs7xlj++r+lW4CPOw2H0W2Ix+hxdA9frNerJslr5W77KEPiy85WG3UqhKsex6l+lHOTeFXM66l34t5vdFrLltZ28YcFzVVhcV8LtOYxrTg/1VrN8fMczvehPhqCqj2OmOuEUzI/0sXrN6scX3C8ommPSIQ96zr0YBgKieQg18htCKYQQAEQAAEQAAEQAAEjp0AhNYED+3/kuKu0RpvgrieZYkWya2WaPJ25/6s/h6urNZ9bY0fFVqCAAgcLwFksx6vb7qybP9nXVeWod99COTgVwit+0QArgUBEAABEAABEAABEDgEAQgOTuAiAAAgAElEQVStCZT3f0nZV7zc0lytzWravp3TfDOhiXZceOwAxfbzL56lp5Q5MA7Diu0N7UAABPpPwKy33P8RYQQxBPZ/1sXcBW0OTSAHv0JoPXTU4H4gAAIgAAIgAAIgAAKpBCC0JhDb/yVlX6E1wdiGTZmwIrJij9/WhkPEZSAAAhEEWOmB5/MPZ/Z8xOVo0mMC+z/rejz4jE3Pwa8QWjMOUAwNBEAABEAABEAABDIhAKE1wZE5vKQkDBdNQQAEQAAETpAAnnV5Oj0Hv0JozTM2MSoQAAEQAAEQAAEQyIkAhNYEb+bwkpIwXDQFARAAARA4QQJ41uXp9Bz8CqE1z9jEqEAABEAABEAABEAgJwIHF1pzgoexgAAIgAAIgAAIgEBfCOx2u76Y6rQTQmuv3QfjQQAEQAAEQAAEQOAkCBxcaO3zH/k5ZIOcRFRjkCAAAiAAAo0J4FnXGN1RX5iDXyG0HnWIwTgQAAEQAAEQAAEQAAEigtCaEAY5vKQkDBdNQQAEQAAETpAAnnV5Oj0Hv0JozTM2MSoQAAEQAAEQAAEQyIkAhNYEb+bwkpIwXDQFARAAARA4QQJ41uXp9Bz8CqE1z9jEqEAABEAABEAABEAgJwIQWhO8mcNLSsJw0RQE+kNgPaazmyWNVjtaXPfHbFj62wTWND67oaVmxohWuwWdchjhWffbcdnN/XPwK4TWbmIDvYIACIAACIAACIAACLRHIA+hdTunq8GUPjmX7l6S619StjS/GtBUGFH8qLYYnw9ntPmY0J/2fImeQOA0CRQiK5/9EFpPMwYajZqJrG90d+KiqgtdF4Lcdn5FA/6AHNJs80GTo3j4CaH9a7ahj2MwSPtbpn1OXfi10dTb4yIIrXvAw6UgAAIgAAIgAAIgAAIHIZCB0Lqm8dUPPXLRshAzL1e06yCtLeolRYo+I7cN6/EZ/b04kpe6g4QYbgICByBQCBSXEFoPADuPW2znY3q/XRyJ4HdcTKOedSkms+fi3wvx5SKfq9/09NsCtyJqDo9CaFX/liFifyvcLNv94rh1v6bEQEttIbS2BBLdgAAIgAAIgAAIgAAIdEag/0LrdkvbP3+qzFD2Qvd293tCKxGJzB2ys3bYi90D0QsyWTsLaHR8ogQgtJ6o45sOe0vz+YYmk1MuEOBn164gJ74A/X6qynoczxeOwrbX+yP48nO9pvX1dVWygq9pr3TfYvZvu35tOvf2uw5C6378cDUIgAAIgAAIgAAIgED3BPovtBqMmMj5fP7RSZ3G+JeUou6fUR6A2fZAL8UWRbuUwOr+lW6U2gNyG3S15bIYrCNbVmS/FJ8r99V+r7Ea0Wz2RVO91gFvIe5r2Ffes6ppqGYBafdR7Ku7v6sOojXWcshxtTd915dD52xu6Z2VeWCZz3dvvLZnMXBLoPeNi7Wvuxdj+Pjj3yqrXqtud2/CUfcj2276QvSglLEYzsiMLdV3tcw4r3N6LupY1mV+tc1e78+1jVaprzkc0vDzk2g4pE/2X0cJkTpfMn/65pCMHd/ntp02f1kmxDem2D6o3H7tXgv8PhjSaES0XFa1Tfwx8HsxFGItPw/Hhjk/jfjZzmn8fkuL8+dq/hulJ6x7zC5pOq2quQ5nK7p/vanKxfjW3cj1eqOu4UlrtWjsf064ytbUz+n4Z13EHymODFZu6/dTJ1+IRlikNDkiodUynK1vf+kCQqtGBkJrWoSjNQiAAAiAAAiAAAiAwOEJ5CW0rsd09fPYWa21pJfPooRAJWa46wFy8eZLqdfKr/tSsmGFmERyS7T1eSEQkSxVUIhP/OV+QPPxO90uWFkFoxbdekxjWhRi4GV5+It4WZf/dgvGZGQNa9lJRWYh8a2YFLy/q8KDboMUECobQ9PEvL4U0TjnSmBgotzw8ok+FtelSGGKx2WZB21cSnFBNeYcvinFD01skcKHLv7sw1GIujojM7ZcXHThyoyDz7LmaewXGG2yvyljWoqgNq9y7hjzzRy7n63wJW/vnEMi4zH0uT3uwsdUzW29D3tM9eyqOVy3FgjBTdkSb8RkSgzo80bUk065Xsa++oVRzJdgIdYhjra/HPHD1r83JjyzpVUcfGXaW4mXyryy1gG7XE2zWJvRjGjvtbouNlL8kfSsCy3IPAYrzsWEqkoJhK7v9PMjFlo72AHTql879Yu/cwitvwQetwUBEAABEAABEAABEIgmkI3QGspWiyZS0zD1JUXYJMSh23c1m7W6SVhoNQwytxNa2wt9dWrdh36YwolVF84p7F7Rz2NxmInjZdAak3izjj50JGhTwJlhwcoWwUjW95XCWOy4tnOabybEdyA7hdYxvRPRdKoIDeya52+aLhVBPfZ+Ho7hMaeJZKVYtRSZkF8XMhO7Hn7Yjkj21pZZ9QsEDlv/AsIsHaD6guySHVqMhuZQ6HOXACnrP8osR+c2YH1MYXaBtaD42BZaTTHR/aVFzP1ThNZGMRRiHcGRYtoUwrx+eJodm/Z4jbgz64KH5nFofDVrZdK66Nl2Lp9JoTmd+qyrXRXU+qyyoet3bTykk/s4XqF1PVaes8njcl/Qql9bsim1GwitqcTQHgRAAARAAARAAARA4NAEshFaBTh3pmBbUNNfUqSQMqPZ1ysrzmodvKKLkjX2a6cRK6eru7KFnAOuE1rd24k1puUBY/qBHUJcrLbTVrc2D/FIFVrrbGpJ7DMOTdNE5thxxQitt3f0PahOtl7P5zQ4/6aBmrkce79aobViVhJStjPb28qrDFG3gOYSRQ/FXs3qFvfU/OP8wmFK5WFYqvBKgRgNzaHQ56bQWohIs8spTWW2ukOEN8c0MMsCSNRGCRIhJE5JelsXC10ZrXbWZuVFMwZ+OYZCrCM4Xke3WZYZ25JHOJs+ILSG5nFofCLSnV9KmfPXWcYjEBvWF0qe6Zz+rKtZFxyiKh/L6704HKutB3Sjfo5UaJWlLSbt0mnVr414738RhNb9GaIHEAABEAABEAABEACBbglkJrTKl9R265pJFzR5SXFvHa+cqr88D2nG6wDqIpOdfVcJSnUZZnropGS0GvUMFeGCZeZq23+jM5NShdYq607NDI557wxn5rmzfrWX/8hx1W3TZvzl54ybEBbO6X0+oAmvDan4OfJ+9SJMSukAXdTn9hmlB+S9mIweeyp3G+xFHVL7MLnaLFQzo9UUWuWJ5471NDSHQp8LPwt+vF5uUXtStTdmTKJNvQ/r1oJKLDRLB/gzWs2s+9D9dRbtx1CItfi8PjZiWIuT7xVhvoDXitC6R6wJM5qt1TGxETunmzzrvH+qoEZr4l9xW6XkTuKlgeat+rVd06J7g9AajQoNQQAEQAAEQAAEQAAEfolApkLrG90Vdffa5NrsJYWJEQ/ObFanbWY2lpkBVScoKQdob9droutrJVso7uVdZsuJGqsym0YKkyMaLUln6zsZ2TxBeY/SAW6b/J5tJvYZ4mvUuIwXYl/pgNsFTdj2dSbsjGZ08TihycaoxRt1v3gRhrc06v9aXAwBXRfZGI9nOv9YkMgQtLP/XB5ojz1X07R6y67anWVNylDpANfp3TJGfaKbnEOhz5X6ntYBcTKjteijbkxBdqG1oBQL44VWtdyFS2w/eAyFWEdw9K0XodqvUXPGLFnhKh2wT6wlCK3aOPkXN3p5EltIjp/TzZ51vjXZfgYyX7zdxR1w2OYz3O7r+DJauygZIMfdrl+79Yyvdwitv8MddwUBEAABEAABEAABEIgnkJ3QysSKB4qrJxmPSbRs8pLCxZOU05WdQmuV+SgzYKvtwjKrTNmq79x2GCe02v0XlAqxzZXZaNV1ZWLEmGihnXTVPKPVa5PHgUHByqzHKhQW4xAyY6u6FECUcbH7WNm9hiCpZrxqolWD+4nhxvkxLBrpcSO2rctsSlsY8WUSmi5ol72SWe0QojXhzBDo3AcmqeUs1BgNzaHQ5+76t6ZIaWVmG2MKsjNiRp8Xwsbvpx3dvfEgVQ54qjJAzXuoc1ePgSLaasX6LmIozDrEsYz9oj42/77IET/WuuJto2YZB0oHmCUurHUjPL7YOa7Zz8tjhJ4T+hd+dXO6ybOu7nmqPQcdGa6pz+L22h+X0Go9U9izar6hCS8Cvv9P237d36L0HiC0pjPDFSAAAiAAAiAAAiAAAocl0H+h1aiJF7vFuQnm6JcU1SbttPn6u8oXZ9lKiKnyxVz8djib0eV0Svp2br0NBWo6EgnByVcT0s2QCQz+kgzaYWRF/+WroVE3UN7f9epoMpAsYv2qX8+EuheihwFNZelJzuaW3q8GNKUhDT8/i1qXRrmE4sbucRm8HW5lvnv8YeKluDH3JY1pTAv+X7WurVpjswlH3Y/uMa/uX+mmhFBSLQ9qk3YSYzL8pE9mtowjY46ZNUFlb4dhr8Ku84NZI1gK5+XsKk+bF78JzKGaz+PGLWpR+vwb10cRt0Usm2vB0/eAWLlkMVeIC6+Vy8WhZsulWYO1OqxPjQHXvDlEDMX5IuRL0UvtXCrCwOZe1dH2rUXOVdxYc+vvXRNrnrUyvFbXPydkbMTO6ehnXcKDtGJiz82EblpsWtRQrx64tNO+HGzxVhFd+eLNt95GdGk16cKvTezY5xomtP4///t/VF3sdvSP//5fdP+vf+7TLa4FARAAARAAARAAARAAgdYI9F9obQ1FuKMcXlLCo/S1cGWpNu/td69012iNt6nKHnS9lx/Pttj4ER2u5b7sPZZ6tpwfbly400kTiK6x3A9Kp/2s64ePmliZg18htDbxPK4BARAAARAAARAAARA4JAEIrQm0c3hJSRiu1tTe0ti0p2O4bl+xL3BYyXZO882EWtrteQzAWrRhX/YQWlt0BrpqjUB3Bxi1ZmJCR6f8rEvA1LumOfgVQmvvwg4GgwAIgAAIgAAIgMDJEYDQmuDyHF5SEoarNM1LRCi3iV+ufnWraDNf9P0qCK199yDsz5/A6T7r8vZtDn6F0Jp3jGJ0IAACIAACIAACIJADAQitCV7M4SUlYbhoCgIgAAIgcIIE8KzL0+k5+BVCa56xiVGBAAiAAAiAAAiAQE4EILQmeDOHl5SE4aIpCIAACIDACRLAsy5Pp+fgVwitecYmRgUCIAACIAACIAACORGA0JrgzRxeUhKGi6YgAAIgAAInSADPujydnoNfIbTmGZsYFQiAAAiAAAiAAAjkRABCa4I3U19ScPp8Alw0BQEQAIGeE8jl0MDUZ13P3XYy5ufgVwitJxOuGCgIgAAIgAAIgAAI9JYAhNYE18W/pKxpfHZDtNrR4jrhBmiaIQERC1+zDX1M/hBt53Q1mNIlYiNDXzcdUnFA2Gfs9SNa7RaEpSWW1yHbdXTY2yGHQETxz7oDG4bb7UUgB79CaN0rBHAxCIAACIAACIAACIDAAQhAaE2AHPeSIl60v58gsiagzbopy3IbTBUVbbSiHRT4rH3eaHDrMZ3dLGnkFOENwb7RDXDRoQiw3Qx/L4ovVw510xbvE/esa/GG6OogBHLwK4TWg4QKbgICIAACIAACIAACILAHAQitCfCiXlKYWPL3gjYfE/qT0DeaggAInDiB2mxnZMn3Kjq4L1/pfvNBLJG9bz9Rz7q+DQr2ZpGpDKEVgQwCIAACIAACIAACIHDsBCC0Jngo/PLpzmbVMxqHNNu8ED0MqExyHM64MEs1mY9WVqRpN+/jlt6vBjS9XNHu7o1nx/EfJYMyxpbV/SvdcOOYrbpQoF6vZt6xDC55O/V+RMpWWo9NMS7Q+i94qfqF7/7a77UbVduvXdf6eJvZhjbPilcMa1WQj/OxEPDr7htiHmIyCGTg+u3U4yVlPP74MceqR4v0hy9r2GfDUJZyqGG5z7XMytgYKkfUQGhtOu8q2xrOceeaVfS1EZm5pMzT+HlS+TfGR2o0OO+h2RJeH51+szLQhehdrK6lCaq9cg6+3vczqzX8rItZtdHm2Ajk4FcIrccWVbAHBEAABEAABEAABEDAJAChNSEmgi8pNVlMQgS41GorcpHkS4isf8jIWOPbiL80obO+j3N6li//wyENL5/oY3Fdij22aKHaUoihJG1RRCJNZJC1JHVxRtsmW4hFxIWsTSVIBGyqcwPnRHK7fSFyKHb57080H7/T7aLiW9ZKXY9pTAu6e1O2+Gq2/ynYVZxM/rpdREL0comN9axtsaguTor7lDzM+yoikJP5iu6/f2qY3BHdKPWFHXEoxKgxvd8uRLaep00lWoXHU26zNnxQslmP6ernUdS5te5XP3fsebMt42KjxZbtw32udY3fNYebCq37zrtSmIyc4745qI9pS/P5hiaTqoJs43lSzN2Qj/zzR7UlNC+kIBpah+UaWHxRUyOOcy6v973c3RB81iU8N9H0eAjk4NdKaN2xasJEux3947//F93/65/HAxqWgAAIgAAIgAAIgAAInDQBCK0J7g++pOwpOGmmOETbsFhrC6ZldqMloiriVyEWfGoZaGN6J6LplJ3pVRy8s53T/PmbpktFAGbXPhC9KKUSdAE5ziavGywOxmEzwfvLnh01LgPXigzjipMQUlWBxdwabIvAls8crJOEVqeYb943lnlE3U/Plwe20KrEiTKgYMzG+o/F3mZCXL+rmWf81obNXnEzguU+17qEVi2GzKBPyWgNcgvHADGxPHaOa9vg9TmoMmLZ0M/nH9UhgBGMfYK8y5cCmT3PJMpaW2R2vbIWutbH+nXYuHdIaDW+XEt43Pxq0+Cz7letw82bEsjBrxBam3of14EACIAACIAACIAACByKAITWBNLBlxQuANUJTo5jxc1t8FKIK+xSt6oHRSt1m75y2JIp7mj9FDVlZ5dTmpbZtTJj8Y6+Bzcks0DX8zkNzr9poGbaFgf42Bjl1nz3Kdy1gpPaWQ1TobkU25QtA8yT2R2iYuBacwu9tjXYI/Y1Ya2aHvRx1H1jmdcIrTVxKIQxM6O1odAa678YodVjs1csjWApYkDPyK3iTs84F+GoiPGO8gH69nIjaFOE1iC3cAwMuA9j57jbvyIWlMPezG32EYyZdr6Pj6rc2YAtkesj90pwHSax24BYLdYpXboOMAutXQnPnkM3DT7rDm0Q7tcKgRz8CqG1lVBAJyAAAiAAAiAAAiAAAh0SgNCaADf4krJnRquWCeoQXYIinEdIMLewyn5msy+afj/RbnEtBCJLaF3Q7bvc/npO7/MBTc6f9ZIGwcO/3IJP7Lba2q3WUmiNOnzMI7TWXOssFVCUBuBcpoXYohSLtTkKoa6OdYrQKrJsQ/eNZe4WWkNx2LrQGuG/UKmCOpt9MSR+X8/SzGqWvoq5tqqla2ZF23VRVXHPKdq5SovUcgvHAM9ovQ3P8dAcrD6/o7ez6ouZSoQNxatfaI3lrPuF8bZt0WoXK19EmWtRTPzXCbHlfIbQmvB0RdNDEAj+DXMII/a8B4TWPQHichAAARAAARAAARAAgc4JQGhNQBx8SdmnRqv5Ut6a0GoLLjIDTc2u8wmtZcbWaEYXjxOa8MNljNIBrtO112taX1/TtVP8dYtATld4svy26zXR9TX98TEv7y979ZQOqLHdymZU64fevvNMNlGLtlJazXqUMaxThFYx3tB9XXxdv/Nl+erlIlwZe61ltEb5r6qpykmbX2gE5k799v96lvtcWwmNdpkOM26ShdYgt3AMlD6UWZm1c9zO2pRzUBWjxZxRhNWoeK3JaI283hZaF2TZErMWRazDWrkBfq6hO6M19sukhEfQwZoGn3UHswQ3apNADn6F0NpmRKAvEAABEAABEAABEACBLghAaE2gGn5JEeKG66TpYDaqIR5Jga5R6QC1BmHyoVryVPtqa7gmwjr6s8sArGk8JlrwrDFHrchQjU3NJ8bhM0K9ovH7LS0KgbP+/jVCq2OrN6//WNhu+sz0iXX4VaO6unoABuOktFnJivTVsQ3Egax1WR4Q5hAx9TELX3w/7ejujUOiatu3nbXoFBql/Ur2dMh/zAat7mexbb6cG4G5U5eRGfLhPte6xu+a12UEmOPSFXhLYN933qlief0cr5+DOiP3YXXaIXGR86ScueYhc9FfaEXULnaK9tUXScF1uKbcg3ZYWcJz5hiahp91x2AlbEglkINfIbSmeh3tQQAEQAAEQAAEQAAEDk0AQmsC8aiXFMdWeq2GITGBjKdB0VSWbOV1Wm/p/ar63XA2o8vplJZExDJPX+iBBtUF9X3QkIafnyS617cpx9iyun+lm+JeXMyiMY1pwf97dsMsEj+qCCxEn/KT6gCtUmj121QebmPYWrlGCj3Fb8y6tqX46Lq/XW+RSK/f6rLdrM8qezZrbPrHbdSL9PpdCNvsJ8Y3m+LQsbr7VuJ2DXOjBmXFRGdtxuHT94D7WXAgLryWYdkg1urHY/jdMVdFDPpt1i9xb9n3sbT98UFK8jLvOt7/lSV2nVbHOJUY1+/BZ145v5rOO3VscXPcPQdFNmu5kIm6pTzrna9c4t9/Ujil+Uj1r9Nfmi3FuluzPpZzpxiSHv9yTS5sLPsWVuh+ZSLvX7ooxp/wmDmKplHPuqOwFEakEMjBrxBaUzyOtiAAAiAAAiAAAiAAAr9BAEJrAvW4lxR/VmvCrRo2TdiS3/AO6Zel2LSmOasDa6pZ6Tc98StSmB8zqiqDVimpWRrMRMa3Oya0HvMYfsu2XGKgTX6HY9LnbFZGPO5Z16Zv0NchCOTgVwith4gU3AMEQAAEQAAEQAAEQGAfAhBaE+jFv6TUnOaecL/0pocTEuJti7dJq/sZfwO0tAjEMz9ueEZtVtPY7ZzmmwlNILQ63JhLDLQZoYdhYtZpbnMEh+or/ll3KItwnzYI5OBXCK1tRAL6AAEQAAEQAAEQAAEQ6JIAhNYEuqkvKYfPuDuMkJCArKrRerminTf18DezgNNG04/WxxgH/SCXj5WIAduX3TOx6gn3NKBSn3U9HebJmZ2DXyG0nlzYYsAgAAIgAAIgAAIg0DsCEFoTXJbDS0rCcNEUBEAABEDgBAngWZen03PwK4TWPGMTowIBEAABEAABEACBnAhAaE3wZg4vKQnDRVMQAAEQAIETJIBnXZ5Oz8GvEFrzjE2MCgRAAARAAARAAARyInBwoTUneBgLCIAACIAACIAACPSFwG6364upTjshtPbafTAeBEAABEAABEAABE6CwMGF1j7/kZ9DNshJRDUGCQIgAAIg0JgAnnWN0R31hTn4FULrUYcYjAMBEAABEAABEAABECAiCK0JYZDDS0rCcNEUBEAABEDgBAngWZen03PwK4TWPGMTowIBEAABEAABEACBnAhAaE3wZg4vKQnDRVMQAAEQAIETJIBnXZ5Oz8GvEFrzjE2MCgRAAARAAARAAARyIgChNcGbObykJAwXTUEABEAABE6QAJ51eTo9B79CaM0zNjEqEAABEAABEAABEMiJQHZC63p8Rn8vNvQx+dO6n+pfUrY0vxrQ9FO97YhWuwVd818Znw9ntPmYUPtWtj5sdAgCIAACIHBCBLoQ5LbzKxrwB+SQZpsP6uAR3cBDaxqf3dDXrJu/GZIN2s7pajAl8WdE+5y68GvyGPe8AELrngBxOQiAAAiAAAiAAAiAQOcE8hJai5cU6uilKeolZT2ms5sl0WhFu4WQWNWfLoXgzqMFNwABEAABEMieQNSzLoUCey7+vRBfLvLn9Dc9lV9CpnTUYltF1Bx29DdDmrVrGl/90GPxBSz7W+FmqX5Z+/+39watcSTbvu/yYO9PojK02tz74B5416VBD3dL4vhosNFUg26qwNBItNFgg4aGPTBuqjA0lI73QFPTA2GQyoM76YHUX8CtBqsm9757H7yvsA8cPSIjIzMiMzIzsiqzVJX106TbqsiIFb+1IlP5rxUr6vXma924Xxc3qXYPCK21kXEBBCAAAQhAAAIQgMCSCXRIaJ3JePhG7j6fy+fDdrJTQl9SdOaO5LN21IvdkcgFmaxLDnOGgwAEIACBUAKhz7qw/vRujruzBzHfPa7OF47atg8t/c0QxiduNZ3KdHc33gGjNsEoQfqDHDaY/dusX2vNrrHGCK2NoaQjCEAAAhCAAAQgAIGWCHRGaJ2Nh3K1fypy1N5LU/hLit6OeJ4pD6AE2CO5iMsa5EsJXB9+kD2r9sDgWr+Yplsu4yjwZMvq7Jf4c2tc5/dOEA1kNPosJ26tg6iFHjdjXzJmPDe1sdHKAnLGsewrGz8tq5AalptrMuX0JT10LZRtVbXHGVzfy/Zrq+xDwVwv5Cje+qosUNs6L6J4SxD2R+L6cJltPFTiOJBky64/foqYm62r+1dmy6++Ppv95V4fMme3j+Lxo8Hk/uapvFHryTN2USyE2FSvdEe8Hp5dy8PBpc5a14sll7letBaK5ql4hsSWsTc/t3Qbdui8NzEmTKyUxpsOcLm/2ZcrVQomwN9l/lDdhcVDvE38Pt4R0R/J6NmJnJh7eubere6dvcJ17StTU28NhT/rAu7GngzWiNndmXfXR0CPDTZZIaE1Nyv1rH0t2witDhmE1gbDn64gAAEIQAACEIAABFoh0A2hdTaW4dW+TI6l1eyUWi+fcQmBVJRSL02XcpDZLhm9hH+26rVG1322smG1sCmx6Cq5z+MXeTGCTyyERgJQT8bDK9mfqFqwmVp006EMZSKnX5SI9iypJatFA/Nvv2Ac2XB5kLwkO9lJTvkGqRzfU10hFpaLbKq3DhIRxBHEjBBh18ALm6vLR9uS9WG+TTyepH5eXj/V8aPmoL+omOi6iZ4Y89lre2K++aQ9ZK83frO/bHjz9CbJiAuJghA/hPQj8dqJNK9+X/rPzuRmspt8AZL9wiGpEe0pZeK1KV6jWvxM4z6p62zFTRRryVo3Ip5by7HaF5sbE67YarO213EqSob4u8wfxfdGXZ3b9dVMxuN7OT5WJWfUDo2ye/eByF75c2GRNVTrWVe1iKL7iXqEmXrl8T3GlHiJcYoAACAASURBVBKour7Vz1dYaG1hB0yjfm3VL8WdI7Q+EniGhQAEIAABCEAAAhAIJtAJoXU6HIpM1Etcuy9NdV9SdCaTFkFUVmCazZr6p1pozfgyu50wt73QyrxzVEz/oR9ZUSZXF84r7O7Il9M4i87zMpibk5Yjgw8dqbQpOLxjAVFETk6sF/3ZWMZv7uTk3Ba0/QLjdGjNNSeMaEMqhVZTC9DKNK4Ww7IijNlKeiK3NftxcBVsR80Lra4wsmyhNeF63pfBQOTztskED3d+zmaPH2r0pg+7s0TPnBAasBbKOFba6/Wd/cVKfOxeTrDNx+imxkSY0Kq+mMp/OeL1d25rt+WP0y+5UjFl9wqVoer/MiHg3lmwrs0zqO4aqvusK11Hdn1W09D3u/DF2GDLdv9mWMTQ7LNnkb7MtY36tQmD5ugDoXUOaFwCAQhAAAIQgAAEILBUAusvtMaZmVpTbPelqf5LinnpHsno8wdVnDV30rL74u3LtIzjwTmN2GzvN+JgJlvIG0JlQqs+41j95A8FyQq37oEdOvvRt781e4hHgFiQTLV8q3qdFaIFxAO566UnS0/HY+k9vZOekzmcxk+0XTgKqMxcE6E15WWB0we9ZMXYWFCItgFbmcu1hdYF+olsLIqfhHk2o9UntNrz9mVRhnDx9+EXIH1iV7j3nT4L+NXoTQutSWzoK50vJgLWQrDQ6rPX86VHzobAGN3UmDD+rl5//i+s8v7OfFljx8S1Sjotvzc6ZQcKDlAs/ZKqYl37sqJDYr7+s66kV4+oGs37w2FyzwyxqZ027f7NMLfNyS4dnfnc1E+jfm3KqJr9ILTWBEZzCEAAAhCAAAQgAIGlE1h7obWwBmimPmoTZOd5SfFvXU+tydX3Gz2TkxP35d0RY+MX62dO/VZ3C6x/rnUyWl0Rzd5KrjJznayr4MykukJrOic7Mzja2l7jx2RqRnVGoxf7p3I17snx0zeZEg1xp5aYlZtrzYzWqAZuXIewMuu1JDN20X7K4segrJvRmvVJtXDl2SathMvbNOPb3TavLPPXAw51v7GpjF9oX4lglRFaHcEoYC2ECK1F9urSAvlD9uaJrU2NiTTes2Uaslm/fqHV9nelP87upFexPT6NhwO5fJJ+GeTGpf/eGeLDedfQPM+6wrVEjdbw20zU0i4bUfPSiuaN+rVZ04J7Q2gNRkVDCEAAAhCAAAQgAIFHIrD2QqvLrd3slPleUpRNR95sVq/Ps1lr2fp2GaHVZCoa4TUREqZTkd3dKMNS/4QJraY/sQ66SkWmgQzOxa0zW3QycvYE5QVKB/htClsxiYAo6gTnE3k2GMn26bEcR4fO5LPRSudaS2i9zR8WNldG64L9VMVPjLGu0Jqt41pfaHVLNegDt7L1Sd/I05uJ7MaZoqZea5jn00Pkcoe22TWRQzszW8kdoTUjxgWshWqhtcTfnpqv0crO1G2t9MUGx0Ryf6wsr+ATWn3+jpTv+IDD+E5r/KFKB/hOjbfujbav9OFWeSHde+8O8qGyd741NN+zrmgx5Z+BKmYvD+ofcBi8XIMbtvs3Q7AZVsM2SgaY7pv16zyzW/wahNbFGdIDBCAAAQhAAAIQgEC7BBBaa/Cd5yUlepGuc7qyV2hNBcHsASeJMHhrbdX3bjsME1rz/RudVpcIyJcWyGyfNqJuVDZX14yM5Ye5a7QW2hTgO1tAdDLACrZha/OL51opYtUSY4sO4/GUIEjc4B6eVmlPZp4uSy0y3J09yMGlqXNsBEpX8Kmqm1tph+/gnyijVcetFpkMj7wwo/v3iVDFQRBiU0AIxU08ZQyKDqY7t8tmTEWXkC6un2psCLE3l93tEXcr+9ngmAhnXcff1g6AjD9yNa/VF06F8ZCvt1t47yz1obpqsTU0z7OubC05z0FPhmv4Omy65WoJrYqTW6fXPiBt8bk37dfFLarfA0JrfWZcAQEIQAACEIAABCCwXAIIrTV4B7+k2LUaC+vu5Qd2ywiYOqymbqtu3x+N5NnJiajKf6no6baRbNmETB0/EVvcytfV9ImpOqvqtWzf5+vMam1SHfxl5pSpz1owvi3DugJIqE3lzrN5RtmQMpShTKL/2nVl85mS/rnmyjzcX4gcKbEwtqM/kuvDD7KX/kJGlW3yc1D2nH6x69QqIWe+se5v9uUqEjT98XN214v8pn0uug5pgt/e1p/1SSou1edi5uzrvy/9/q3cquFMHGdqn4ZktobYZGrqht0CjPDWl/7trWgamRIbcUdFayFvU7qW6thbttbC+tnMmPDfY/xrK1k3Mr+/zXi14iHKtI/u7tEhisdxJn66+sy9tfy5YNb1vGso+FkXtniiVimHbP3uGp002jQtTRJ1W+NZ3agZcWfZ53/yNI3LBDUxZht+bcKuOn0gtNahRVsIQAACEIAABCAAgccg0DGhtV2EXXhJmZ+Qm4k1fz/rcOUjznWlsr3WwVfLstFfs3NZozPOsglstr83+1m37Fhb3nhd8CtC6/LihZEgAAEIQAACEIAABOYjgNBag1sXXlJqTNdpmt/SOG9Pq3/dY891qvcWiy/jd/XpddXCzRbeuurV4nlttr83+VnX5Vjvgl8RWrscocwNAhCAAAQgAAEIdIMAQmsNP3bhJaXGdK2m7Z2CPJ89bV61SXNtk2PX+t5s4a1r3qyez2b7e3OfddWRsc4tuuBXhNZ1jkBshwAEIAABCEAAAptBAKG1hp+78JJSY7o0hQAEIACBDSTAs66bTu+CXxFauxmbzAoCEIAABCAAAQh0iQBCaw1vduElpcZ0aQoBCEAAAhtIgGddN53eBb8itHYzNpkVBCAAAQhAAAIQ6BIBhNYa3uzCS0qN6dIUAhCAAAQ2kADPum46vQt+RWjtZmwyKwhAAAIQgAAEINAlAgitNbzZ/EvKI55uX2PeNIUABCAAgc0h0PyzbnPYrfJMu+BXhNZVjjBsgwAEIAABCEAAAhBQBBBaa8RB4y8p06EMZSITjpev4QWaQqAmgdlYdnoncptc1pfR/Y3sXw3lan8ix/dDebJ3Hn+qPzve8o8xG+9I78T01Jd+/1Zu044rDBvI9cNEWO41/UfzpRNo/Fm39BkwoI9AF/yK0EpsQwACEIAABCAAAQisOgGE1hoeavolZTocikwQXmq4gKYQqEVgOnwiSkMdXD9YX2jEJ8rf2r9PfyeDa3nwfvsxleGTPVGSrNPfVAu17hjGTH3N59G93BSpt7VmRGMItE+g6Wdd+xYzQgiBLvgVoTXE07SBAAQgAAEIQAACEHhMAgitNeg3+5IylfG4J8eILzU8QFMIhBMw2ad+AVREibCXB6kAq774uJRzOT/3Z7Wq/o7unomcn8szW7iNM2ad3yVmaqFVHKE3fA60hMBjEGj2WfcYM2BMH4Eu+BWhldiGAAQgAAEIQAACEFh1AgitNTxU9ZKS3VY8ur8QOepJutN4JPc3x6J2Jc/G8bblLfX/7nbkouvEaWcbbrZCh/VjdkXnx71Jt1H3ta3lYxbPz2QSGitTscvKHFQf9kdyffhB9hJIbrag04+VaejanrIw42Q/71sZhUXXRr1E834qb+LMRfs6M0p6fV6Qs/u2Bb6ieYjEPJ5dy8PBZbqFPZNV6fVV7MjS+SRz2pernZ6cFIwTGoNbkmZ1OhE4upezu16UPZr/Gcho9FlOrC33xWujqP9rOfywl1lLZX6K+4nj2FsJYDaW8f2xHMd7+aMM89Ntea3KDOSyWpWfjkTODuXD3glCa437Jk3Xj0DVs279ZoTFikAX/IrQSixDAAIQgAAEIAABCKw6AYTWGh4KeUnRgtUzqxZjLKRJKrJG4trwSvYnWnRVP2HXuQKtRFuWPzs1JUP7cUVDY+9MxuN7OTbKU2JbKgr7xoxExM/p/LL/9mUWZtsU9ft6O95yHWcNSk4wTVln555nkTrb3/Y22f6tPn/z9Kawfm4iTDqCnBGRXQFWzdU/j/tkK7r0+9J/diY3k91EeDcib8RK0u3sWrR1x/DNNWWcCpJl41THjplfXGvUyeS0YzqzXT6uRXz6pWptlPVvr5MAP8Xb+YvLAOQXvinlIRHfTD1V1d/lgTycfonqvZLRWuPGSdO1IxDyrFu7SWEwQisxAAEIQAACEIAABCAAgSUQQGitATnk5TMnVpmDeOzMutlYhlf7MrHKBgRdl8mE1eKk2pWc1nkN7ccntPYKxEU7+9Y3piOaerdR58XmSqFV9XMkchFnACt7/QJuKrRqATIVyOoIrUn/530ZDEQ+b1+U1tSMmIjIyYnFX2VIvrmTk3NL/K6cR4EQr7JPlTgfJQ1/kEPngKY4WzOX4WsL/FleFeMk2ctWH7nYzYxbuGXeX5e0OjbD+jdCc6mfYqHVl5FctOSTmskeUT8pM9DTB2shtNa4cdJ07QiEPOvWblIY3Bmh9f/7f/8fdZKrytGVh4cH+S//7f+Ww3/7Cx6GAAQgAAEIQAACEIDAShBAaK3hhpCXT0dMUmLP620ZPTuREyvj0xEu4/FDrlNNq0TP0H5coTU+Nr3gEKCqMbNlAkSKttRLkn3riqaeTFCTkZjzT1ZItc6Szxw4lN9Sn9rlF2F9YqQ/QDSTA7nrpQcdTcdj6T29k56dZVw5D6t0gHUAUyIaX4vsZbKWU1G4XFT2MlalA3zjPExECe1JNnZh7Ko2sR/FIzpGuAKE1oX6D/DTIkKrEfWNaG+L5T5xmRqtNe6iNF0HAiHPunWYBza6BLrgV1U6AKGVyIYABCAAAQhAAAIQWGUCCK01vBPykmIEvKgm5d1ZJGrlBK9M2QAtoGqRq/g6bWiV6Bnajyu0qizGA7ksOB29akxnfgUnsBdt1dd29GU0eiYnJ1YmaCzEmZq2Pjdl+8xuqXc/d8Xc/avsNvZUIFRlRqsyIQ2TqJ8Ph1Fd1yt1uNnTN245h8p5+IXWyPYPh3H92lSgNhyqsnsTMTYR+MvHSevxVsegmEzX2Jj8YVPlQmtVjIf2X+onXyZ5xVpPMlo1vKherooDVXs2OTQLobXGHZOm60og5Fm3rnPbZLu74FeE1k2OYOYOAQhAAAIQgAAE1oMAQmsNP4W8pJgsSluoy26tz5YNSIXWW0fgy22vDxZaq/vJC60mozEv6tUSWo3A5TvMKRIk07q0Dvpsvdmon+yWeSWATWW6uyvq/KKireimjmvuc2uMvNCqhMg38vRmIrsFYrFtb8LEZHUORrJ9ehwfJpYpHVA6D58Aav0urglq16ZNRFSrbmt5jVbFvGIcT23YvFgbRaqMnbIGmW30EaQyobUqNqv6D/eTybTOC8GxJ1WMvXka1cXVcx2KTEwZDvvQNqteK0JrjTsmTdeVQMizbl3ntsl2d8GvCK2bHMHMHQIQgAAEIAABCKwHAYTWGn4KeUmpErwk2nI+Eas8a2RB+XX6xPi7swc5uEzFIH2NK4xWjZ89fd1tb9fI7EWCWsiY1Ydf6X7l+qHwcKnCQ7acQ4mmorUwLYyFHGiVHkzmHrTkbJOPxMOoIGziFx9br9C6lamF6jmgLFs7NhIik3l4tsFn+sgdfuURoav9Xj1OdR8Z5ovWaK2qu5vrv66fUrE0l6HsyTSeDnfky2kaA3ZW641ZsL45lwnznnqvNW45NIXAoxAIedY9imEMuhCBLvgVoXWhEOBiCEAAAhCAAAQgAIElEEBorQG56iXFrQmq6oFGJxnJiSkj2h/I4Nm2nE7crM7q60a6zuu52dIuOqswKU+qa4/qLM1kMM/4IyejND/uTZyRGW3Kln7/Vm5vy8bMzi/t39t3VuWN2WdrqdoZiG791+L6rMaNRlDL12dVLfyczDzFHFiWqauazYi0+44+k6EMZRL9V203Nz8h80gzRPvSv70V7b18jdsiDqngXOV3LdafKL96xqmOQXNdbNu9O9dEyMyUFRDRPtPCdpmN1f2rLfwR3kA/GT94Y8HOuM7W0U0+s4VdO8M1ibZkjSROtw69y9cutjJja9x3aAqBZROoetYt2x7Ga4ZAF/yK0NpMLNALBCAAAQhAAAIQgEB7BBBaa7DtwktKjenSdCkE/LVTmx96WeM0bzk9QgACyyXAs265vJc1Whf8itC6rGhhHAhAAAIQgAAEIACBeQkgtNYg14WXlBrTpelSCCxLAF3WOEuBxiAQgECLBHjWtQj3Ebvugl8RWh8xgBgaAhCAAAQgAAEIQCCIAEJrECbdqAsvKTWmS9OlEFiWALqscZYCjUEgAIEWCfCsaxHuI3bdBb8itD5iADE0BCAAAQhAAAIQgEAQAYTWIEwIrTUw0RQCEIAABNaYQBcEuTXG35rpXfArQmtr4UHHEIAABCAAAQhAAAINEUBorQGyCy8pNaZLUwhAAAIQ2EACPOu66fQu+BWhtZuxyawgAAEIQAACEIBAlwgsXWjtEjzmAgEIQAACEIAABNaFwMPDw7qY6rUToXWt3YfxEIAABCAAAQhAYCMILF1oXec/8ruQDbIRUc0kIQABCEBgbgI86+ZGt9IXdsGvWmj9X/IkEoyfiPqb8r/8t/8uh//2l5Vmj3EQgAAEIAABCEAAAptDAKG1hq+78JJSY7o0hQAEIACBDSTAs66bTu+CXxFauxmbzAoCEIAABCAAAQh0iQBCaw1vduElpcZ0aQoBCEAAAhtIgGddN53eBb8itHYzNpkVBCAAAQhAAAIQ6BIBhNYa3nz8l5SpDJ/syblj80CuHyayW2Me3WoKk275k9lAAAKPTeDxn3WPTaCb43fBrwit3YxNZgUBCEAAAhCAAAS6RKA7Qut0KE/2jATZl9H9jRxvNeuq8peUmYx3enJyWzTmooKoEhQv5WCjRdUsW5g0G+H0BgEIQECkDUFuNt6RXvSAbOf5PJ/f9Bd1n0f3ctP0HwzzGDQby07vRPSfEc1zasOv80xzkWsQWhehx7UQgAAEIAABCEAAAssg0BGhdSbj4ZXsT46lYW3V8UHQS0r8ovTs+kEmSZqpybqc/8VpNh7K1f6kcfF4GUHW1hgwaYss/UIAAptMIOhZVweQ+iL09bbc3xzLVvSMvJOzx/7S0BI1+yshtE5luPNFThUjEZkOn8je+aJf0LpOatyvdWKgobYIrQ2BpBsIQAACEIAABCAAgdYIdENonQ5lKBNL2GyHV9BLildoFRHzUje4lodUgQ00dCbj8b0cH29ugYA8KJgEBg/NIAABCNQiEPSsC+5R7/a4O0u/fFQi4uvtVcgi1bZ9OFwBW6ZTme7upmWAor8ZPshhg7tzmvVrcAA02hChtVGcdAYBCEAAAhCAAAQg0AKBTgitOvND0Wk2+yPLO+glJVBoTbdR6lHsjBr3s76Mrg/l7su+TJ6+scojiAysrNncNfcXIkdWKYP+SO5v9uVKlTd4di0PB5dpXxnxN2ubeMThlLnCnorHzu8dgPV9k5+TVQ5iNpbhVTkTkbicwyLzjUT8U9l+bVjms5KL7MxxjHkU+60+yyI/FI1ttqPuX5ltvAHx54ml68MPsmfVySiN31goKLI19L5WFpdeH9zH5UT6Ixk9O5ETt7ix8YaMRp/lJJmL8m9+7WTna2w2vgxbfzpTrTSu444dVtHatbPcfMQGQfMw/VQxD4nd4j7C1p26vm78qji7kKN4C3p05/T6y8yzjHWozyTZ8p4sYOfLskXWmuoxxI7w9ZbxShQ7T+VNXNs7NHMz6FlXFUTmc08GazTnu7M5vnQMHTS03QoJrTmT1U6Y17KN0OqQQWgNjW3aQQACEIAABCAAAQg8FoEOCK0zmc22ZGsrfWm3hawmwQa9fHqFVlO/1RXp9Av2M+9hVs5nSuy7FDk/l6SteTnPi3Z2f/G44r5sS78v/WdncjPZTV7y0xdwXeZAjIgb1b797NS8dbKR4vlKtPVSrBIOmdp3NbOOIwFGsgKuxa+SiXVI1iLzzcw/sutzRvgqsTPrY/ffZaztchh+lgeXVlaY4wddQMMpreDxY3D82eKfNfc61xfHTGixj+q4dO2xM56rWZ5+ya5Fe+3YAmm6vsp9q6HVjZfkmiSm4jiOvszoVa6vkHmE3hND5pfvK3TdaTZJVqM3fj0+iUvEaPGz6F5nidJl95BE5HTvwa7PquNu0bWWiq1ldhhBNuB5YYm39hcBb57eBO/6CHrWhQZSdO9Jn13xwkhLCYT200q7FRZa1Zo4ErmIv2RpYvqN+rUJg+boA6F1DmhcAgEIQAACEIAABCCwVAIdEFozvHwvdQ0hDXpJcQ6zsAfOZ3QGC1XxQV+ugFwtBCXlCpKMuPw1SdZnJMZ6atxmty96Xv6yYlIsMc1/yIh3y6QtOO0qlSbKyC1n0sB8ndixMvVU+YcAO7M+Lq27V7hV1HNgS4Af8kKrK3YEx9+iQmuArbWXqIeVPZ/eeEf8wpL/8JscC7OOrWzSKl/6eDprIyBe8jGVibkE1PzzCGVdNd/ifgLWXUBM1IrPrL9CWAcJrZlZFqzRRdZaG0Kr6lPfa/oyGIh83r6oddhT0LMuNJDs+qzmGt/vQvtrtN3qCq3T4Y58OW32UM9G/dqoH8I7Q2gNZ0VLCEAAAhCAAAQgAIHHIdA9oTXaLh6lgTR+cFTQS0pB6YBki6y1zT6/5TTN2MxmtOZFxXyGU+6a19t6y3SShegXbbziX0YwTgTNWODMh2tWSF7gNGdP9mUqHMTjeIXWLJMG5htPVLMVJ7NXi71utm/WTiX46ZO29Y93624R6+QqD8sAP4SJP6lt9inXhduhc8Jj2fVx9l2ArcG3vxJWjs2FtZADBMpYBHLXTnaLd96XlcwC4mU3+Iui+ecRyjo7n9Bt507JDqsetXOfCYiJYKHV568Q1rlt+xYZK86j31as0UXWmu7evU9YN4zkC7Dg50VysU/wDvN+0LMurCv9pZg5CMu+n3449H+5F9pvI+1WVGg1pXGOQzP+w2A06tewIRtvhdDaOFI6hAAEIAABCEAAAhBomEAHhVb1Xtd8JojiHvSSUlSj1cowGsU113JbnVX91FsttuoamrFQVdBn0dbeqOZkXP/OzTb1C49RP9ZLbz4L70Se2aUEMi/N/picX2j1iprZbdhBTBqYrzM5V7jQ25cz4mvGzuwWZ5NlZmKglHWV0FrhhzDxJ92KbNvmxF9sRzZzOTh+G8peq2KV2nMgl0/25LP3JPFygbJ47eS/2Mj6siqjdZ54Kb7fzz+P0GeIP6M1X6M431/AuguIiRChtchfIazTernlW/ar4k4LpUO52p/oL/c8YnkVy6rYydvqlqPxrVeRtIxDuEiuvRn0rAsPJNnp3cnZwyQ56CmaLzVaCwjapU5CIYe1a9SvYUM23gqhtXGkdAgBCEAAAhCAAAQg0DCBDgqt6gX0jTy9SV/qmmIW9JJSKbSmh1jlXq6tLCz3xTmzbb5U+Lp1siarhdaMKJIVCbLzKdrenj0xOX7J94tdFR7x1GtUV7h1W0OY+ASfmvPNmmpnyok6FTpSWp1tubadRVvSo2uiw82s7fyFsVNQOsB3IrXlh7rij52hW19oNQKTzvDNf1HgOT07FzMlcVEVl5lt4DqTOC+CG/EpG5cmW9AWpMqF5TTL0fi/UiwLieuiLxCmU5Hd3egwLf1TJrSW3QPC74alsVuaaRew7gLuI9VCa8k8Q1iHlA4IiDtFdJG1plBWxo7P1sLnRWRR+hwsyP4vi4SgZ11wKOV3mai1dXnwEFwzNnio2g1XL6O1rS+KFZpm/VobdiMXILQ2gpFOIAABCEAAAhCAAARaJNA5oVW9sNY59KMO26CXlNJMy1u13zizFdRkU5kMJb01XgtF2YN3btOapBU1KneNHOMc3uTZSprdYpv5txGg7Fqo+VIDUxkORSbWNuEiISiUdzZb0FcPNWdbjsni882+9GbnXmWnP+s49qO4pQd8rMtENb8fvsj25xO5O3uQg8vIKVEWmS9L2J9l54+/SNrLHATmz2j1Xx8WMyXRERCXrj1+Ib5coKx3GFHWXyFiWVW8JNvub61SHN5txAGlA7z3gNAVWFSaxLoHFXYVsO6SDH+75Ih7H6kWWgMyUc+tDNx57pmlcafnuehaS9dnnfgre17khc2iXQJFLgx61oWHkr7/mAzWyA9uhmuNrhpuulpCa/7vF/tQv8Wn3rRfF7eofg8IrfWZcQUEIAABCEAAAhCAwHIJdEBotU65LqqB2RDT8pcU8+JbMlhpfVZ1nV02wNS+zNZtzf9eXWlEHz26uuZC5EiVIojtiQTefblS5QmkL/3bW9EfZbcCu/Poj0by7OREzjNsk5qzUR+Z+qyZeoa5zwP9UTpG3Ed+3nZtXiP4LDJficSUtMxqfut0kZ2ubemk06zJANYVLH1jS3QIjqkh6rdfZ5za9VXL4i8fS9eHH2Qv+HrtkxB/FodGOasLObLmE/voXh+YlsR4nIGcztoWhe11FTrftE5r2PrTh81Vc8jcSyrqhZr15dYDLroHeA6880Cvjt2yRRyy7vT1YWvHXXNNsQ7rJ75nxuGRvR+e3fUWWmtpNus88ed/XvT7t3KrujNxk6mH6x4g6PdjG4Jc6uv8wZCBj4SGm7l/O0hhXeeGhy3ormjNhfgr1MI2/Bo6dlPtEFqbIkk/EIAABCAAAQhAAAJtEeiA0NoWmny/6/+S4q+duDyCyx5p0+a7bL6MBwEfAdbdusfF+j/r1t0D7djfBb8itLYTG/QKAQhAAAIQgAAEINAcAYTWGizX/yVl0wSQTZtvjWCmKQRaI8C6aw3tkjpe/2fdkkCt2TBd8CtC65oFHeZCAAIQgAAEIACBDSSA0FrD6ev/krJpAsimzbdGMNMUAq0RYN21hnZJHa//s25JoNZsmC74FaF1zYIOcyEAAQhAAAIQgMAGEkBoreH0Lryk1JguTSEAAQhAYAMJ8KzrptO74FeE1m7GJrOCAAQgAAEIQAACXSKA0FrDm114SakxXZpCAAIQgMAGEuBZ102nEyyqRAAAIABJREFUd8GvCK3djE1mBQEIQAACEIAABLpEAKG1hje78JJSY7o0hQAEIACBDSTAs66bTu+CXxFauxmbzAoCEIAABCAAAQh0iQBCaw1vduElpcZ0W2s6HT6Ry4MHmey2NgQdQwACSyIwG+/Im6c3rOcl8V7GMDzrlkF5+WN0wa8IrcuPG0aEAAQgAAEIQAACEKhHAKG1Bq8uvKTUmG4LTacyfLInco3I2gLctMvpUJ7sncf/7svo/kaOt/wjKpGsd3IbfziQ64eJoH+36p0Ods7hV11zKs+6rnlUz6cLfkVo7WZsMisIQAACEIAABCDQJQIIrTW82YWXlBrTbbipFmPuzhBZGwZb0F0sfikNdXAtD970YS18K0l2gPi9HLd0eBSVqf56+15uilT9Ds+9a1PjWdc1jyK0dtOjzAoCEIAABCAAAQhAYBUJILTW8AovnzVgZZuqLMvX23J/cywFyZULdM6lPgLT4VAu5VzOz/1ZrSqb9ejumcj5uTxDaCWIFiUwG8tO74MclmRQLzoE1y+HAM+65XBe9ihd8CsZrcuOGsaDAAQgAAEIQAACEKhLAKG1BrGqlxR3G7an4/5I7m/25WqnJyfPruXh4DLd4u3JOnT784tlKoss2SVu9eG99j7eUt4fyejZiZyY3eWOqXr7eM/ZUm5nRVqZkuq6aE5P5U2cGdkf+TLa/NmseRsvRI56kuxkj/o+Fim0RaQJ5iF2XB9+kL3IsLwf7OvtzFC/b6xt1hX+Lw9N1c8beXpjtvpPZbjzRU4tIVsJrXK6La97J3Kbiy91/ZHI2aF82DvJCa1VsVfMPeVT1keZ3xTD0y92SQMVZmlcFfVbtBZqLPGoadp/uK+b4OWOHS0up+xDk8wGA6WvB8TzYCCft0+TLNXyeqw6tj8cktVaN+ZWrX3Vs27V7MWeMAJd8CtCa5ivaQUBCEAAAhCAAAQg8HgEEFprsA95SdFiyDOn1mUkAH12BUnp96X/7ExuJruJsGOLSdE1km751iKSK7w4W3WjbLITkZwgZWyZyXh8L8fHqgLnTMbDK9mfqOxSvX38s7luOpShHIjsWbVUo5qfn72ijxEWSwWYkky3cl6pfUld10JbFmOetyMWREWLvSoLNxG6HNHSCM8hvhnJs5OTaKt+lf+rwtLlHYumF24t1khonUxEotjJ1F9VHC8P5OH0SxQ3dkZrSOxpUXAoV/sTXf8145egPqZD2fkSi3iBfjVcsv6qWgtVPLOf1/V11Vqt4qU+Xzaz0Dm6h9dlBX6XXNTnh0My1+sG3Iq1D3nWrZjJmBNAoAt+RWgNcDRNIAABCEAAAhCAAAQelQBCaw38IS8p1cJhXsCLhE+V5WpEPa8wGdfTNCKfanMkcuFkMBpB1xYGtQCpMlT9J4NnhFYfjwKh1Ii/Kjvu8/ZFcW1Gj4hWJJglglMkTHvKDHhsaYK5zpq1xNpYuL6Ns2q10DqUKxE5OVHnecWZpLOxjN/cycm5JUSX+ibOaLYE3Jz/q2IyU4YhK9CZy43QuusR4RPxrKcF+kRoDYm9eIC80BpzCe1Dsbs/lkj7X0RoDVgLVUjzQmsNX+e2y2fWahUvrcJ6tt17+mmKWd14tudYUgbEtxbrsqf94xMIedY9vpVYUJdAF/yK0FrX67SHAAQgAAEIQAACEFg2AYTWGsRDXlKCRT9VOsA6oEiLlnHWYYEwmW/j2/ufZi46W40rDkRKMlptHkZsjH+XPzDJJxp7gEbzscRJq0nhdmhL4Iyal9jSBHNdKiEWWmMhKSqvYAm+Wlg8kLtemgE8HY+l9/ROenbGbzTfIt+cyhdTOqLI/6UxqcU3k+FbJmwlQqvJljTxZQuTMddEaA2JvSrhMLSPINFQbW83P9myBJa/Cnmb0go1FnqSrRvqazfbW43krNUqXvqCXNa4t5+mmNWZY24+JSUCStZ6PQ/Q+jEJhDzrHtM+xp6PQBf8itA6n++5CgIQgAAEIAABCEBgeQQQWmuwDnlJmVf0s7fc6uxKVQUguxXcylgNOFwqteVALu3yAM6c/RmtabmDY9nKinHJ9emp9f7arHHDBTNaq2xpjvkzGY0+y8ndWSSCO+NaW+X3r8z26KdyNe7J8dM3rkhW6hurRqsltAZvuY5FXC16+8sWGPfYQqsW8s6jWqdndz25PFDXpwK2EVo1y4rYqxAOtWhd3UdZ6QE1hOtXd66RDzLCeNBBazkRPFNSITO3Kl83wUu7YcnM6sSzVTbDiTsnK9te6/4vVWrcamn6yARCnnWPbCLDz0GgC35FaJ3D8VwCAQhAAAIQgAAEILBUAgitNXCHvKTMJ/plxDfPVm9lprNFvKju6XQq091dScWbtHSAT/ySbI1WPZCbgeoVWq1ajY745wG6SI3WAFuaYG4ya3N1cnMZrRM5lni7/WAk26fHchwdMpYpHeA7fT3yTc+T0eoXXwtDs27pgKgj+xAzS1zM+jYk9iqEVl+pglz8OnWCA0sHWIK9I7QGrIUay1zTMvVng3zt1kbOz1WPXlhqQX+Yq7HcKrPac/wgh+aLn6rSAdRorRtuK9c+5Fm3ckZjUCWBLvgVobXSzTSAAAQgAAEIQAACEHhkAgitNRwQ8pISLPrZ2WCejM/c4VceMSm/PXkq+vwjJbNmMwL9dSOLhdZUODQiZFo6IH/4UlFGXiwxFZ5GXskrwyZvS3aeekQ3G9VT4sDbb9GBWqbmbXr4k9N/of/sbEnjm55bj1cb6902XhaaYYdh7ciXUysr2spqvYlOsMpntCbs7IPXnNjTLO/OHuTgUh+25cvIrIpf137D4Fzs8hT+jFbN1Cn14N2q766FGss8xlLX19ZhaHPwquau49yps+z5gqMOM1v4LYvnOodhOYeS1YVO+5UhEPKsWxljMSSYQBf8itAa7G4aQgACEIAABCAAAQg8EgGE1hrgq15S3HqjSni5EDnqyYkpMxnVHTWHIfWlf3sr+iP3xHpjkharzL/8W5yL2uRtuYkzL1WH8Xhxtl5aBdOMYWc/ivRHI3l2ciLRlfHW88guU0c1sx07X8s1FtJebzsHXNXiFRuZteVCjqSXAp6LeYgd14cfZC8eJ5qfDGUok+i/dj1We+5+3xjRt8z/piSDPy5ihVTGO2/k6Y2pQTqV4c4XOVUHiGW3xyf1eW2B3PWx7jONsbLYM5/p7F/RwnESRKnNpfO3S69m1qBiePpFbaXPNtJ962zWZFElJTZC1kvIcrfjYTFf69FCedltXX/4fOXOpC4zdYDd+blmWDrHwUA+b58mB93lxF7HDBW3r2U7U/IkhDltVotA1bNutazFmlACXfArQmuot2kHAQhAAAIQgAAEIPBYBBBaa5Bv5iWl5jbxGvatdtOSA3RaN3yVmNexZSpjVQPWZJ+2zmkZA6QZsVaJ2mRgN3tyGfaswxjrwYxs1nWIpTAbm3nWhY1Fq+UR6IJfEVqXFy+MBAEIQAACEIAABCAwHwGE1hrcmnlJqSO01TBuLZr6D95q3/RVYh5ui1PTs31ISxphJuPhlexPdDmG3M9sLOP7YznW1S/4iQisPjOnfjReW3sCzTzr1h5D5ybQBb8itHYuLJkQBCAAAQhAAAIQ6BwBhNYaLm3mJSVcaKth2lo1XX7W4ioxD7HlMbN/1yqUMHYFCJSXE1gBAzGhNoFmnnW1h+WClgl0wa8IrS0HCd1DAAIQgAAEIAABCCxMAKG1BsIuvKTUmC5NIQABCEBgAwnwrOum07vgV4TWbsYms4IABCAAAQhAAAJdIoDQWsObXXhJqTFdmkIAAhCAwAYS4FnXTad3wa8Ird2MTWYFAQhAAAIQgAAEukRg6UJrl+AxFwhAAAIQgAAEILAuBB4eHtbFVK+dCK1r7T6MhwAEIAABCEAAAhtBYOlC67r/kb8RUcEkIQABCEBgYwl0IfNxY51XMvEu+BWhlciGAAQgAAEIQAACEFh1Agitq+4h7IMABCAAAQgskUAXBLkl4lqbobrgV4TWtQk3DIUABCAAAQhAAAIbSwChdWNdz8QhAAEIQAACeQJdEOTwazf9itBKZEMAAhCAAAQgAAEIrDoBhNZV9xD2QQACEIAABJZIAKF1ibCXOFQX/IrQusSAYSgIQAACEIAABCAAgbkIbKTQOh0+kb3PI7m/OZatubBZF81mMn1zJK/Pb+U2/nW/P5Czi1PZlSsZXu3L5HjhURa1kushAAEIQGDjCExl+GRPPg+u5WayKyJTGe7syfmza3mI/u3/KRPkZuMd6Z2Yp132+r70B4dyMWng2bpxvmp/wgit7TNmBAhAAAIQgAAEIAABCGyc0Jq8JPYXF1pn06Ec7Z1HAmt/dC0Xx7tauJ1NZXy0J+pdtD+6lxuEVlYaBCAAAQg8AgH7ORUN3+/L6OxGjot1VqkU5GZjGfZO5Dx69uln3Gw6lqO9E/2FYwPP10dA1fkhK/26BgSijNb/879EHh5EnjyRh/98kP/6L/9dDv/tL2tgPSZCAAIQgAAEIAABCGwCgc0SWqdD2YmF0YVfBKdDebKnXjOLxVSVOft6G6F1ExYSc4QABCDQFQLVgpzOlLWF1ug7RivbdXD9ICVJs11BtVbzqPbr6k8HoXX1fYSFEIAABCAAAQhAYNMJbI7QqkTWywO52H6ttz0ulHEzk/FOL8pYFRnI9cNEvMlBKusnKR0wk+nQLjHQl8H1Tfoiagm3WducrZqO3brPvfN4G2d/IKOLiSQJtHP1qV6Wh3J0EmfqDq7lYhJn6tr9xVm8hx905q7+cVkU9VO89VRf34tf1vvRdteexdoaIxbNZTCSi4M76cWidyi7ReY4GJzLudbYPT8l8eBrXpPpPDcse64iKu4uZLJrylk8QlxGkyiPXSdGBgMZfD4XHeZ9Gd3f6BjPsLPZpCJPyfxC2Ye0u9+W1704my8yJLO+4/mmJUZK1n/R2roW2TNxXrH+clmMFpzaWfYlnOus+8jrhdvO7XVTIyYzCyLr96B7Y7aPwUDOrQWudiv47nPmPpXc/a4jB0Xiow6BdNdE4f0mYpLeb5P1KW+SL/L0rTXe6p98WdiX0bXKSi1ZRyFxW/Dsqhbk/EJrVJYnAmCt06I5Jveg8GdO2Rov9LW6yHDrD+T6puB5Pc/Ndc2uqfbr6k8IoXX1fYSFEIAABCAAAQhAYNMJbIbQOhvLzpHIxc2xiHnRX0RoVf0ZUcW8AFdEkn4BjV8+7002bFaY3JGjD7dye2u/pNqirvvyal5qB9f3kWCrxd/sC269Po0QEgkWvXh7qDXH5EXa8LNY2BlM5f3MZDy8kn1Vx89z/XS8I3snz+T6elu+yLEc91LeeoypjMc9eXrXi2rtXt8cR+JsKLtF53hwORQ5ncjuVio2mLlPh0ORSb0X+VCm89yssnON4ravmUUVGx8pLqtjN/Nlxr1iauIgjXFfKRD1uzdP9ZcYVfMLZV/ZToay8+U03kI9jIX/dH1X2aG1oFikKllbIW3EWVPq3rCV9h14v8rGWm5cVeszzmgMX/eR1Fq69lMO1ffK7Bdmeb8rfbL83ljUx8FltS+iuZgv3CwhVO90yMeo755atj4TITd5Vk1lPBTZj78sVHM7uOxFwmbRPIPixXNjqRbk8v5Pxf2+DEYXSW3yqntQ1f04bI2X+xqhVTu52q/zPGWWew1C63J5MxoEIAABCEAAAhCAQH0CGyC0qsM/LuUgzmJppEarnSkUKFxMhztR5mn0QpxkK2VF0bFcyQc5OblNa7tOxzL+cicnJ+rl3RJmEzEl/V0yN8um2bhGn4l4Yvo0QoJnDOvlPy+4mJfwon5mMh7fy7EqEpjMw2WhQ9mIMk/ljSXqnH4ZytW+lbkbZUyFzrPKNivrrnSOkSTkFZvqLsNcTFrxtdD2W0+M5AW0R4jLoNj1iFiWsJXUhaz44qRq3eXvB+UCYpKlWOIjJTipDGudka1z3avsiKI9NxePmJVt47PDs6YSwS3wfpWNkxDb0vVQfP+I1nTF2p+PlWVxUHz5eKd9hK3JEKG15H6TZEH7s+BdG/blfvhGvpxa972AeYbNI3/Hqhbk0th0r1aZtheyv7sV1ys3X44UZfrPcz+u7+u69+Sutq/26+rPHKF19X2EhRCAAAQgAAEIQGDTCXReaC09IXnerNY5MlpNoCkR5s1rzzboWCy835d4C7J+MZXxWHpPzdZ462U1EVjKRFAtQNbvM7ssPBmEnpWTiIKFW41NP9ViixFandIIZkzlt4tj2TK73+uwq7StbHuzypqy6w62ILReiLy5EpETfdDMQkKrJ0aKbnhLjcug2PUJrVbWZywYhn5xUjS/svuDL1MzElpLfGT66w9GcnZ6LNbu6Ah9Oef4NPcSgd+Zb6Ed9rZufUjfvcmWbVNoDVhbIUJr2L0yy8qK7KD4qiG0lvjbFbB7Mh3qDNMkozXZveC5p46e5b9AczTEeI7Wfe/6woqpgHk6Ozhq3FuqBbmKLyRMRm/B7o1kmgExU7rGAxhYj4lN/3uPjNaNjwAAQAACEIAABCAAAQgsgwBC682xzryp9WNn84TW5FSZtap+30juz4xwms9ovT8+FolFkcFoJNuyL8dPTb2+OYXW2n36sktj6TMg6y6tnVnUj976f6wKbRZmtMa8olIIZ3LX07UPB0kdxDnZJS/mC84xwtG00DqQwbNtOZ24GbxzHygTMNdoDsuOyyBxpCmhtXx+YZmatihX7SOT0erWLA7hXEdorbBD1Yc+Oonr2lo3t6UIrcVrS8Vb8NovvVcuS2it4Dwdy86ers0bievbd7IX7T7Ilj7wMKlYn3ZsXh9+kL2oGLavRnHxl22p0Fodt/YjcF6h1S5bEdWVPbiMa80WxETAPQqhtdYfJ6WNq/3a3Fht9URGa1tk6RcCEIAABCAAAQhAoCkCnRdas6BCM+CqANuZcIVZh9OxTHsqAykVjaItz4lw6hcLd7NClC8zMWDbqJpDlNF6fCz1+izOpAwSpgrqtiZMp0MZ9+ItsAVCq1sGQWnPRmh9kInENW6dw2YC51llW+AWbj2XhoXWRERppl+3VqfvBPBHisug2G2idED1/ILi2TnEyazZMh9lP6u2Q6/VGkJrZay4NiQ1R9sUWgPWlvoSpnztz8vKumMHxVdgRmsl58yTIiscJnWFPffUCl7ZeEiykk0JmYB5ps+pkLhN51ItyBXEf7aszumXpJ659zkZEDOlz+wABlXP8k36vNqvq08DoXX1fYSFEIAABCAAAQhAYNMJILRqhSN+GSzLxMqHiqkl6D3JffxGXt8dyMVkV7YsQU4JrRdyJNEhLJ6TmXXt0fgltuSAlUjmM5mvpQe+mHqm9fqMsvHUAURbM5mOr6R3rDN/Qw9XSU+fzvbzVN4Mv8ipOgiriH325Tn3Mp6KMeblXZ3cHcqu2LZ6c2xKaA1lOs/NyjfX8fCNPI0O7HJPDl9mXFbHbs3DsOz6xaminwj0ResulH1VO1U3+H5frRe79ERe3Cpb/1VjpId7WSfaVxxGp0+r7+UPbaoZTCG22fck//1jKsOqtR8ck2ZbvX9HQXV82X7K9xE63xxGT4Zm2f3GEU/j+61Zn8lhWElsWzspBtdyP0lLQiz9MCyVMd3LlDeZTWUY7zzQz0T7QDpFKn0WpPcg65lS8MxJxeL5fc1hWDpSuyO0/k+RBzUhkYf/fJD/+i/P5fDf/lLzrkZzCEAAAhCAAAQgAAEItEMAoXUBoTW6dDaVqzev5cP5bbR9NPrp92VwdhGd9m1+ElG2P5DriwO5PNqLtvUmB+aYF/Q4S1Nt+bzav0lF16Tvkdwn5Q5m4tQw7Q9kdGEdljJnn+PhkZwo4+LtsBdGFM3U0+uPruXww55EmnH0Y78Iq4Ossv2kW+L94ayuP5DLOHtVH3gkqUhkj2GL46bWYTA7n22x8Bs8R1sIjEjJ6F75q+ZCDR6vZr9JczdG1PbmxJ/WIU2yzLiMbKuIXedE95GM1CFxesGkMZ6t7+jJ1ixdd8m25njZFsVzkI9ORYZH0YF38cJx1mLw+i9080B01YyoAKgeosBeU3rExOT+lVvr0xwkFhxRQfNXwr32q//+UXR4Uv7eUZuVN0s38N6YDK8EaT2DtPRJRVzkAGbmmGTcl9xvMusgWZ9FsZ3NGJ2ourAFcVfLb+5kygS50rrn0pf+4DBTn7j8HlQcM3lf6C8OYj8V3OOce4RpMx3Kzt653Kr7XHwwZnD8d6ghQmuHnMlUIAABCEAAAhCAAARWlsDGCa0r64mNMEwJEa9l+/pCjjOnBM2mYznau5OzByPYbAQQJllIwF+jdSOBRV8qrPvaYO2vU+x2QZBbJ97LsrULftWlA8hoXVbMMA4EIAABCEAAAhCAQH0CCK31mXHF3ATU1mGRScHpTlP9YZwZN/cgXNgJAgitthuTWstr61vW/jq5rguC3DrxXpatXfArQuuyooVxIAABCEAAAhCAAATmJYDQOi85roMABFokgNDaIly6hkApgS4Icrg4T6ALfkVoJbIhAAEIQAACEIAABFadAELrqnsI+yAAAQhAAAJLJNAFQW6JuNZmqC74FaF1bcINQyEAAQhAAAIQgMDGEkBo3VjXM3EIQAACEIBAnkAXBDn82k2/IrQS2RCAAAQgAAEIQAACq04AoXXVPYR9EIAABCAAgSUSQGhdIuwlDtUFvyK0LjFgGAoCEIAABCAAAQhAYC4CCK1zYeMiCEAAAhCAQDcJdEGQ66ZnFptVF/yK0LpYDHA1BCAAAQhAAAIQgED7BBBa22fMCBCAAAQgAIG1IdAFQW5tYC/R0C74FaF1iQHDUBCAAAQgAAEIQAACcxFAaJ0LGxdBAAIQgAAEukmgC4JcNz2z2Ky64FeE1sVigKshAAEIQAACEIAABNongNDaPmNGgAAEIAABCKwNgS4IcmsDe4mGdsGvCK1LDBiGggAEIAABCEAAAhCYiwBC61zYuAgCEIAABCDQTQJdEOS66ZnFZtUFvyK0LhYDXA0BCEAAAhCAAAQg0D4BhNb2GTMCBCAAAQhAYG0IdEGQWxvYSzS0C35FaF1iwDAUBCAAAQhAAAIQgMBcBBBa58ImMhvvSO/k1nP1QK4fJrIbfzIbD+Xo5FxUy/7gWi4mu7JlPpsO5WhPf5b96Y/u5eyuJ3vnRQam45SNoa6eDp8U9BP3MR3KE3ugwbU8TMwM4vEzbfqjazn8sCcpAnveM5kOj2TvPJ5ZfyCji4kcm4l72Ij0ZXB9IQeXFXO+FtmzbC23Y07nchkEIACBDSbQBUFug91XOPUu+BWhlciGAAQgAAEIQAACEFh1Agitc3toJuPhlexPjmVrNpad3kkkmA6uH8RolEaMjX7XG8uwdyLnRsR0rrmXye5WKojGbabDocjpRHa3pjJ8sidKczX9R59NJtKLBV/vGMncpqKb7yqFuNRWEVcotvEkgm1/JPc3xfM27QbXal4i452enNz2ZXR/k4itWTYRv/5IBs/u5KBizmKE4wo75nYtF0IAAhDYYAJdEOQ22H0IrTgfAhCAAAQgAAEIQAACj0gAoXVu+DMZj+/l+NgWL20x0YijRricxYJj/O9E8EyvSYTMXEZpXmjVZleMUSq0+oVPMeKlh0uSxZu08diVzMvOuI2zf3Mic7Gom87NFa+VWTk7rGxbW+ie27VcCAEIQGCDCSC0dtP5XfArGa3djE1mBQEIQAACEIAABLpEAKF1bm9WCK3Z7fjJOEbgTEVKtf394nhX7k2mZqjQWjmGGdSX0VogtFo8+v2BHJ6dyvGu3vNfXC7BEkMTmzxCqxFoPW3ybigSlzNC64XImysROTlxMn7ndisXQgACENhwAl0Q5Dbchd7pd8GvCK1ENgQgAAEIQAACEIDAqhNAaJ3bQ1MZj3tyrAqPerJTJRETXUHTGW42luHRiZhSpslntYXWkjGiTmsIrbEYquzvxbVQTZZoUEZrLaG1zO4QoXUgg2fbcjp5Km8ypRXmdisXQgACENhwAl0Q5DbchQitBAAEIAABCEAAAhCAAAQeiQBC67zgp0MZ9+IDnnxCa0EtVHc4V0w8uIwPrQoVWoPGmE9o3RJT6kBEHcx1c7yV37KflC6wMlprlQ7IlwVI+QQIrZLPDqZ0wLwBzXUQgAAENAGE1m5GQhf8SkZrN2OTWUEAAhCAAAQgAIEuEUBoncubKkP0i5yqg7DU9T6hVeWRmlIA6oCpe3Wo1Uym4yvpHevrkgzRSFjtxTVcoxOv5MGcqBXZVyw6Fo+xL/fDnuydq7G35fJqXyZF2beeuqe+jNYmD8Py2T0evpGnk4nshs6Zw7Dmil4uggAEIFBGoAuCHB7OE+iCXxFaiWwIQAACEIAABCAAgVUngNBa20Op6Om/1D7gaSbj4ZGcxLUB+oORXMTibCo06qzM/av4wKi4U5NFKlZmqf4ou92+bIwd2VNjew6v0n3FthbVeu33ZXB2IRNVozXTRtWVPfywJye3hoI77+nwSI8dmTyQ0UWc/ZtAm4ndxmZTOudadtR2LhdAAAIQ2HgCXRDkNt6JHgBd8CtCK5ENAQhAAAIQgAAEILDqBBBaa3tICa2vZfv6IjkkynQxm47laO9Ozh5MVmbtzrkAAhCAAAQg8KgEuiDIPSrAFR28C35FaF3R4MIsCEAAAhCAAAQgAIGEAEJr7WCwDpbyXDsdDkWS7e+1O+cCCEAAAhCAwKMS6IIg96gAV3TwLvgVoXVFgwuzIAABCEAAAhCAAAQQWokBCEAAAhCAAATyBLogyOHXbvoVoZXIhgAEIAABCEAAAhBYdQJLz2hddSDYBwEIQAACEIAABLpI4OHhYa2nhdC61u7DeAhAAAIQgAAEILARBJYutK7zH/lVWT7/8R//sRFBwyQhAAEIQGD1CPzpT39qxKiqZ10jg9DJ0gl0wa8IrUsPGwaEAAQgAAEIQAACEKhJAKG1BrCqlxSE1howaQoBCEAAAo3be/HPAAAe1klEQVQSQGhtFGfnOqv6G2YdJozQug5ewkYIQAACEIAABCCw2QQQWmv4v+olBaG1BkyaQgACEIBAowQQWhvF2bnOqv6GWYcJI7Sug5ewEQIQgAAEIAABCGw2gQ4JrVMZPtmTz6N7uTneasWr5S8pM/mp35NXv9lDfy8f//mzfBv9aibvvtlOP3/+Vu5+/UHasbSV6dMpBCAAAQisMIFVFlpn4x3pndyKSF9G9zfS0mO6pnfa/7uhlkGzsez0TkRRaoMTQmstb9AYAhCAAAQgAAEIQAACcxHohtBqvZz0H01oFYkyWj+9lD+/eC/y/Uf5589aYrV/Pr38s/z9qzv59Qck1rkilosgAAEIQMBLYGWF1ulQnrzelvubY9mKntd3cvYwkd3H9OOS/m4In+JUhjtf5FQxEpHp8InsnQ/kukFOCK3h3qAlBCAAAQhAAAIQgAAE5iXQDaE1mv1Mxjs9+XD4WBmtsdCqLHn3jWy/Enl796s4eursnXzzncg/yGSdN165DgIQgAAECgisptCqn813Zw8yiZVVJSK+3m7vWR0eIO3/3RBsy3Qq093dVHyOhOAPcthg9i9Ca7A3aAgBCEAAAhCAAAQgAIG5CSC01kBX9ZKS1mj9JC///ELeZ8oDKAH2O/lHks2qBVmn1oBrTXT9rkxVyYGvP8o/X3zU2bLqJ5Mxm+vL+rxonO8//lNM0m2xLc8twTieV4bZ87dphq7K2DUm2jY6v3eut8sr6A+qbNmd2tyUff8Q+c4uy/C9fC/v5b1B+/ytfPzrL/LCYq3m/uN9VT/56+y5unY+l++/F3kfDWozy88pdGy3tERceqIiDtRoRT7IfWbHl2GVxE3qaz1n0aUvKsZ3xvbEvxPv8Vgpxza4ucFavRYW41xnLmbt+fyVja18jKelR4r8PY8t2dthk/eo/NrO+9sfo7rESvk95Ee5r4jP8Huk755SwDuO8Zl938vc396+/V1eee7z9v23ik2oLwfXqZhZ49GWa1r1rKvVtyeDNSojcHcmD0Z5rdVhk41XSGjNTUuVNXgt2witDhlqtDYZ//QFAQhAAAIQgAAEINAGAYTWGlSrXj6dw7DiEgKpMKeEq4/yIqnZagtwX1u1XGNB4Xf1Yt+Tn5Rgq5o+fy7Pv/6b/Przt4kQ6fb9QsQIp9HYvzsZtfpFPR0n+2/9ov9Sprs/6yzcXB+mxmwsjKrs3O1X8rUl1jplEeLPxYh0L6ey+7MSTLSA97sRZz+9lJfycyL4GneU22LEWJtbbJ9kBJGIY1wLN4BLIvRY1/lYpXb6uP6WEcINO1dYyvebn4MexxK4S+NAx05SmsLxwZYWqsSUtIj7jMRO8X4xEMXAxxfp5xVxWNy/KqGhxyuK0URIcr5AWJSbf3EXr4UX8jFovZVzrjOXMn/54i5ibMVm2fWOeBfAtehWWG5H6D0qvq8l8WeEU3dNFMfQlrwruIc4Amrh+piVxl/KquhebIm9uTX0Vt6KlN7f9Jc6xfdfd95+NiFx9eNXf6rxRCtuWvWsqzWIKhuwJ+4WeLuUQK3Omm68wkKrEqiPRC7iUgJNzLxRvzZh0Bx9ILTOAY1LIAABCEAAAhCAAASWSgChtQbuqpcUR2hNMrC0kKCyMO1s1iKhLi/0+cS3IkEu7jUS2H6Rv1qlC7Jiic4Oc7NJ8+Km0sXMYV62MPetUjpdodVTFiErCtmiYSK0FvAvt8UjtMb2/GZlUebGX4rQ+lKmIvLqlcVu9k7e/fSHvHpfLn4bpvYcUjwBcVDmgyjp144JK3NTpVZ62Hx6+Y3c/2jKX1SMX9V/1s+ZGI383Qq3fICVr4UFOUepv4FzqVgzkvlyJHdvCFhzdbjOJ7QqATKQWeaelHyBYETg3H0rE6OJgZkva6LfB9hgTzDgHunlXbaGov59tuXvV87912NLjo35Iqxijays0GrqsxofILRW/uUxHe7Il9NmDw2r+hum0qgVaIDQugJOwAQIQAACEIAABCAAgVICCK01AqTqJSUrtKYvy2/l7e+/qOKsbs3WZJt8WRaVX2zwCaWJUBfPqaw0gL0F3iAIEzfj2rOSEVrNIWA5ntnSAH4hIq/DZbNrbdE3I1yosf/+lbz9+pW8ymT7pdl/ZdmRnvINlmCb3z6dZuHlsyOV3S/kj+00a/fTu3ey1ftDtsuyjAvmkBNa1dZ965A1Jw7KfPBR5EWUUGqE8xzxtDRA1P8nefnNvfyY1BOuiMPK/uPxjCCeiVEde21wyy/wrD/dtRCw3ipifSt0LpX9FJQWMbEZsObqcC26FVZn1oYyc79oSIRM84VPNJ+yGDUWlgitZetDXV4Qf/qjEN5V9pUJrel9xok5z5ccOTbJjoPyNbIuQmtUOuDDoT4cq8YzuPmmK5rROhvL8GpfJsfN0qn6G6Z5vs33iNDaPFN6hAAEIAABCEAAAhBolgBCaw2eVS8peaHVennP1FRNxU13S2nygp0Ihn4RIxIFfvlrsi3eyd70bOv3Z/Flt7KXi5uRzUVCRSwUunVFfXCbFVqj+od//C0SH7MZrLk6l2+/llevKrJKTSZyYekAV7DV9WLtLcGaYfT7yD89mb7bkh96PxWWcyibQ5XQ6sRBiQ/Kyh8kY1iCj7L/p96vVkmH8jjUNXDdLwyy3i+LUSPyN8+tSGhNbdVitVkLAeutItaD51LZT8W9IWDNBdtSch+cV2i1Y1Nn5+YPCLRjwpfB6zcrXGi1bYjqqJp1HXCPzN6Lw+yrk9Ga7naoYqPkthBfrqTQSo3WGn9lRA9ZGQ+vZH/SvAhd9TdMTUMfpTlC66NgZ1AIQAACEIAABCAAgRoEEFrrwHryRB4eHgqv8Amtekvrd95sVq1bziO0+rZ9u1vVs/VTc+Nk6ndqW6qEVmt7brRV3KrR6t3+qlTLT/Lp229F5UjqnyaF1t8kdxCXXZM1r/RV1q7Niita4Mj4KCNI+oTWH0zG7/dv5asff5AfZkV1c0Pn4BMAM78r88HWvfw9U1M38vmnTyLffhtnlZn+vpfv30umnnDF+D/e52r2Ov1nsxUzQlcSe41zyy/X8rVgHfqVZA7X4KxYmnVUNZeKNbNVdW8IWHN1uBbd2Bq5R3nuN8laMzVPPeJnPkaL7iEV8RkdJFjzHpn90iXIvjCh1XxhFdWw3p1Ga0fXs04zGLN1W0N8uZJCqxIOdbFRMQma0+ETuTxo5uCuGo9wT9PVy2hto2SAmThC62LRwtUQgAAEIAABCEAAAhAIIYDQGkIpblP1klKY0RpnXPqGChYxrEOecvU0M1tPTSZnvnRA9jCW3+T7j3fy1d+35Y+//VNefHwp8rPeWq77cDPQHFsLDsNy675+kpdRl6nMWi60arGkti1Gws0cFJTj3UiNVpPRqksiZMUwW6x2MjjnHDudg6cGpbeuarb2rvHBli4N8JtVymH2Tl5Od+VnS9zRsfXeEbC1DVXju1wij9v9V8Roe9yqhVZ3vVTNU/eXL92RxnqduZT3U/UlTLkd2gXplydV8Vh0K2zkHpWpWR2FXFFN1qoY9X5ZU+G3zBcdIffIxM/Z3QWl9oUJrdnx3axqH5swX66m0CoSlQq4O5OHya76h+z07uTsYSK7NZ6/7TRdLaFVcXrz9EYUJnPfHY/v5fi4GVJVf8O0w7jZXslobZYnvUEAAhCAAAQgAAEINE+gI0LrVIZP9uTc8Blc6xe6hn+qXlISodWunVhQMkCLIHZNQLWNNEoTlVemlF9Ui3FXpkogk+fy/LffRH/kbvlPRLD4uudv38rXr17Je9Xy7Z38Q76T7aTTFIrJBtUv+bptdJZPJMiZdmqsv0U1R9+bcSPRQvWuf3JZpclHmfqsmbIDItn6rUY4KrNFHyyWzqeImz4l3Pxk6y8qEVqfBJ7A9vLXW+KzNVztLb/p9d9/L/L+vf53JHLLS3kpP0f/tXmFju2WYTBCUlkc6Nkaf+p/2YyNGJo4Lik9kZJSQtHf5SvrIDX9Wcj4Zf27n9kxai/TZrj15Kc/W/FqBUJRHc40hkPmWcxZC+9hMWC+f/D5y+5Hr3ffvUHHeJG/7bmWc9UFdpP1XchrkXtUVWwmK9W9/1i1knUY6trQ6Yo08V3lt+L4y98jy3iXxHiBba4v8/df85vides+K8p8ObhuJku06llnr9nQ/1dZrHvRQ3og1yshsi7n74ZQPpEYfXKba96UT1XHbfg1dH5NtUNobYok/UAAAhCAAAQgAAEItEWgI0JrW3jcfqteUvylAxa1zV8zctFeuX7dCCwrDnxZyJHClTksax34fZJ3qj6unbFbafY6zrNyUoEN5uG1KrGxyX5L3funP/0p0NflzaqedY0MQidLJ9AFvyK0Lj1sGBACEIAABCAAAQhAoCYBhNYawKpeUhBaa8CkaU0CyxGSVBakewiWMXM549eEUtrcqTkc3PH6zTN4ahUN5+OF0NoU/yb6QWhtgmJ3+6j6G2YdZo7Qug5ewkYIQAACEIAABCCw2QQQWmv4v+olBaG1Bkya1iSwDAFwJu9eTmX3Z7fsgjZ0GePXRFLYXNv6y1/dw4XCel+neYbNqLrVIrxWJTY20W95zyK0Vkf7Jreo+htmHdggtK6Dl7ARAhCAAAQgAAEIbDYBhNYa/u/CS0qN6dIUAhCAAAQ2kADPum46vQt+RWjtZmwyKwhAAAIQgAAEINAlAgitNbzZhZeUGtOlKQQgAAEIbCABnnXddHoX/BoJrf/7f8rDgzrcS+Q/Hx7k//qX53L4b3/pptOYFQQgAAEIQAACEIDA2hFYutC6doQwGAIQgAAEIAABCHSAwINSKNf4B6F1jZ2H6RCAAAQgAAEIQGBDCCxdaF3nP/KrskHaqdG6IZHINCGwoQSaqqu5ofiYdgsEqp51LQxJl0sg0AW/IrQuIVAYAgIQgAAEIAABCEBgIQIIrTXwVb2kILTWgElTCEAgIoDQSiCsGoGqZ92q2Ys9YQS64FeE1jBf0woCEIAABCAAAQhA4PEIILTWYF/1koLQWgNmI00/ycs/v5D3Tl/fy8d//izfNtI/nUCgfQIIre0zZoR6BKqedfV6o/WqEOiCXxFaVyWasAMCEIAABCAAAQhAoIhAN4TW2Vh2eidyG82yL6P7Gzneat7p5S8pM/mp35NXv9nj2qLfTN59s51+/vyt3P36g7RgZvMTX8kelcj6UV4gqq6kdzAqnABCazgrWi6HQBuC3Gy8I70T9ZRu7xldn85Uhk/25PPoXm7a+KOhrkEt/y3Thl/rTnHR9gitixLkeghAAAIQgAAEIACBtgl0QGidynDni5zeHEei5XT4RPbOB3L9MJHdhulVvaREGa2fXsqfX7wX+f6j/PPnfF7lp5d/lr9/dSe//oDEuoh7Zu9eynT3ZwHjIhS5dhUIILSughewwSZQ9ayrTWs6lCevt+VePacjMfFOzlp4RteyyxI1+yshtLb/t0zjfq0FvJnGCK3NcKQXCEAAAhCAAAQgAIH2CKy/0DqdynR3NxVVo5enD3LYQlZr1UuKKR0we/eNbL8SeXv3qysEzt7JN9+J/INM1gUjeibv3s3khx8oELAgSC5fAQIIrSvgBExwCFQ96+rhmsl4pyd3Zw8yib/9VF+Ivt5ehSxSbduHwxWwZQl/yzTr13pR0FRrhNamSNIPBCAAAQhAAAIQgEBbBNZfaM2RUVsBX8v2IwqtInHt0Ex5ACXAfif/SLJZtSDr1BpwZxNdvytTVXLg64/yzxcfdbas+slkzOb6sj4vGuf7j/8Uk3RbbMtzSzD21UQVef42zdBVGbvGRNtG5/fOLP01VV17bBtEZPZOXk535efeTymPCEnRfJ7L27dfy6tXaTXX528/yl9/eeEt5eCbQ96ef4h855aC+PjXX+RF4k9lc76NKRdRxCkdJzPnaNppvIT4zm5jIy+LO/uaIhtVX2Hxkm3nzikkLvNjpX3Mw8rtr5rxj/f2Gi3yadgaVWP7mCK0tvV4o995CTQqyHkyWKMyAndn8mCU13kNXfi6FRJal/C3TKN+XZj9fB0gtM7HjasgAAEIQAACEIAABJZHoHtCq3qpOxK5iEsJNImy6iXFOQwrLiGQipD+mqJaLPraOcApEmN+VyJrT34yhz09fy7Pv/6b/Przt4nI5fb9QsQIjdHYvzsZtdlxfOM62/FzfZgas7EwqrJzt1/J15a46ZRFiD+XSIQVefdyKrs/q5q0Wqz93Yizn17KS/k5EXwTMUrS0gtanLJEMXXNR5H379WU9cFXRnTLC5AWW8cmVbohnpMSsWPFuXgOW/EYRb7S9XbzXOMxJK3JWzaGIwQ6YrrhnxcH02tS23z+ddbCp5fyzf2PWvT3xEuVjXpMq3xDQR8vyvzo4ZW1O/J9SR+J2FqDVV3G5T4NXaNaZE3KhlixePvjV03epugLAgsTqHrW1RpAlQ3YE7ecj11KoFZnTTdeYaG1hb9lGvVr064I7A+hNRAUzSAAAQhAAAIQgAAEHo1A54TW6XBHvpw+xmFYIo7QmmSvaWFsd+pmsxqPlwutSrzLC3WJQGiJd04ERSLOL/JXq3SBV8B672aT5oWzVMhMsnSNoJUVWj1lEVLB2D70KyO0ZkPfY3tu7FjEdjM285zybPXYiSCdFVor5iCloniB0Bpz+s1kNwdwivwgIq9eWfxn7+TdT3/Iq/eugF4UR1qc9mcLR9eo/mY/SFR9ISuSBtjoF1pde7MxmPOjR2h17A6IhXlYJbYHMs7FUdanIWu0hOn97Y8civdoj0AG9hFoVJDziaoIrZWB18bfMo36tXIG7TRAaG2HK71CAAIQgAAEIAABCDRHoFtC62wsw6t9mbR0enDVS0pWaE2Fpbfy9vdfVHHW3OFNwUKrlXWp3O8V0owAFMdH2fZye7t/KtZlMxRtodVka8a1ZyWT0WoOAcvFZlbsqxBaPZmRufl6hdZ8NmltobViDltFpR6sEhHOmKq/v38lb79+Ja+iDOUfZCuAkxa8X8gf22nm76d372Sr94dsZzKVXaE1LUPh829WjC8UWgNsrBRaQ/zoKUHg2B3Qx9YcrFLbwxhX+tSTGV0Us/lb9/dy/fDvjR/c19wjgp42kUDVs64WE4+oGpUO+HCoD8eq1VnTjVc0o7Wlv2Ua9WvTrgjsD6E1EBTNIAABCEAAAhCAAAQejUCHhNaZjIdXsj9p78Wt6iUlL7RaNSozNVVdgaxsO3p+e7sWir6R7V/+qsU7I7waMc+zrd+f0ZqtmVkutEY2F4m5saho7CmO6HKhVduZP0jMyY71zC9hYpVhmEto/ftXCdPsHKpF8VTsffv2d3n1x9+ikgSO7QGcTGaxyoLWPu7J9N2W/BDVpK2T0eovM+AXSa1+A2ysElqD/FiY0ZpmgVfFgsTlC+qwsm0Puc74vdCnBUKrs0ZLmFKj9dGefwxcQKDqWVcLHDVaa+FSO1ba+lumUb/WnFVTzRFamyJJPxCAAAQgAAEIQAACbRHojNDaxja7LPSqlxSf0Kq3+X/nzWb1iYPqd+6We5/QmvldlPmX3bbt1k8t2v6sa6jqnKLy0gFRC3mnDuZSJQuic56sMbzbvNVkPsmnb7+N6qjqn5DSAZHSmtiVMElqdcaHcmXE62ypgtpCa8UcdEZrSI3W3/IHhDkiuFvWQWNJOSV+MFnD37+Vr378QX6Y5WvvGqoh/k3jeWbVzC0oHZApPZG1sTJecvVwY+9naq6W2r07jeoAl8XCPKwc2wMYmzqwuUPfjE+9QmtmjZbE1v/4138lo7WtJxz9zkWg6llXr1OVNRoVThez2WQ6fCKXBw/y6GdhKVFzpycfDu/lpqWdMPVYibT5t0yzfq07s2baI7Q2w5FeIAABCEAAAhCAAATaI9AJoVVtQ3zz9MZ6aZvJeHwvx8e7jZKrekkpzGiNMxt9xlRnSXpqtGa3VGf+HXIwVNrmTr76+7b88bd/youPL0V+tg+XcjNLHVsLDsNy64J+kpdRl6nMWim0ZmrbRhpwYc3Z3yQpjxBQl9aMXVij1VuSIZ1Dta98h2FlhXNf2QeXky1457JhAzNafTFgi7I/9X5NDyDzlGLIl6YwNm5FYntIvOQOMQvwUdbuqj7mYZUViasYV/s9YI2WxNa///u/NnqfojMILEqg6llXt/+oVMDdmTwoZdWT4Vq3v+bar5bQ2vbfMk37tTk/hPeE0BrOipYQgAAEIAABCEAAAo9DYO2F1ugF7uQ2R29w3Xy2TNVLSiK02jUuC0oGaLFHZUiauppqu3SUJirpr1Rdz12ZRlmkz+X5b7+Jbp3dEm5OpNcYnr99K1+/eiXvo/+/k3/Id9Y4KSqToafFLN321x9EZ60m5T7VWH+L6oW+N+NGmZWqdzNemn1q+tKfZOqzZsoO5D63vFjaT9wuzy+tget+VrG4rBqrqqVvbLc+q99XH//6i7yo9KdV6iFBmHKy7Y5EZHkpL+Xn6L8287L6uz6/6N+5ceKjYvdb5IPqeEn9UObHIh9l68sW9TEPq+y6q2L8431Ta1TT9s3lX//0p8e5+zMqBAoIVD3r5gGnslj3ztWVA7l+mKxAFvdUhk/2JDIpMutaC8GP9LOMv2Xa8OuycSG0Lps440EAAhCAAAQgAAEI1CWw9kJr3Qkv0r7qJcVfOmCREdW1/hqti/bK9RaBwJqk689Mx5LKRnWSjOOJKRHw4wv/Z+s/9zZnsNgapUZrm76h73kIVD3r5umTax6fQBf8itD6+HGEBRCAAAQgAAEIQAAC5QQQWmtESNVLCkJrDZgr1TRTs3SlbGvSmIp5zt7Ju9kP8oNd6aHJ4TvbF0JrZ127oROretZtKJa1n3YX/IrQuvZhyAQgAAEIQAACEIBA5wkgtNZwcdVLCkJrDZg0hUBnCCC0dsaVTCQiUPWsA9N6EuiCXxFa1zP2sBoCEIAABCAAAQhsEgGE1hre7sJLSo3p0hQCEIAABDaQAM+6bjq9C35FaO1mbDIrCEAAAhCAAAQg0CUCSxdauwSPuUAAAhCAAAQgAIF1IfDw8LAupnrtRGhda/dhPAQgAAEIQAACENgIAksVWjeCKJOEAAQgAAEIQAACEGicAEJr40jpEAIQgAAEIAABCECgYQIIrQ0DpTsIQAACEIAABCAAgeYJILQ2z5QeIQABCEAAAhCAAASaJYDQ2ixPeoMABCAAAQhAAAIQaIEAQmsLUOkSAhCAAAQgAAEIQKBRAgitjeKkMwhAAAIQgAAEIACBNgggtLZBlT4hAAEIQAACEIAABJokgNDaJE36ggAEIAABCEAAAhBohQBCaytY6RQCEIAABCAAAQhAoEECCK0NwqQrCEAAAhCAAAQgAIF2CCC0tsOVXiEAAQhAAAIQgAAEmiOA0NocS3qCAAQgAAEIQAACEGiJAEJrS2DpFgIQgAAEIAABCECgMQIIrY2hpCMIQAACEIAABCAAgbYIILS2RZZ+IQABCEAAAhCAAASaIoDQ2hRJ+oEABCAAAQhAAAIQaI0AQmtraOkYAhCAAAQgAAEIQKAhAgitDYGkGwhAAAIQgAAEIACB9gggtLbHlp4hAAEIQAACEIAABJohgNDaDEd6gQAEIAABCEAAAhBokQBCa4tw6RoCEIAABCAAAQhAoBECCK2NYKQTCEAAAhCAAAQgAIE2CSC0tkmXviEAAQhAAAIQgAAEmiCA0NoERfqAAAQgAAEIQAACEGiVAEJrq3jpHAIQgAAEIAABCECgAQIIrQ1ApAsIQAACEIAABCAAgXYJILS2y5feIQABCEAAAhCAAAQWJ4DQujhDeoAABCAAAQhAAAIQaJkAQmvLgOkeAhCAAAQgAAEIQGBhAgitCyOkAwhAAAIQgAAEIACBtgkgtLZNmP4hAAEIQAACEIAABBYlgNC6KEGuhwAEIAABCEAAAhBonQBCa+uIGQACEIAABCAAAQhAYEECCK0LAuRyCEAAAhCAAAQgAIH2CSC0ts+YESAAAQhAAAIQgAAEFiOA0LoYP66GAAQgAAEIQAACEFgCAYTWJUBmCAhAAAIQgAAEIACBhQggtC6Ej4shAAEIQAACEIAABJZBAKF1GZQZAwIQgAAEIAABCEBgEQIIrYvQ41oIQAACEIAABCAAgaUQQGhdCmYGgQAEIAABCEAAAhBYgABC6wLwuBQCEIAABCAAAQhAYDkEEFqXw5lRIAABCEAAAhCAAATmJ4DQOj87roQABCAAAQhAAAIQWBIBhNYlgWYYCEAAAhCAAAQgAIG5CSC0zo2OCyEAAQhAAAIQgAAElkUAoXVZpBkHAhCAAAQgAAEIQGBeAgit85LjOghAAAIQgAAEIACBpRFAaF0aagaCAAQgAAEIQAACEJiTAELrnOC4DAIQgAAEIAABCEBgeQQQWpfHmpEgAAEIQAACEIAABOYjgNA6HzeuggAEIAABCEAAAhBYIgGE1iXCZigIQAACEIAABCAAgbkIILTOhY2LIAABCEAAAhCAAASWSQChdZm0GQsCEIAABCAAAQhAYB4CCK3zUOMaCEAAAhCAAAQgAIGlEkBoXSpuBoMABCAAAQhAAAIQmIPA/w/aOZKcf6uxXQAAAABJRU5ErkJggg=="/>
          <p:cNvSpPr>
            <a:spLocks noChangeAspect="1" noChangeArrowheads="1"/>
          </p:cNvSpPr>
          <p:nvPr/>
        </p:nvSpPr>
        <p:spPr bwMode="auto">
          <a:xfrm>
            <a:off x="460375" y="-2255838"/>
            <a:ext cx="9610725" cy="533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data:image/png;base64,iVBORw0KGgoAAAANSUhEUgAABVoAAAPACAYAAADE6sL4AAAAAXNSR0IArs4c6QAAIABJREFUeF7svb1SM73X7rnuc8FUbYqZnZsDeAsIXiJSMju0EzJCZyR2TWRH45SIBPsI4AgoAswZ7F0zweR/pvTVrW+pbbVx25eT57lxtz5+a0ltXb209O/39/eX8AEBEAABEAABEAABEACBAybwfy3+b/r//t//LVr47x/Rf37p7H/8H3T/3/91wK1G00AABEAABEAABEAABE6JwD8IradkbvQVBEAABEAABEAABLpJAEJrN+2GVoMACIAACIAACIDAKRGA0HpK1kZfQQAEQAAEQAAEQKCjBCC0dtRwaDYIgAAIgAAIgAAInBABCK0nZGx0FQRAAARAAARAAAS6SgBCa1cth3aDAAiAAAiAAAiAwOkQgNB6OrZGT0EABEAABEAABECgswQgtHbWdGg4CIAACIAACIAACJwMAQitJ2NqdBQEQAAEQAAEQAAEuksAQmt3bYeWgwAIgAAIgAAIgMCpEIDQeiqWRj9BAARAAARAAARAoMMEILR22HhoOgiAAAiAAAiAAAicCAEIrSdiaHQTBEAABEAABEAABLpMAEJrl62HtoMACIAACIAACIDAaRCA0HoadkYvQQAEQAAEQAAEQKDTBCC0dtp8aDwIgAAIgAAIgAAInAQBCK0nYWZ0EgRAAARAAARAAAS6TQBCa7fth9aDAAiAAAiAAAiAwCkQgNB6ClZGH0EABEAABEAABECg4wQgtHbcgGg+CIAACIAACIAACJwAAQitJ2BkdBEEQAAEQAAEQAAEuk4AQmvXLYj2gwAIgAAIgAAIgMDxE4DQevw2Rg9BAARAAARAAARAoPMEILR23oToAAiAAAiAAAiAAAgcPQEIrUdvYnQQBEAABEAABEAABLpPAEJr922IHoAACIAACIAACIDAsROA0HrsFkb/QAAEQAAEQAAEQOAICEBoPQIjogsgAAIgAAIgAAIgcOQEILQeuYHRPRAAARAAARAAARA4BgKnJLT++/fvGEyGPoAACIAACIAACIBA5wj8/v7u1GYIrTvhw80gAAIgAAIgAAIgAAL7IHBqQuuuP/L3YZNQHUwo7nL7/5Id6gYBEAABEOgGATzrumGnpq0sYVcIrU2p43oQAAEQAAEQAAEQAIG9E4DQunfkW1dYYpGydeW4EQRAAARAAAT2QADPuj1A/oMqStgVQusfGA5VggAIgAAIgAAIgAAINCMAobUZr7+8usQi5S/bj7pBAARAAARAIEUAz7oUoW5+X8KuEFq7aXu0GgRAAARAAARAAAROigCE1u6Yu8QipTu9RUtBAARAoCGB9ZD+3SxosPql+XXDe3H5wRDAs+5gTFG0ISXsCqG1qElQGAiAAAiAAAiAAAiAQBsEILQWoPozo6vemD54UQNa/c6pjTV+fJHyQ7OrHo1FI+RHb4v1fX9Km/cRnRXoPooAARAAgT8nIEVWPgtDaP1zc+zSgBKCnF3/z+yKevwB2afp5p1GB/HwW9Pw3w19Tjf0fggNMn7LlOdUwq4QWncZWbgXBEAABEAABEAABEBgLwQgtO6KeU3Dq2965KKlFDMvV/TbQjhV1iJFiQ0DfxvWw380uTiQRd2u6HE/CIAACOgEpFB0CaG1036R9axr0kP2XJxciJeL3Ee+6KmlF6LZzdJEzf5BCK36bxki9lvhZlH2xXEJu0JozfYwXAgCIAACIAACIAACIPBXBCC07kj+54d+zs7qyFC2oHu9+zuhlYhE5A65UTtsYfdAtEQk645Gx+0gAAIHSQBC60GapWmjSghydZ3iBejXU51O4nBeOIq2vdwfwMvP9ZrW19f1bhw+ll7ovmD0bwm7QmhtOppwPQgcOAH+VudT32bH3vrc0Of9it5HbWwQPHAgaB4IgAAIgMBREIDQWtaMTOR8Pn9vJT9g/iJFbEdcWOkBWNseaFltUay3UgYY8Ptv6Y2lJGBRunevPP8h/1gRs05Z2vehevTtveG26NsXZb+s5urRQCIKR16gtcH4u3F/84gds62yfRuRG5Ikc6q2qbptIT3yOcDU5hGKeAr1t3kdrB9Logct/UR/Sqv7F7rR8lHo7bA5DAZEi4V/a65+7bbbul3ubnt3TYeR8sPbN7X9mNnVx2xAA1oQx8AvcRmy/j9+p8qp1xxef7O2PRt+oI37mN9Pp580rmzrt7/imdMGexZpb36xtzRr80K/T/2PD6J+nz7Yfz2pXMJjRvQgxDL0nTnWt+eY69+xuaWZ/zL3rAW+nPr3NR/kP+synt+eCFbe16+nVl6IZrRIu+SAhFan4WxcTegCQmszk5761cmJXwEKbLs6dX6n2H/10FU/Dn/WQ+qxH9TwkVN0B/QZBEAABI6GAITWgqZcD+nq+7G1XGuNFp8yhUC9kGaLple6s7ZLit/El0Ze2frl8jk9M8GWC0Z96l8+0fv8WkbMfmiLdCF0kNquy+v+NCJq7Xp89f7MhvR2Oxe585wyVI5ZKYx6IteMKCX5PXEhgWg2fKPbOUvvYOXEWw9pSPPGwrjZ/h+azTY0ql68x3hYolCQqYpMNm2je2u4vxshtCft5q/DDi7w2Uq1w2/XD+v3sbLd7jn/3LbIsqlczuG4H/qYuW1wAjQyxkQl5GmBHbwcqtOAiPWIydG8RvoXX5/0kn4vBN/Q+Bc5nHPaEJpFS8wvqfoN1ta8Z9shPGaEch1meR39LscvU/1g9cd51fNXfK6NzaPxeSVdf7P7K83FWC+n54NGz7rUI5z7BHs8abnT9VQCqftb/f6AhdYWdsCUsCsiWlt1yFKFM8d+pvN3Nej0QwKav90u1SqUc6gEfmg2fKBx9YqaqD+Y0pL/aMcHBEAABEAABLpJAEJrGbuloqRK1NJ0kaKLMiwST49mDQllrtjjE7IS4pZny6G9gPflf3MFLn1xrAtI12y1zw8gq3IxehaF7m4k3rsih4/o/emlopgdHnlMYwIn77+VBsLs7/Z17Ca0DumNiMZjzXY/M5o9f9F4YYrv24wJh4nKc1jwcLe4H3qEJk8bigit3q27vnGgb+8N5Yn2+31SWMtpQ8SQyfJVdLchlGu+y4OW7e3LOgMyX/LY84IucFNizITGKYvmf/y2tlGbnJN+mckxzcuC7Z1rbaHVFBmbvDjxif9N7udjaYv5oOmzLjqX+ERVCK3J6Xc9vKLvx7KHhpWwK4TWpOkO44L1cEg0h9B6GNZAK0AABEAABEAABPZNAEJrSeLpSJ1damu+SFGCxJSmny8sOatz0nJ6Ye8XbnxCqRI/1a7pWGoA31b4PIFL5p5lookutGonjpuM7eCJkkKr7Glod5NxgrN+EnoeU3cHnhbJmOzvtnVIeppwGWuHG9HKRJ47+urVJ2mvZzPqnX9Rz4py3mYsGPVJsWR6Oaaxkd5rm5Lre/L8UEaBBtrgFb0/zEjU4A5Lxd4TBVsJX+qQGl+0nrf7MaFVjVjtxiZtKCG0WgcIVvPLiujG4zfV95sLmuhCrO8FjJonSKb3cNor54gYywTnpF/m2LKKaI3Yo35Dxuc//1ybI7TqddR+mfRJbxvt++sIaTGWms8HzZ91ESf0iKq8ny/34nCs3aaLHe8+0IjWnxkN325pzreXlPuUsCuE1nL2aLUk/uAfqQEWiGh1fsj0aTq9pPFYJYBiTbQenOsZPU/GVX4eJ/Ix+ONIK0vleqoI5NX7MBkTT0nDWjVY0XJ+7U4gbPA8uO3b6HmtvOQHtOIPPKvvAR5mHiNW4IDMfEDib0Yov9G2Pg1WS5pfa4M80PYzn51kTpHqodEf0Go5p+smbJtcG5qLmvjQNvXtYE8nP9P0kl7GC/HgZryqiG9PXjS5sNAfynxRZf2QsRdT5kPc2kYWsn8DhufPWn62kB9HTpr8Wc8oOo4atKV6PhXo18jnGyV8PPIMDf7g4lz1H6YtzAlbcE7aTvuBuo85MGazyjUDc1dy/iwYvdPqgxaFHzwBCK2lTVQ+r5lq4TaLFP/WzbrP2wqt9kLVEJY82/r9Ea228BQXCHirQ+JldoRSSaGVCQp39PqvFhUV2TgPvwhqM40yY78J1CnaXhferg5WVDyi1XyZIJ5VtrAyJ/53LmSc09usR6PzZyedxDYjTzHhv19ljkV/5PI2pYt7coXWWBuc37p8rRRPp2GzF7k43UPt9P6Ka8LpJWoK20W05rTBXYPVa7td5xeREzTCwI54TQmtkTHTJFLT9q6UX2ZxzEodYI1P71ybI7TWPmPvfEilkjA5tTMfbPOsC4545GhtOBmyXbwq1U7DWxOXl7ArhNayNmmpNNuJwqkDHCGJ71iqk5gbSd3lonmw2tD8esMPTOK7zSOHBuj362Ha29SrkvBXDz17MW5tb6nE1cGKVjSpQsTrLXDqYVmnWmBbpHoyeXqVszTAoy6n/jHt+xs3shIcBivazK9JJfuu+ETa/qvlDOMSkMoTJt/I3H31+OEISvRrwrbJtSFnbVJGk2urBYe08zb2JM/BEZWNdP/5WdOwp3J+6SKsGA/P57UobvzANHxwTbOrG1K59w0RNmH/XC76GIr5sfcIM9UG401+fbiF0iS9418TzHxzApsDfH6d2y/x498z7xTw8dgkq0f+1/WHozJKzglN2FTzR8J2JcZMkzkw+KzQoIeuMcaRfIasZ1f0qo21lh6QKPaECEBoLW1sfy7UErVst0hhv9/4HnMnmrV+rsRyNPoEO+tvdrRXhtCq5mKRQ1U8XVMCV3XAE9tmzAUWK3WA74Rk+yTlllIHGIJYkkcGU5/oYm+DjvZ3yzqSQquZPzcktI5UxPFgShePIxIvHkulDtDzA7vC8K5jLeWH6tnsHMIWi6r1RDQmRUgjz3D9VtzI9ekZa3wsrddE13qwzXZC61lOGyLAk33UD4Zjaz8xE/CT2PkBfHzLPldajdzXNYOGqQNiYybGsvdtzjeqpZKzWrMGfSKTY5JXcm5Jz6NOHZpv2uPZFv+ZFza5vxpLDeeD7Z51wVW48wxk/vN699s4N/euc4t7/+FFtLaRMkD1u4RdIbSW98IWSrQT10dytHoEFD0XlymUymg6lYScPSj4AZxWkvaQKKP31HeN97667eahB0IUq//mXlf/WFjRe5XEXz9x0ZOvtgEPnzDjF2vqtlU8DdFLnnrLDpKUD1un7d52ifQQQhhhAqw8CbhBHyoBRxNwQ/YPOuqO9fnaUP0QiTGRDXIFx7qlXnukREPbr+w3X+xwiVd2+qyIdNRtOvtmubusv6sfVfz8BPngC4meVnnqBGTfKbaxfocedmy8xseR9lIg2ZaUX49IjwRw+q6XL37tVCc+q2uVELqTj0dm2ByhtckYyZ8TtuP8V3Ogf4wG+mDxjomx+oupwfSS6Lz5oS0tPEBR5BERgNBa1phsPPtyoZaoZZtFCp9fIqcrJxf2vhyKtmhk/VvNaW7qAD3yUbw4ZIEJF5MefT390t1rndJLlGFGshltDRyGdaO2VHPgaxJZwvRXq6UjWlkKMitvZpKHJ39qhhBnp2tw0zfo/d2ujrSwon7XiPWB+O3hRrQy7dyINPX0b5sxkfbXbUqtxb3Gfqj/zi4ttCrRWz/8KpRH9ENbr3m3/W4ptGa1Icw8ba+0n+oRl/ydjMUgJjwb31V90de2njHjZcnif9ia3s853U+1ttYCFTJyWTvjMTi3bDmPWkzs8fxX88E2z7rYyDeeg54I121njd3vOyyhlXF6PpdaCe+crZft1uMSdoXQupsN9nT3mmZsK0u9t1dOoFwWck+mk9vlfVujfTmo2Lb9d3baoxJaU2X6wutyhVZtG1XdFk04VtG02nW+3Fg6+KhAZbfL2iruz8klHyzsx6iKitRTLlhbwUwnGNCK5+ARuWiCbbfb1ZvR1fM5PyHX+TTogyOgRPobdN5d6mPN9/lCIXt6hdZg2ZpfqZcH7AfdZmS+FeSn+N6xPBPi1NsqGk/l6bKE1pT92Vb/3PGgGaGR0Jo7jsSvDkfwTNnI9Q13631jobWUj0dm3a2E1hJzwpac/2QODI3RUB8s3tGoV31sIF3Ann4fnFY1EFp3tLf2PGAlpX5f7VJb9iJFb1Mof6iTa4/9TuNhotWuExEkIF90U5/6Hx8yJ6B9erwerMAYTOlyPK5e9i/podoJpfdfsVLPavFvJWioK1ldTzzn50L9brRS6ThRZFU2Gzc9lZ7X0Pm9n2kcY7eB0yaXo82j6mOEqVmHzsKMTNZf/Jv9UQJW2G5uP1z7i63bds5IYX8zxU2fBgP2gl1cq9ZLQ5o7KaV8L8Zz0Oe0d5eci2k/dPvsHzNm3kfblqz/j9/1DiWRgs439kQ5YRsraub4c4J7nN/YukiubLtrG1wL5tkrZ35JMbD6bzTFDRiK84yx9H+nollFtdtzbMRLpQnU5tpqlgjOo7b/mvOKPZ59Prmv+SD7WZczcchrGq0JG5S7/aVWWr7Is3r7OvLv9D9z9Nzi+WWFrixhVwitu9uh/RK4EKRHBmVGtE6n9Dn+oictV6nvBwPLFfg8eaHP6kdpQrxNCK0+IHFRxi+IqR+YqYVAttCa5LGu0ydQnwbTJ7qjifzRZr/ViwipOaKitdhhDzuW4/Xx+szNU6sLZak+NLk25LlNynD6YRbqpFLIWNg1jmiN8LZFIT0CpWqpHF93rypfqhDLX1libZ6nKyy05gjp0fGgfdnooZqIFjd+uG4htBbpV1s+HplxGwutqfHEXraolCqxOYG1KXcs5NouZx7J+UGW265gH/rU71/SE8sZfRZJReO0xRY32n9UoobjJwChtTs2LrFIad5bf67P5uXgjprAPpjuow7YFAR2JVDYTwPb/3dtJe7fL4G/edbtt4+nWFsJu0Jo7YDn6OKBaG6e0CrEu3fj7awptKpy7DdauwmtUVE1NxJPf6OZeGuSK7SmebjOkIqgtPPZCvOI02X5C7xQ2w2xhSvhIprSjiZ2xI+ETQ1RJWX/gPM3KWMLES/IJEM0StnDFQi1N3D9PvUvn9yoYfUig0VcKrupw7US0bl59rXSC9hb7DP67VgqdxxZ/pM7Nov0qy0fj8zZTYXWYnPClpxzI1p3GTPZEc3ePvzQeihyRquDFPUoAm+kjz5/IKq1A78wutVECK3dsVeJRUrz3hYWQpo34Ajv2AfTfdRxhKZBl/ZMoLCfQmjds/3aqe5vnnXt9AWl1gRK2BVC66F7FNvq/Hxu5WzKFFqVyJeKoLJztLaZOkDlhjIiG2sxzJezMLVdKltojfLwO4I/R6sePu/JC6v1Mdj22Pb8SI7cSnDx2tSKqtuiv5yCbxtfRn3xqOUUs5p/44jWUNtkkX4bavauIsY9KSy8ZWf0JVeANpqhRdSy9APRuSk+ZrwHdyVztBbuV1s+bnFhidCZEMi2Bp4/2znzeAIP/l2VeaWJf3tsEPSnbJvn2i7DHjkifXa70mkmmF/p22pdoVXkD7u7UDsBym7jOfTHNdrXPgEIre0zLlVDiUVK87YUFkKaN+AI79gH033UcYSmQZf2TKCwn0Jo3bP92qnub5517fQFpUJoPRkf4Fv6X4ke52b+HDuidbqZVyKCL3+eP6eeHunH8lqd0/M/f1RlNCefI2Z5DggKHZKTOnHbEkTYKehn7DT5Z/OwgDxhrm5XTn+Uk+mHu+hijV5Gf7qi5chqW6LtKTupU9/rExO1PFLX4e27qXJzck01KcPLMkOUrfq3gz1VGVW+oWD0nPT1wPd6Mm3Rn/pAi5CvpOzfiEuOWOab9RTnxDhq0paS/Ur50bY+bqLQD/Da0MXrG93K+TJn7KrxUHpOyM5f+0dzYOgwLJdDg4hWNpYfXunuXTtshRsLKQRO5kfLHjoKoXUPkAtVgcVnIZAoBgRAAARA4GAJ4Fl3sKbZqWEl7IqI1p1M0NbNVsLhnGpY9OLda5VPUtzSp+n0sjo1vfqbjO7SI7NYftC774cqH+lguqS5OIbTLVOPDmOF+q6J1Mtu+VkP6WGyoA+VIHswpaUjKMvrbhbVgQYsb+ojEzU9Aq/oMhONpTC9Rbt01G6iZTN69Wc2pIex3jbJTLWN9dHX9ghTI+l5U5taBy6k7O91qybMtqiP231bexqHYfRpurqnr8mY+FkGaqt/YKwwrq93cgu/fk3VXyUGsZyc3/TIfCjh+0H7N2EoHdnxtcwt18lxlMjPac8JfGyG/LpJv3y+IeeNnXxcDXzNhlV7+wOaLsVLp+DYbdIHb136gRCsEe4hYTlz70HOgY7Nasj9/oDuGduAXY1DCfpTml6OaVwd8CKfRfZzI+e5hmtAwCIAobU7LlFikdKd3qKlIAACIAACp0gAz7rjtHoJu0JoPUjf0LaWDla0fLymM8+in35+aP38QDdMafrj098OEiMadXQEkmkAgkJrvaX86KDs0iEWhdib0AVEsF0o4l4QAIE9EYDQuifQBaopsUgp0AwUAQIgAAIgAAKtEcCzrjW0f1pwCbtCaP1TE4YqF0IrrTY0Z8c8Jz48QoxW9DuPZ3VMlYPvQeDQCWQLreshXYnEnfQ+2tBsRjQaYXx47bue0aw3qnOYHroToH0gAAInSwBCa3dMX2KR0p3eoqUgAAIgAAKnSADPuuO0egm7Qmg9SN/Qti/ntI8l034+d09Tz7kX14BAhwiE8m7aXagE2cGKNhev9HZb5zHuUHfRVBAAARAAAY0AhNbuuEOJRUp3etvdlgZTK3W3S2g5CIAACOyNAJ51e0O914pK2BVC615NllvZmmazHo2qY7JT9/3QbLZBxF4KE77vNAE37yZLycsiVr3JNGn4wPK39qnKN9zp3qPxIAACIAACEFq74wMlFind6W0XW6p2z3ny13exO2hzRwnUh5pWHdDOKTDy+vMLzPMyiAUb9cbyLA9RgrM2MPLzxw/oNNcaVl0dJYxmt0sAz7p2+f5V6SXsCqH1r6yHekEABEAABEAABEAABLIJQGjNRvXnF5ZYpPx5J462AULc+nqCyHq0Ju5ax6QYOlh5fFKKqSIdWB1cIURYWzhV55zYIqkm6AbPNanPSPG2o2tM0d69EMCzbi+Y915JCbtCaN272VAhCIAACIAACIAACIBAUwIQWpsS+7vrSyxS/q71R14zE7UmF7R5H1H6JIgjZ4HuHQYBKaZeeoRWFWWqi5++v9UdkYKpFhnLvlsPh/RKC1o44qy4k5X58HVJtFiQrx2HAQqtODQCeNYdmkXKtKeEXSG0lrEFSgEBEAABEAABEAABEGiRAITWFuEWLjq9SJERZpcr+r17pX/sAEv2saLNnLRB+vfrIQ3pkS4mPRp/sJvr6DZfuiFRvIiYM79n9y2JHlQ5fP8xTS/HNJbNMvEMaDr9pLGoVNbr3q+ETGP7s9b+2AGfevvKRtf5olmt7dv9Ka3uX+im6l/NTQhWLJJQdt2wV55No2VEbFrGRdtso8WxYlNHSqpt7SH/VD58+3ZFPY2/vR3e3VKv6IhIzt7MvF+Nq9h9pk+bW/Dd8fJe9hDVgNDKxU+6p8vxmKgSYf1Cqu4fPiGWCa30eEETlmrAiWpltnsgerqnl5txa0JrzrzTxguQsL+pKWxKm/dbervq0TgxJ7M7Yv4Qqkv4MPFo+lgdoTk/d77s9/v08cHmZjdNhF52fZ2cxbWI6Sb+nn7WlZm5UMp+CZSwK4TW/doMtYEACIAACIAACIAACGxBAELrFtD+6Jb4IqUWnqjfp/7lEz/QVS1ua1HJyiPKtxd/0nQjRR7r31xE+mSCgYjUFOVdcuHpOuPfRFIoIyk6DN/ods7KEu34VAtxLgbO6fHbLN+8X7SBtWlyIbc8e7ZA64d3/jIFmH+UYBfPJ7mVaXkbXuheMdQKsfmRzTvanw1nxPXXqE0TTBI23arP1U25frdLGwMiIOvX6x3VNmb+OawPa/Wwtv237vsPzaK+eUd0c1MLk1XZS6Lnpj6t1WqNp91sYd3tEVqFyLqk95HwrUpoVTlXgykAuKOKlzfaNVxonc+J+IsCK7WAss/jN8/52mZEq2tXfd5pL8rc50/1mD+n5wbj94ZWlS/7Ujh4+zh8oJfFh8inG5wjfLau5/zc+bLZdfUzQvfK8PgzfbeEIFd0LKGwIgRK2BVCaxFToBAQAAEQAAEQAAEQAIE2CUBobZNu2bLTixSfuJAQHCIiYSVOsmgsKVjaC2UhCNQCi7OQVgfrWFuOyRZalRxqC0/2/ezfD0RLbYu+KwYP6Y2IRMCeEITZAT+z5y8aLzRRuZR5PIKeKjoptCb7k2HTZBmG1FFHv1Ui9K4g9tBGr0B9Rd+PZhSoK7RqPuB5MeDvufUSwHeRd9z474uJS7nC01YWsoXW9ZCuvh9lTlbfC5dF+EBc1oCI0HrteeHBfP/17pfmPXG41l6F1uC8sxXJ4E1xoZUJvJljw3lRI18uONH6PgEzow5T7TReDPExkzFf5l9nvyyrK8/19/SzrqwdUdp+CJSwK4TW/dgKtYAACBwgAWdRwRZTVzf0eb+i95GKLDnAhqNJIAACIHCCBCC0dsfo6UWKtoVbE9FsMZT32DpZ3N5KLxbEVEe6GkKo2t7vnkZuLKRl3lKeLkCLihVFZYhSvvuN08512+liL4tqvKOvXh0xu57NqHf+RT09ereU6XmbTEFPFW3+JvJE1Sb7k2HTZBmiNSGb7o5hH22062C/Lb/p0cqJmye01v7r2wod8s30uIn5tL/OXOFpKxvpQivZ0b9+odVOM2LUGxNaq/QXchzq4n8kV+xW/fLclD/vlKpRH1Om+Okd89rLKj776S+oAi9qki+xqq5kjL/InC/GTHq+zL/OSrHhpJ/xR7vqlkk/68raEaXth0AJu0Jo3Y+tUEuHCTTJ09Lhbp5k01Wuqipn23pIPWur0UmCQadBAARA4AAJCKH1f4mW/ftH9J9fOvsf/yfd//d/HWBrd2tSiR/5u7Vgt7vT7fcvuPlvrpf7avu/IQRERRA3Usof0Wrncb0U+Va/nngkrPsClksNZuoAiUZb5co/AAAgAElEQVSVH7w/49ApJbbxnJy83+f0NuvR6PzZTJOwmznquyMRrc7v3ekljcdWqoboIVoZNs1gUje2jS3Ve2qjxpnZ9vn8necG1j95Qmst9Pi2aId8Mz1uMl4eWCksRN7YtPC0lauqsT0Y0ILMFAuqj0VytM5l1LgUYlmakqevnohmFflF9hbRmp53tiIZvCk7otUSWvU5mQIvtVJpW5wxHaljo6eAseyRO1/mX6f7tPlyKdff08+6snZEafshUMKuEFr3YyvU0nECdfL4FvJldZxNt5vP8lw90HihRbwMprTkOdnwAQEQAAEQOCQCEFoPyRrxtqQXKT7By/qbHX2ZEkEsETGUGoBkrlU3J6yM3moU0fphbGF2BS5PPtT1mtbX1zJvrMzTSVLgGUzp4nFEo42Vj7aU6aPpF6xKbFE2dG/VnwybJstItGFnDvtqo6pnQIMF0Z1KC6G1v6nQ6suZ6xVas8ZNjtCqtuALsT1XeNrKRCpq3Zt31Ypo1Q5j8h8U58+Tq3K0Cr1bP7hMy9eammO26px5U/68U6Ayw99coTwd0WqNF0/aBVYFL0fL2xrNL6wOw7JzUleHcJlpVPRUDtWYScyX+ddZTKwXJDkvFtLPurJ2RGn7IVDCrhBa92Mr1NJxAvVbfgitHTclmg8CIAACINBRAhBau2O49CLFE62YOOxK/RZT4sp6aOa9TG1fte9PR3gp3pmilBIcNKHWTYWwJnEmj5R7tAORDNEjEnm6mxcI7i/38oCuWGGBw7DMg4T0/mTY1N6KzOuvy0jZdLe+awIbP/BMvlRv2M/sNmpRk+8j9fpeMPp6+qW7V3E4U31Qm5n+IpVjWLDw+Kb3hcMHmaJkjk8rMVIIkb02D8OSrLzCaUzc4+ddyWhUjceCrMOuuN9ZeXJ99tmb0Brbwr+7l/tKSM93Tcavth72vDxJCq2h8We9YHLn7PoAudh8qb/EiF/ni2ht5u/pZ1079kSp7RIoYdeTElp9W2Jexgt5+t2AVu9yO4Fut58ZDR/GJALe+jRYLWl+febki+LfDla0nF9Xp5PykzfVR76h09ugPxjMttmOIx8WTl4jv+hXR1+GHFDLDbWe0fNE9Y/1wYzma1rWw2RMHzI4sOYh2xHMy2TVG7mu7pHou3i7qqIR+zSdXlLKpj/rGUXbKSthk/QD948+DfpEC96xPjsokT7Y//c9PhPyF9Vw43uXN9uyUvub9r3P9nxLl+5lpj8k+7llmTF/qbtp57wxBoM48CHTn6uE9lURws777rs9mqJj1j5II+YXls3tetS2JpbRIPwx38Z756zKrw/cNomxwrcUpVis2IG71thI+IzBtsWxERrjWf1SJ2cn5m13zGgzpydiO+v5w4rI8NVqMRnyeYttfbq4aGMsVUvzOU23asP5sd3fbyh9SwIQWrcE9we3pRcpalHfp/6HPIlay48nZwRxGJL6XTmd0uV4zE+2F3MHGd/rOSxD85qac9y5Zkn0UNdF6jlu5YclKeAI0Un7/bkJ3F8Ji9WCoDr0ylkT0JCGNKc5y1GpPcP8UXs7GDVj+77NT2+DuTbQBa0cm4p2J8uoNhqVDnDYZxuZmDmhi415CJbqe8yHzfWNsrXFIuCb10a0Jhsr1ri5fePb4+u9XLqwpOdnZfUG1ltWn7b3Rj2yVJai/YZ216GWgOpZM9q/K5zfRFXULKubn1ZHozNPOzxi7fb9DP3GCc8bu9al3583393SG5tv2Vo3OCenxm/8d1wVSRysw7SD7rt6f/h8FJgv+/2+WKeTFOEzrtN+Jfv1hYi/p591JS2JsvZFoIRdT0podR7scqKtJnFbHNESaW/Ym2f5o0oN7n8qT9HPmoa9G+2HHxNi67/Zghyb7J7PpWCreYu+pSEUQRkSanWn09/Y1Q8o9WBiE9gznTNRuXp7uKH59YYfAsQFZW3bRtOyqh+mil2IqZr8emuaPdyIH9HOaYXaJMle92oP0+APvlybqnYl22n/wBD/Pn+WYo/ev5i/aHl/PuQ9lbCi+m2dOml/77N90B/sfgX6uU2Zg1XYX0w/tN/UC6Ga8VMv9nP8mZW5TTtTvtiozMCsro/ZYHqJqF/I7U38t6yKrtD+Vvlz/RY+Z0yzseTMWVpusFJzTVu2qQ4+8YyVFU2qk3tjLPRFcJWDV1sYpxaujfwjYy7lLhQZ47n9ypm35Sq2WqjzvgbmWuXaaZ/I81Wj7oAfGj/4jWfEmmZX8nlQCSkyCmiHOU08+7VIlsyy9vVjDvXkE1BC6+8vS9H6j37/80u9C+RozSe4vyvTixR/rsz9tfCUa2oQ1doIUxdsus82mtHLjVDiYhDYO4F9jI191LFfcOln3X7bg9rKEChh15MTWr0CplfAq9+oVAtyfXH29EXP7K0zFy+0ty96bhmt3PrtGssJ+Ua3nhyQ6YVuWGwMuZQrRNRXVt/xNvfqqABbHJW3hMuq+1/3s16UG28WPawrm/hESyXIRoTWbWyaaqctviuRvRIK+dYGETEn/CPhL+/yLSELhHVyg7ET7mv+/u+vvUKz/qa3Fo52s0dS0M72l7TQGqrL8WffGE2M25SNfXX7eYYn7J/ZjDajEd/25R8fCb/gL7JFVIGvvb4TVXPGoXfO0k67LTrXFLeN679qjPenbKzUinFsftvZvtn90mwfHRtl+pU9b+fOtdX8nhivWuRM3FdTc+GIztZDGr4SLRb6HCqeb7NvqqLVi81pxhBuMD+W+a2GUgoSgNBaEGbLRaUXKce34G4ZaeHi/VvHd6ukCzbdXxtFYI17CNZujHE3CLRFYB9jYx91tMXHX276Wbff9qC2MgRK2BVCKwuW8S0gne0YutGsbQtV9Kq9vUUTYLUtSMPNyDl5kpVeVPxIiqN1lCDb4v+uC62BrRJBUUNj5VsYG2KRvfjXoqxSgmxIlPMKrQmbxtvpRhQ6dcgk3JVA5mzDsfxlc0ETR1DTrvGKGNZEYbMLbS3bxR4Zgna+v/yB0LpL37fYquePaHWT6tsbsYRl2XV39PpPRMPzf2/mdH3m+p/uCTnj0H3EmHNW0bkmV5DMtU3OWMiY35z5oql9c/ulRVxHx0ahflWic2rezp1rK5ap8ar5ZcxXc56dTGilO5bfQfi+ityezah3/kU94yWW+Yxu/IyxTnnWn/fJssr8VkMpBQlAaC0Is+Wi0ouU41twt4y0leLZb4rqxPWda+iCTffVxnBgzc6YUQAItEJgH2NjH3W0AidYaPpZt9/2oLYyBErYFUJrhtDq5HoxVQ8Z2dinwXRJj6Mz47Rye/upnvjcdoOm4kd9P8sbeklPSybSmKVGI77kpSzv3fPkhT6rfCxuAnF2abCsRGRhvSXajMjVW8pzwz6O6Ey1fwuRw9iW7hM1stu5m9Dq9ZeUyJL6XhigjqKdTulz/EVPWi5KJ4pRjwbWo64DkcO+acm3vTrfX1LCTcgfPP7sycGkt3fXvg9iPCPz9Xo4o56MTveOjxy7/qxp9jyhsUgEbX48p6/mCK3ROWuLlzrRuaa0bXKYyQZlR7RuY9/cfmkWi46NUv3KnbcD7Xfm2oplxnjN8dWcfnKhdU53ryrfLnvJcEGvb7c0P3+2dguEdnJ4XmTa86RxQEbVUbf80PxY5rcaSilIAEJrQZgtF1VikdJyE1E8CIAACIAACOxEAM+6nfAd7M0l7AqhNUNo9W3fNbzCyMeqnWLJL9Lz2vWpf/lE7/KkUduzmgqtasv6etiTh8O4CePjQqtaqLL79GTcDYXW3Eg17yL4h9azB7rhSVrZYWNyi00bQmt2O3cTWr3+okd5ecQzPcoq6G+GcCJZaVF6ldiY3c+AgOEVpJnxmvpLhnDj1PVDXn/O9Yct+175no9n8BFg5t5KCa2xecS8V4ty3VJoTc1ZReea0rZJjRXNHrlC61b2ze0Xb0/G2CjVr5y6msy1TYRW54Wbx1dz+imF1nlvVh/IoQ4X9HHfclzHTi8WacHVScWB9D8H+/PvdBsGobU7ti+xSOlOb9FSEAABEACBUySAZ91xWr2EXSG0MqHVKyxZ2yTlac8hV4ot+EMHW4m18BUXScUBS9sIU2b77Ui2nHyOQpTRcrQ2TR2gicnb5MX0pm5oIHLk52j15Y3155JtnqM15S+7fm9FfyoBLuG7W9kjFfkb8ZfW/DnbH/JtbJxCGuUZGPVKLJJbk/1jLWV382WMsNeGhiqdQBOhVX+p4xnD3bFNDjNhk2yhdUv7mnmYMyIro3NpiX7ZgmBk3k4IlszXnr4emj1/nLne56sZ/azGjkfgbGNOM4ZwgzniOH87drpXEFq7Y74Si5Tu9BYtBQEQAAEQOEUCeNYdp9VL2PWEhVaRF04/mdvY4m6ddM4OYVmOrumMRa8+Ez3efdMb3dKI7dX/mdGwNxa55rwHScmFnfOdfmjIhi5e60OyQieYuydhByIAqyglbWumIRbbJ0if07OeK9IjLGeJGqqParFs9zkawVhHGHlPow9EWhonWCdsWolr2e0UUcK3b1fUk1G3xr+1/untsP1lzqKY9YhU2U7lTznfb3MKeuWPAXvkc87xl/b8Ob+dmhiWsHEjns4zhOXeeqbz+ZwfhGUciGeJnHG/6BkR3cy3RqTNJ42E1jrvspiK9Dnrmy4+x8RceLAqO9e0YZvkWEnObyYLFbnobWvg90F+v3LGRtXgatu6ev4Yc0CyX9vV5e5+kH4w6TXwCXP3QcxXU3OhfkCIuFa8bBzxx6maa/WI093GtWNiez4MPa+O87djp3sFobU75iuxSOlOb9FSEAABEACBUySAZ91xWr2EXU9YaO3TdHVPX5Mx8dSIatui5Ss/syE9jBf8VHC+/XS6pDlbDXIhVv+OFTGlpczXaLtcKNl8VUZ/QNPl3FloinLkVv5IzsB+f0D38n5VtyFAekRgPRJ0sFrS3be2hV/rp+hrvfgVKOwUCUQ/6yE9TBb0IVNNOjxiOQ/7fRo8LWnOhGvnuj5Np5fVSdSif3WaBCOiNcemqXZKgLV9+zQYsBOyRXqD/oDog/0/8xkrL27MXzhHVveN7k9P9MgEfFVn6PuGTKq6Gtkjn3PIX1rx5wPouzme9Yi9wMPFGh8hv6hfXqgDgfQIRenpPMpVzTkZ4zAwZ3XGNqmxUI3PCIstfMawZMP7G82lqTkgMddm1ZU51zbxCRqql3a5vhp4dlZtU3P4moZX3/T4PqIzH3cpwG49p2n36zZOPq+O83dj53sFobU7JiyxSOlOb0+zpfpLs9MkgF6DAAicOgE8647TA0rY9bSF1sACrA130XMitlH+KZcZS81Qiss+6ijVVpTTNgEmtE6IVvLFgFHdD/3Mnqn3ckEbJhy13RSUDwIgAAInRABCa3eMXWKR0p3enmpLj+8E8VO1JPoNAiCwHQE867bjduh3lbArhNa2lJD1kK5E8lWec3E2IxqNZDLHQ/esjrVvHyLoPuroGPYTbq55CJYPxHo2o94IQusJOwm6DgIg0AIBCK0tQG2pyBKLlJaahmILE2C7cyYX9e6bwsWjOBAAARA4WAJ41h2saXZqWAm7npzQGsp9upMlPDdXwhzLxXnxSm+3Ii0APuUJ7MOm+6ijPBmUCAIgAAIgAALHQwBCa3dsWWKR0p3ennhLf2Z01Xuh+z3uFDxx4ug+CIDAgRDAs+5ADFG4GSXselJCq5NnlKcabekNLDsg64HlfzXzuhb2gZMvbh82deuQOXNPnj4AgAAIgAAIgMD+CEBo3R/rXWtKLVLM31YsZ/OS6EEc0Mc/Mtc52Xmro4dEmmcIGHnQjQ6J33G9SNm+35esCN/hiuLcALf9q/sXuqk75LlmQANaiLMiZJ/Ne8xDAd287uZOOeN7LVd8jMN0+knjqo01JNVP9heHhWMDkULg5b6lNdWuzoj7QQAEQKAlAqlnXUvVotiWCZSw60kJrS3bA8WDAAiAAAiAAAiAAAi0RABCa0tgWyg2Z5EiBLxLLnoqyZCLgp/qwFVx+CStfmnOLuAH5n3SVIuc5NfTin7FBfz6BRcCezQbvtEtP6RW/P1TBVeshzSkO6KbeNl2+1L/ZhjN9iuRUu+jzGtK9aGy9j2hflbb83kE6VimJxPb5bbnMKfHb9MOZj/TNqjE2Jd75KdvYSyhSBAAgcMlkPOsO9zWo2UhAiXsCqEV/gUCIAACIAACIAACIHDwBCC0HryJqgbmLFLSQqvVX3uLurNlPXQ4kyW0+jB6tr/b7RORofWuppz2O9dIkfTDjjitxGWPoMzueSBaaodsGuLsjhxS/TRwBdIE+Fh0x1vRUhAAARDYjkDOs267knHXXxIoYVcIrX9pQdQNAiAAAiAAAiAAAiCQRQBCaxamg7goZ5ES2p6v0gZURxsocVL2rNrWziNcWcBrHRHr73xEaA2V7dkyb6cby2m/IUCy9k4uaHo5prEmrJoRrVIs/mDpCN7F+Q68nwtP16TouyMHux/etGoRTrxh2W04CPdEI0AABECgCIGcZ12RilDIXgmUsCuE1r2aDJWBAAiAAAiAAAiAAAhsQwBC6zbU/uaenEVKTkSoG7k5pkuZSiA/itIvtMbKZtT8kZ61AJrTfnUNz4X69cRTHPjTC1SJWmk6vaTxWEuRIAXajRbRqlt1Vw6pfqY4QWj9mzGGWkEABP6eQM6z7u9biRY0JVDCrhBam1LH9SAAAiAAAiAAAiAAAnsnAKF178i3rjBnkZIUKu0oSRlVqYRWsv8tW/uzXhNdX1MVEWvnaGXXpcr2CK2qPpK5XpPt16Ji9ShRJyerTdnORRvYrk/rNa2vr+l6Fw6pfp4/m1HDobpYvl3kaN16vOBGEACBbhLIedZ1s2en3eoSdoXQeto+hN6DAAj4CPzMaPh2S3O+Zw8fEAABEACBQyAAofUQrJDXhpxFSlKotARHtcW9Sh1Aapt9nTeViaHu89sT0Zos241otetPtt8nYnoOzHKIhg790vLD8oO/hkRzfgjYDhw8bTT6SeYBZK4NROuZeFwd1pXnIrgKBEAABDpPIOdZ1/lOnmAHStgVQusJOg66fNoExGEOHgbawQw/syE9jBfENrL1B1Na8lN7j/XzQ+vhA00WH7y/4qPlRjvWbqNfIAACINAxAhBau2Ow1CLFzAvKnrlLoocejasd9FPavN/S21X9t/50SpfjMbGfMHWEqBIZ1eOb3af9ZrFyixIpUda8zy57SQ/UqxpTc1f15rR/df9CN3WHAn00f1/Z+VJrUVmImfXvN01c5s3bjkOPRaJG+mmX67cBE7IndKFyynbHTdFSEAABENiJQOpZt1PhuPnPCJSwK4TWPzMfKgaBvyQgojuE3tqnweqdeFAE+6yHdDW5oOX7OT3La/Qf+n/Z6vJ1WwsTH4/ylaJEEAABEACBLQhAaN0C2h/dUmKR8kdNR7UNCSCatSEwXA4CIHA0BPCsOxpTGh0pYVcIrcfpG+gVCCQI6AKjGb3JfjC/3v3S/Npz8u2RceWRIy/3tFqO6Pp4Q3aPzGroDgiAwKkSgNDaHcuXWKR0p7en21IeZUsrfsgXPiAAAiBwagTwrDtOi5ewK4TW4/QN9OrkCaxpePVNj9X2OSaaPtP5+5zET+GQ0MoiXV/p7ldd54L8Wc/oYTKmD7m9rz9Y0XKuHzoh7rG3v5klWVveWE61hzEteJkswnZJc135NL530xnktslsww/Nhm90+3hOzw83sm5WdqA/6xk9T1QbwykVmvSbtTtaJs/Tpud56MvTiK2/6dv1Mlil6rz6fqR3lZ+WRTjr/z75sQUAIAACf0UAQutfkW9eb4lFSvNaccc+CbDfO8/n2o6ofVaOukAABEDgAAjgWXcARmihCSXsCqG1BcOgSBD4WwJMZL0hemJRqaIl7rYun9D6Q+vZA01oWYtsdkeU8Kfyudr/tq5fi5MauLhbC5BW/lNVxmBFG9ZgmS+sSleg8qvJOjcqR9lARlA0bFPVRCZIPn/R52JBH6o/Vl1VkKusY7Da0Px6w/lyUVi1YYd+p8rUhVvFxPc33oRMVvE6RVoJWin/Eb7ycr8J+8XfOjxqBwEQOBECEFq7Y+gSi5Tu9BYtBQEQAAEQOEUCeNYdp9VL2BVC63H6Bnp1sgSkgEr1YRDi8ITEoQkVrz4Npkuaq2hGg2MtztaHUNS5Xuu/1Telhda6zEpYNYTT+iAM+wCK/nRF76MeFwHZOQ65bdKF1qveWBz4NVUior8/1QEUXFit6yTtADEdVbrf2qEWqTK1qFaHEdd6TUFUZ6EEWcHquj5II1GnuI9oqiJlDaEZORZOdnpBx0HgjwmcmtD6x7hRPQiAAAiAAAiAAAicJIHf39+d+g2hdSd8uBkEDomAK4TWQpsdjWhHtJqn/fpE0ypaMiDu+aI7k4KjcxqwznNAq80FTRwxVLtGu98nOIYiTnkJPgFTT6mgRatWHAcreteF1ur0YtMPkv3WInxZqoJomblCq8bCa78mdZISnJVAXwvQx3sw2iGNZbQFBEDAR+DUhNZdf+T/pReViAb5y/ajbhAAARAAARBIEcCzLkWom9+XsCuE1m7aHq0GAYdAvZ1cimOV8GZt1ed3elIH0IxUhCfLk1pFM6qaUsKkJ7ozKTimxMHU91u0qQK3xb0ip+oLfX588EhY2kFoVe1IlunkaTVN76RYMCJ0/QMlWadMN8HTw0rB2fEvjEEQAAEQ2DMBCK17Br5DdSUWKTtUj1tBAARAAARAoHUCeNa1jvhPKihhVwitf2I6VAoCbRAIR7S6kZ3+w7CMg5zs/KNbRI82EVq90ad6xKsvH+oWbarIN7pX8WICtB79a6dkEKUn+82vyixzi4jWcCRvZp1ORKsnxUMbLowyQQAEQCBCAEJrd9yjxCKlO71FS0EABEAABE6RAJ51x2n1EnaF0HqcvoFenSwBJYjVAqAQTy9p9SsOpRIfv9Bq/l3P/8nlQ35IEgtyjOU0XQ+viEVCsojY8+fUYVh1mf7o0PzvU3lWXZfI64/BxM5tqkW0Nuu3xj9SplRt6R8PLdXs4Y3GTbHKrzOUozWUkuBkhxs6DgIgsFcCEFrL4nYPyixXfnKRwg6kfLul+flz9YxjteM5U84GKAkEQAAEQKBdAsln3RbVBw+Q3qKscreIdeZnda5JuZK3KslIP+jbvbtVqdVNJewKoXU3G+BuEDhAAmsaXt0QPalDksTBS5MLLU/rz5qGPSGasjQBg9U7zZUKa2xVtyYu46CqEZ3Z/9YEXHay/cXrG93OR8SOT6oOlLLSEuhRtOzQpuXoms5Y+56J5qxRensGK9rMA9+r1AVOmyImsq5ldfWYqGmkQdAETP73c3qWgnMtDusRnzn9zilTtFvnEz8My8w7y6JaTVZUCeWif75+sBpF28g6ZOvl3s7ze4CujyaBAAgcNQEIrQXNKxcp1NKiKblIUYskfbeKfCZDbC1oZxQFAiAAAiDQGoHks65pzew5OLmgzfuIzvhz8ouejGCppgUWuD6Vyq9AFc2KYFrHNz0yRpXG4N9l2qzc+uoSdoXQui193AcCB03AnIBEVOYznb/PmdrGI06djyYu1qKouEpf9Pysh/QwWdCHSFJK/cGUllJMZf/+mQ3pYbygj/6Apss5jc5MsVDcZU6G1T2iRBpMlzRnN8oPr/NmIfOisu+f6JEJsvr3kTbFTJXqj+gTiwpmHWai9JLuvh/oRv1btrVpv3PKNERmyWY6vaTxWDegKYbHWOXWefX9SO+K/3pIV6939F4p8Qft+GgcCIDAEROA0FrKuD80Gz7T1+eCPlt6iZZcpKiIVu1ZX+2c8aUKKtV1lAMCIAACIAAChQgkn3WN6hGBO1+xYKlG5ZW8WLTtIAJv1mtaX1/XO3W5EPxC95t3rjuU+JSwK4TWEpZAGSAAAiAAAiAAAiAAAq0SgNBaBi97Mfh2+0j00N6iaZtFinjJa708rF50yr5rIqyRV57vltFzqPO3xLS6f5EvRtn9qWvc7Ye+XSVmvfWhkbp1jBfWWpvtF9n1PfULaOMa56BRPU1QfXfJKOBY/bG+x7a7enfnWLt27INYnbps99fYuL6gLbjXQxrSI11MesTfkWs7q3J8iEWWUcAPc+7P8UEevWbs/vIdRprnn2VmCbOUYrZwbG7Wo3ZuxeqrdncFeIkS5U6zyxX93r3W6Ul88wf/m7bri7sI2/l1S29XwmdYnY/fKugiZy7x94u3LDKnse99c0fOvLGb3dO8VPmhuc37fTVG9ZR1+pxpp3FjQ61H44jdYvWY49Q/36uxFp0zZCWpvrLLtnnWBW3liWDl7fx6ot8/D3g5IKHVAcj8aEIXEFp3mwZwNwiAAAiAAAiAAAiAwOkRgNBawOZVJKlY0LYVnZK9+PTmHK+W0mYqG37tJ88Br6JWfHno+eL4kwklQrxyr5GLfrKv4YqKtqDVD5BUdVrpdTxtMtI1GSkaiGZDlVLJynfHxcA53b3+oxtSbZAiRNUmKw+/LPuySvWzu39wdsH6032vxIskRykoVXUpgckntJvnDNj2NdvsKceyUdo/ZBmVD8X7XcoHw35zVotzGVx39wJ/CTn9TNqiVsmo2j3lGUP8MrajSu2wajTONlqqrD71L5/4rizlm+qlhOrPYPBJF49sfGtio0xdNvy+oM/xmNQYy59Lap8174n7kt8HVnT/9S1Tsfnnjd00OD2dWZiXEoGrVHSe9DM588fCfnnEbPt6Z4rd/XQ7QvNUKT+NjUd9hGQ/63IGJvdzlr1NO1dFTyWQU0Zr1xyw0Mp88YFoKZ/5JRCUsCsiWktYAmWAAAiAAAiAAAiAAAi0SgBC6+5410N1SGW7i6bGi5QqB1wkz5pne2DOotq5RtVlREQO6Y2IxmNtkfszo9nzF40XprhrWMFuk2fBZwt74n7PwSJO/yzhRx1KqsS20kJrsn7L/7z2yOTo3eppC8s+kdwSQTPLqVtuM82owx52Vp1FfD4lsK0AACAASURBVDDhN8Si0Lfxz92njKqEZD+b2IKNrc2IRux8iJDQGrsmOc7clylVlKv2gqUai3xa7NXRlOz/q5cimvfYBwx75xLzEGIRFRmY13Rm5IpF7tzR1oFEGbxSzHPmD69gfkXfXOhmnDPbYWwTN8d0ET9N9VUbV42fdbEx6RNVIbQmZzF2IHXtQ8nLsy4oYVcIrVmocREIgAAIgAAIgAAIgMBfEoDQuiN9GTUpop8OTGjl2iOL5llYUaU8JJWuemOZp11s41URXMEtxs62chlhJhet08sxjY2oV5ZO4Y6+evWpyuvZjHrnX9Szomi5FUJtMg4U1e1lCy0ewcQXzeRom0zEIRHVy4SZXh1tt6N3SP5WNJWv0Kg9MjkGxDVblEqKJpnlCJNp7LQ8fjk+FLN5zv1GP3w+mPCbHk/30cA/d3YGt4CStmDjZyehNTnOXEFdTDEB0dMpz3+KedKOntQA3rQevjFEcv5z0OtzR8tCK9uyr4XHGrxSzDPmLyOlA6/Hd6aITB0QbUd4nkqOx5w5I9XXPQqtvD8v99UOjRaGdmaR7f5myGyEb2Ki4dutcbbL1mUVtiuE1hKWQBkgAAIgAAIgAAIgAAKtEoDQuhveYJ4/Jw/obvWwu7eLBpERjfbhnEoQ9URwJsUfLXXAdPpJY5nrzt0+zoSsOd2+qUXtOb3NejQ6f3bSFRj32m3Kjj5yBRNfX7yWiAidu1gup/5o3+WBqDkcQ6Jn0239IiejFJ418dQfRczlVhG16KSNyEhPEPDDIj6Y8BuRVznPP3fxgdi9qX42sYXqD49iDAhf0WuS48wvtHpFq6p+meO5yg/qRrIrBvG5xBfRWgu3wTHEhFZ12nzQEPsVWg1eSR81+x3uQp0Chs23z+fv1YszV4gVpejtEH5mjle9riJ+mvSvusbtnnUBOsjR2nD6Ygd7qnQ8DW9NXF7CrhBay9oEpYEACIAACIAACIAACLRAAEJrSajtRqekFimGiKK6pQREtTXejpDaSWj9ID2yLCS0VlGigyldPI5otLHywqba5N0+zcQk65TkYOoAN0L1Z70mur7m+WYNoZDrQgUjWgOpCKr6U33XhNYkR1kXTTf0rh0Tbef4TIkmZ5nlGCPHEvaSdST6nbxfi3IM+mDCb0RE67yOYg75Z8kpwior2c9sW1jiiFdoTVyTHGc+oTX1Nyt1gDqUSYusVNGS8bnEEgJ1LvzFjZmepIpK7wVOTjfmjn0KrRavFPPU/FH5kyp3QIMF0Z2ej1Q/xKzi7mtHeJ70CbE+cTs696T6qo2N1LOu2ZBkfeXJRqs85Kztr3f1Lo5m5ZW8ut3fDNu0tI2UAaodJewKoXUbq+IeEAABEAABEAABEACBvRKA0FoSd7uLpvQixV5Q1qdSV6kBvILYhyd1QDwaMSkQ6QLhmZUD1BaBMtrkbk9ek0iNy3M2yI9PMLEOu+K66szYFmn0JSBsbO8lifoz+q4L6Ia44RHTBCdti7ZH3MixXaocezG+a3oCJbYpP81pY841Mb9pwnV7+8fvzO9D2qZGFKPcpm2nBEldEx9nnlyfPkHX+JuVI9hzfQ4D+xrDX3h6gDpS1val9NzRstCq568NjlkrlUE1t6Xnr3r6E2kS3LQKOXaL15Njo9ScwdqZtoXoTfpZ12xE8vbLnRciRc0XPRlidLPyyl3d7m+Gpu1knJxo6NmGRjzx8+6fEnaF0Lq7HVACCIAACIAACIAACIBAywQgtJYE3O6iKW+RUouromd2XkTz+/50SpfjMS3YldMNLemBeuMPCYXdK7f+Vn+a0ur+hW4aXMPFHhrSkOb8vzxnrPwIISjeJhWdaaZpsPKzWlv/ifTvLSZVGgV1MrhkxCNt67Z580Bu5S6h+llh+fZIcxSNi3Eycy367buRp0xHeVvt1v0sr45bemPRjdKvdD80EW/vg7F+9PhWaVF5mqvlJ1o6ha3cQd6Ux2nEo67DtrDHu9uiwWpDF5Oata/NuiCbrIv61P/4kPmd9flFawuPoCca/rvhc4uYiqa0edfsPljR5mLScL6pW1+Pz/T8EexTdN7Yxbra2A7yqstvNNaCaWmYn07oguWaNnxUCa0hu6l2+OcpEc0afybkzRnp+Um1JO9Z18w+NePI4ZDNitzxajWvVA9DI5fvjoU3vt2cj+rb9bmhcaHWDSXsCqF1VyvgfhAAARAAARAAARAAgdYJQGhtHXGxCkosUoo1BgWBwMkRWNOM5Rg2Vaw/piDEsa8n/zZosUVaCK3xa3K2UftztP4xgAOuft+8fFH+DM++27G7SfCs253hIZZQwq4QWg/RsmgTCIAACIAACIAACICAQQBCa3ccosQipTu9RUtB4LAIeHMg/3kTEwfX/Mxotrkleo0cbsOvGVF6d3D3BLu/Nc9+ebnbvlXv99uOEszxrCtB8fDKKGFXCK2HZ1e0CARAAARAAARAAARAwCIAobU7LlFikdKd3qKlIHAoBNpNCXIovUy3o3uCXbpPbV6xT14xwX2f7SjDE8+6MhwPrZQSdoXQemhWRXtAAARAAARAAARAAAQcAhBau+MUJRYp3ektWgoCIAACIHCKBPCsO06rl7ArhNbj9A30CgRAAARAAARAAASOigCE1u6Ys8QipTu9RUtBAARAAAROkQCedcdp9RJ2hdB6nL6BXoEACIAACIAACIDAURGA0Nodc5ZYpHSnt2gpCIAACIDAKRLAs+44rV7CrhBaj9M30CsQAAEQAAEQAAEQOCoCEFq7Y84Si5Tu9BYtBQEQAAEQOEUCeNYdp9VL2BVC63H6BnoFAiAAAiAAAiAAAkdFAEJrd8xZYpHSnd6eaEvXQ/p3s6DB6pfm1yfKAN0GARA4aQJ41h2n+UvYFULrcfoGegUCIAACIAACIAACR0UAQmt3zFlikdKd3p5gS6XIynoOofUE7Y8ugwAIcAJ41h2nI5SwK4TW4/QN9AoEQAAEQAAEQAAEjooAhNbumLPEIqU7vT3Rlv7M6Ko3pktEtJ6oA6DbIAACeNYdpw+UsCuE1uP0DfQKBEAABEAABEAABI6KQC20/oookv/8Uu/if9L9f//XUfXzGKJkSixSjs6ox9YhCK3HZlH0BwRAoCEBPOsaAuvI5SXsCqG1I8ZGM0EABEAABEAABEDglAlAaO2O9XMXKevhP7pZyH71p7R5H9GZ1s2f2RX1xh/qAppu3mmkX0BEoTKMvxvoBrT6nRNLK5ouf03DfzekmqiK6U83tKQHq21Looce1c2d0ur+hW6M9rvXqD4b7R2s6Dcj8anZfo9/cKa39HbVo/Hlin7vXnleVf7x1NGIR79P/Y8Pon6fPth/SXDtOTbz95mM6/S29ys7O/2Tbfa2cyNyxlJ/StPLMY1to4lO03T6SeOkTVLMfmjGmCrXrFjW/sJ85H10ZvqnxjzHP+lnRrPNLdFE1eXz3ZqXoqjz0VM7xOzrfrebP+9aFxsXjo9YPhv2/z4NBkSLhTIQcwthDx8jIsYwx09d1qy81NgNtVPZxv5eb6vN0e6XPiep/sXHsfTdxHyQP/Z285MUu0N/6uU+6w69H2ifSaCEXSG0wqtAAARAAARAAARAAAQOngCE1oM3UdXAnEUKX2CTEhSlQGULUdX3SswwhY5wGT2aDd/ods6EW1H2pxJa1kMa0pzuXvX6feUrMU2KW54ITiFGXFbCbSW6fNaisXuNLJfqa1g/JhdSCJL1kCUMhawfb8M5PSuhmAmjl0/0Pr+uBGZd0DFZRnirvsk8rYagKL8TApnOxe0z68/PbEhvt3MhnvPyPjUxXdiNVGoC63uz3z80m21oNOLyedL2j9+x9uUykz5rvyBg7Xy940J52K6UbCPX2bkvvNC9fMEgRCmP2GoIkMpvY2PFb9+S/lyP7W3ritu/FkzDPuTrjz6OUv3dGHNUeEzkjF27rtS/Y+30zilyvou3WXtxFJ0Pmow90VLum3uc9w7laZjzrDuUtqId+QRK2BVCaz5vXAkCIAACIAACIAACIPBHBCC0/hH4LapNLlIsAYmLYyrqkilMzvd8KS+iS5WolCqjarcltAqFzxCwpFRglu+tz8xJmhJqmH7oXCOF1A8l0LF/PxAttWheW7SImSDdBp/Iaf2tAY9K+LSFZ00IvX2zhEy7z7JDrtDKdFURbex8rDbq/WZRtM/n7+QGAXtsn2MT5Y+aGF75qP43RxxmgtMVfT++04hy7epvI+8/j2gdEdeP+ce8lvMjovFY48buef6i8UITrbPs6/HVHAHN58+aOOwfW3l1GT7g7YNPrK9Z7CS08kDNWuT29qPB2LXb4hfNzZc2qv/ZomyWnTPmA3vwRcaecs2k0Fp43tvisdTKLclnXSu1otC2CZSwK4TWtq2E8kEABEAABEAABEAABHYmwIXW/+d/0e+vyNH6n99fOkeO1p25tlFAcpHCBaqIqOYRsLjMpEf0pcqoOuYRsnLKrwQ5ElGWTDizDn8Kbl3WohwNkYTVO7kQW9utyFDXDnXkYsxG2UIr2yqsKZEuSz2aVMpKOm9bxLGFVu3fRsSor8+yQ1lCqxJo5D3e7dbBVAsZQqu3fZbwL+u2xTHnBQETQq++6ZGJ5jLiN23XiNCqbrbLqlIosGjOO/rq1RHb69mMeudf1NOjgxv5e4MI7aA/J3zJSduhUbIjhAP2r0VIO6LVFlrr9AEiRUCdfiQ6fp8shj4fyLaxnaYklcqAVWan0KjtEhSQs+yc69vqhdSY6gwZv/xlxiHMe208t7YpM/ms26ZQ3PPnBErYFULrn5sRDQABEAABEAABEAABEEgRgNCaInQ436cWKXmRZlLg1HKy6lFT7vb0UP9dIUvUHy+/qjYi9KRFzjpyj+cG/XqqtpRX22ylWGXnp821ZroNfmGF3/dyz/PiCpYJHlsIrcE+ZwqtRpScJezW/b6jVz01hAEuLrSG25dmVvmHFclbRdZm2zVDaK36ZLZLCdU8gpjb8pzeZj0anT8baRhy/T3tS2l/zvIlX1SxJ3o2Zv98obUWKIVQHhYwWZmqTpFfOTEmsm3sRvDG22Kmf7AjxEPzZ56d83w7b+zV0eehiNa25r3c+bHt61LPurbrR/ntEChhVwit7dgGpYIACIAACIAACIAACBQkAKG1IMyWi0ouUgIn1v+s10TX13QWyFNq5BFNlVH1MZQ6gKsoxgE5dp5SY7s430q8beqAD+MwHlfEsLcoM8VnTevra/82es1+aXHMJ6z4UjWkeFh5G5OpAyJ9zhFa7YjloNCqDuByRTF7q30tzolD1pwctVWOyQxmjvg5oMGC6E6lPghsdXft2kRo9aQOYDluVbT1YEoXjyMa8YPB7NQBKfvmbedX0YxBdjljN0doTdh/G6HVzgMcHTtyvEfniGwbh1OIqPKdtkRScQRfVGWxz/DtBmMvnjqgvXmv5UdYdvHJZ112SbjwkAiUsCuE1kOyKNoCAiAAAiAAAiAAAiDgJQChtTuOkV6kWAdNsa79zGj4dktzeTK4HfHl5lVNlyGI+YWsdPmWOOIRdtMiZ5545W5JX9NwSDR3k446TpBugycnoze3qBnt58tjGxO69e/ibbqlt6sefT390t0r7yQXk51oPO/hVx9kpg5Q0YruYWox25diVmv5TNhcOCfb59k1LLSy+1/vxHZtMUTM3Ld66gVDvN/SvmkuTfxZ26bvESSTdUXtL3w65UPb5EXVOfKDpbQI2OCY0A4o4/ONZ+z686yG/Nmc21gOYv1wudiOgPS8ljEfNBp7cqQlD8NyD8zKGx+H/dxLP+sOu/1onZ9ACbtCaIV3gQAIgAAIgAAIgAAIHDwBCK0Hb6KqgXmLFCUmyNvs3IxVTlZVrC9naaIMa9s/kVmGWOj7ylenc0uxiEcIVhdyQW1JDzwqUnzYdTwEjuo/TUlsP45fo1IGZLdFS6Vg5kr0t2HzLoTNMfWp//Eh8y2auSoVgXAb1BUWb8MlBVshCsX7zHPULlSeSpa5QONW5aY06+pPp3Q5HlNtBVW5bSP5bxnlWWfozG9fE2ZSZqLhvwldaPk/s5gm/JOVYdjEyf0resfFZxrSkOb8v7qvKmHaKcsaC8G8m7IjrByRe3dXf7ZzfCb8Vlan25+Nv6evHh+7IrLW9aHBgGix0POzqnEqcrTmjZ0RCbE1NgdZNrK4sjtDbFVUsP974ccibUDN3OzXNuNYCa2x+aDJ2Gtr3uvG8y7vWdeNvqCVNYESdoXQCo8CARAAARAAARAAARA4eAIQWg/eRFUDSyxSutPbfbV0TTOWf1NG/ObX6s/JmH9/4MpA6oadyz2IApoyy49APojuNW0Et/UXPam0CE3vx/UHRKCpbx9Q0w+wKXjWHaBRCjSphF0htBYwBIoAARAAARAAARAAARBolwCE1nb5liy9xCKlZHuOoSx9m3iz/rQkrEBorczAIhKrQ7CaGaczV6/FfvhkzuDOdOhkG9rSfHCiPPGsO07Dl7ArhNbj9A30CgRAAARAAARAAASOigCE1u6Ys8QipTu9bbulQhh5uTcP7sqvtSVhBUKrNMEPzYZvdDsfkZbVId88uBIE9kqgpflgr304nMrwrDscW5RsSQm7QmgtaRGUBQIgcLgEeGJ3N7OXaLAv79vhdsXfskCeOqPfmf1cz2jWG/EcVif50Q5tuN0M6Y3mNFLHqnYdSKf7tqbh1StdLOd79E2Vp9FneH9uNLLHjzEG9Xu0MevJTSlOR47NWXf0+u/Gk69Qa6tV7s96SA+TBX2onHeDFS3n150RByC0dmcCKrFI6U5v0VIQAAEQAIFTJIBn3XFavYRdIbQep2+gVyAAAj4Ca3lQgBLNmJAxuSB1EEX3odVvqTdKPFEHLQxWVP0t2lEmLPkPdOg+n9we1AKYOqgg987Dv67jfftZ0+x5Ql9379UpzO0zr083rg8AD0UwBcbPekZXN778diKv32NI7EzOWUx8vqFPK9KNH6zx9US/VYN/aD18oJvPS1ot53TNXqL8rGnYu6HFYKVd1z7NXWqA0LoLvf3eW2KRst8WozYQAAEQAAEQaEYAz7pmvLpydQm7QmjtirXRThAAgZ0J/MxmtBmNqvxS7CTX17vfPQo2O3chUYCIviN2+iwTk5mQ8jChT/qgy6e8fq5nQ3p9Ibp7Rx6utq2F8rclwITPZzrfm4+ycfVKdxmHgITHD2vzA9FSnHasPux6GoXHWnrOssY8L9iti59a/Tl1XyrxqFk2ZXRjvJ+a0LrtCMF9IAACIAACIAACIAAC2xP4/f3d/mYigtC6Ez7cDAIg0B0CPzSbbWhU7QHXxRMV5den6eqJviY3tPjo02ClRc39zGj4MKYF23Irt+MSixobf1T/rvST9ZCuXu/ofX5N69kV3YwvKyGDRZo90JLeb9/oqjcmVtxACqOO8MuFUtGW6eqeXrwRcZoFDNFEbLO+W97Ray9PJBIHbdzRV+b1Idv/rGf0PBGsRETohgvAC56i4ZGIRdYtJBPG6mZBl0oc5jqRr9+P9H3VozFn4dpoPbyqy2RFKM5c1TKFsqBNRmdhe9l5FFSkcCP7vRD1P/i27TpSVkZATi9pPF5of2c++Ua37yM6i9XVYycBMz8yt7HziEbLN2P99tnStaPwcOPvgxX3c8E4x8ahsbakiwmzr4fNRoiTfNv7zYL3td+XLw+q/vvHUXr8SW4kOF6uNjTn4Z7WuHq9S0Z9psaP6ZMM2YyGNIq86InNWbJ9XqHUEob5NZ80lRydvkFoPcjHWIloir/sWNfb/5fsUDcIgAAIgEA3COBZ1w07NW1lCbtCaG1KHdeDAAh0k8DPjGabUZ1rk4kPungic1fS4EnkLNTTCjAxcEL0xLfcWqKdEykmtvLS0y890ozeeueGcGmIqbxOtZ3YikJTuTRXSxpdnxEXEknfCuyaod4uTFJkndP1xupnUB2d0fDtluZMAOaBd1se6qCzohkNn89proS4q2+6uyei23N67U3oYsX/QbffD0J85moaY/JC975+B2y0eiL6JtKEaGurt2ZrJhKGbJK0l81uS/vZ27rVSdLnz1f0/SgjHlnZz+dSxOTKcdhXAikwmK9NLsThKbF+19vhTXGx8nndjkrY27CxwLaj97SocOb7+Tb2jTX+8kLb8l6dsr3Rx6B1kEOAze0mf/zRbEa9kd/nsyLf2YuY1Pgx7CRSBoixEfik5iym1bL5h6yt/8bcFj/0Qgjy9YugQ5/cTy2idddoir+0Z4lFyl+2H3WDAAiAAAiAQIoAnnUpQt38voRdIbR20/ZoNQiAQEMCTLDZaFt03egyK18rE2+44HhOz3rO0urvTJT5ofX6mV5vqNpWLLYOf9KF2iJsiyvaFmRDcLPKZScMf2nb/XXRzN91KS7er+ji65UlfRRRgEZkZ1DRqU/MtQW+Rpwj+V15lO8FPT2y1A1CTL1cLXk0X32asvj/YL9tQVFnpn9nCG9CjFKCI+9OxCbR7ywWW9vP6sd6tqbeiOjZ8o1KfJYRupUAafhKyMaevKKxfht9C9nR/bvhX1k2PrP4SxFZifs+Nrff9MDEdy0iUxcYw3aI21rdt7l7jRx45t/yb7qClq81On7qlzRSZa3SmPiGWXLO4ikCzPEi3FtPieJLLaBq697JwxBaG03If3pxiUXKn3bgVCqXh+6pnTWn0m30EwRKEMh6EVuiIpRxsATwrDtY0+zUsBJ2hdC6kwlwMwiAQDcIrFnAmpY2wJ/DUM/XWglI58888nXz2KPN2zNNXlRkK5c0aL0mer2RW/PXM1oT0WRSR4QaIp8tIrFoNP1QcXUojR1t68m56HBX28v7fZpWeSBzRCIh1PFt5uqz7eE4TrvrIo3oSlbfyyWteI5NTbxzom/N9ts/aHWRTy/fiPJTEbKWSFcJrx6bVFGgvJ33wcPSeD3b2E8XSrWoRX27//RyTF9a/uBgXdI3vi4v6XMhttVPV+80unbziro2CPQtZEevX9ZCX5aNuc5q5kY2xFoPm9tv92CnWpxn0d4BO0jR0W/rzEPBLFHbL4jmjx/e94spj+Se2+koLLE7NWeZUc7qZsvuHv+vqomlFDjQiR1CayHDSHFNlGamHSlUA8UXKfX40x48Wq5g63uZrsdK6lGqqadbjuYHEFpP1w3Q820IxF5iblMe7ukqgRKCnN33el3WzvN5O9bC5z95SrgDeBpradXa+B1Twq4QWrfzNNwFAiDQIQLV9mP1XHDEE1uUqv/dq3Jd9mlw/0SPLMfrD9EZT/25pvV1j7556OsT0aZnboPXRUS+zfqBJhdyi7ydN1QTn3xCVEzwY6YQD2Wy8jBmHOLj2Z589f241UM0HD1rRkKGxOeNR4Cr+x22kSHWsm3uDy/0ec84E82GD/Tyea+lQtDb4rPJhC64KLum2dWEXng5vh8UbgoJJdQn7VdF3D4SzTZ0XeUNVoPKPuwpXJedaoFH5LKUGHevZmoMwxfjfQvZ0RsFXuX3zLPxmeX3dv7cWjys2TgRI3YuYi0S2I3mVPYMjL/NHb0+vAYPf0tGhDcdP4E0D+6PbJYvWUSl849H8OVj3n4R4IjhocWgzKm77UuVP5r/IbSWAK9FYJcoLlBG1iJFCX0BP0zv5GixA6dStFysGnnST6Xv6CcIbEXAv5tkq6JwU+cJZD3rmvQyskOvSTFFr9VEzfqMiaI1NCxMpCp7lGnuRMAFOwek3MGuJewKobWhWXE5CIBAtwiwA3Sevx+N6LHoVvKfNc0eJvT1JA7C4kLL15PMlSnEmteLJS9vvV7T9XWPnyb+cnlPy/ktvekni2viyIaHvk7o+3FJt3RGZyx6c3IhoyVl5Ob9PZ2PRkQ86m1D8xE7L+eNvr9e6OXiiZa310LgdT7+LcBm2z13sUOrvs9prgl9SWEpYv5qKzbLccsOtHqWOSgNkcgVDVnE4fL2jDbPkX7rvCwb1dv9z+l59k0XLy/idPfNmtbfr3TzdUe/jz36YdxZ2gK5Td2xiee714t7ujjXcvuq/huCWUP7SaH1fnVB59cslYL1UbyWt1zRN/IFq+hm6SvXXFi7oM2cHZrFfPeGXu439PTVo9eLFV2w2MkRs4fb71DfQnY0/64Oj/oVhzll2tjwe9uODIOHje6TLNfsw412aFXEDtep8SdzNId9Ph4Rzg8Fyxg/bA7qcUGaHQT3TN8yrUdoKGXNWTJtALO1/iLA1xf+A/RzSqvliNg5X4ohDVYiH3WHpnQIrQWMtR7SkOaRQ9gK1MFO2/33j3JyzPpfEvpfLpRpGUoxCEBohUOAQDMCmS9MmxWKq7tKIPdZl9c/V8Q/nBeOom327868fhW+igc6Xdfrp9jurS2rLmFXCK1bwsdtIAACh0/A2VJsN1lG0RjXsa33T+IAKvHRtjD2+zR4WtLj9wOPJFu9C5GMHVQlDjESUX00vae725E4iIqd9s0PdpK5SC+ntGQKqpE7Vd63EuIuEw6v2Onq/QGtlnOWvJMmNBX5TW1VxNgCSuzodfqdM/FXnODOPurto57Lsu6z2pZibdWUbNyDm+xt3DpUcRDYgp0cr4k4dh7P+hAy+dC+lIJPpN+MQbVN37YR/9H7ySOOGVqxtWXFhWkm3t58Dmh6/0gjFh6otkt7bCIETaLp0yPdXhO9sR8Ul6v6QCqtq6ag1dR+kVy2rA6tHcwPo3Ux/xw+0JhBpz4NpuwlgPC1MU3rtAcN+sajTD125GNB1dUf0HRZR1zm2phFLQftyPn62LhjcC4HQsoOofFnRk+LOj/7deSznU7D3labO36EyyiefRqoMR6YPrPmLBatrOWsEG2TEaqyXLO9uo8wNxlwH6/nuMOfy1ULIbTubqvax8pGf9gty1+kSN+10gPYLw2cFDd2hfx+9rKzR+PLlYjqV+PEipiNpcsJ1aOPqXBb9G2e5phUzdWjgYzxrrUxPA+UspnWtn6f+h/sod2nD/Zfqusw+8n6tiR6qH9bklrTVgAAIABJREFUUH9Kq/sXuqlSD/mv2fDtJeEUKzn1sDL4RiLjGaI949QvNqMec9ttyrb297qt7DYOBkQL+dydaqmJ+K9GrQ3Mbx5Z+psMRru+9MobI4Kjy1wexGkzNsZZzDfq+71l89/DC/aDlP8uyfMHd9v0X7GtMcSjWUP+GRvT0+knjRP+UY+zFJMNXUy0MVrNK/WYN9YEetqwqpOijtu3HL/Nm3PtcaFv9U6NS/detdYRYQo580fuPOXMMRm7fvKfdRnPb+uMiap/2iGxGaW0dMkBCa1ODxPrqi2IlLArhNYtwOMWEACBLhCQk648vd5uMXswP58zYTMvj2kXeryPNvJouNdzr/jYXv3HZiOW2/eariMHzrfH8i9LzrHjqbJhdsmds/7Shn9bN4TWXfn/0M/PGd8ZoRb+beXmbLRIkS8Ma2HLn/ZGLKgvje2BKmJ7ww+uvCGeNpuJh5diJ4pahJtl8xDz6sUmfyGjiWV2Pb56jZRETr5j9XJIClOeqFEjSkl+Tzz3HUt580a3bJcCnxO0nHiFopFrZiOxY+JmUb2QNb6rRAydueyb9iIvbpe6H02Y8xlRRuMbIiuxl8n8jTRns7AF6up75eM+sbXuT46t1ajzX/shX3CrB7qyfbze6iW+/kJ01+HttVeKo81JTy3i97+7139004jzD81mG+2cBCuljSdfeCWeGULX37KVqh4/zFU/nFOZjfur1z97yTEtxPiccZbjb/6XV1VqKT5+xCc+jykRM9Su3DlX+ljEZ+LjMNdfQs8G/eVCnHF4Xg6/Bmn0rEuNcSM1lrz4YCKoD1hozThPIYXe/r6EXSG0NqWO60EABLpB4GdGw80ovD3yZ01rYtsO6i3Vu0YTdAPMDq1kTJ+JHvkCcI+fFh6ge2y9+qUk8gktid7ebkV07al9gnaUuZZOmY1Y8eTNWSfoOmqoQGgtPGn4FnWFqmi6SBHCbx1J9UBufuy0oOeKgElBy7Pl0K7Hl//NFSiYdqvyw1kioC20euZCW1QUZrCEriK2sUQLu22W6OUwrw7erKNJ03axGp7BnPdeF1qde6yUSd6to64Ym7Ktry+q9a4YNKQ3IhqPNduzvN3PXzRexMV7kSZnTB+FD3pL2iKTU9D/Mu/X28HOOhCBDQEH9vrD4bEVQ1LuVLOimKt8+dXf/Sm9QmM6b5zlM/G1s959V9shPo95hFbHbzPm3AyfSY1Lw3O2mT98LyHsvmTPy6YfN33WRadxn6gKoTX55PP5dvKmxAUl7AqhdVcr4H4QAIGDJPAzm9Fm5Ml/qVq7XtPse1Jv18nYHnKQHT3yRhlbgrpsI/nD8JJv7T89pSxqxxNnUy/i03OWkZPqyMe+r3sQWksbPSfKfLs6my9SlCg2pemnzLNtTZVJEUml+mGpAzRVx3tQhlpky+7FUgP4Dv/IEyjkAZXshW6P5ZbWo2h57K31sVMDtCC02iKFTwTW2mowlwv+6eWYxp+20CpzFek9skXEBsyrYlQZqZcCAQHMtr29Tdm2rbuNuY5M9Qqtt3f01aujjtezGfXOv6gXi5IOcNxupJl3JcdIJidRqsf/Mu/P+u0W9Qd2IORhsRVImNCqv1SR/FP+WZnJP6bzxlk+k+oFUzUXmocH1b87tIM3PX1It8svKBvjLsNnqoOHZcO8By7tMn/YQqtvDNqp2CqbxVO2NH/WRUa6R1TlNrAPPi0xWTQu40AjWlmQwttt8bVVCbtCaG3sZLgBBEAABEAABEAABEBg3wQgtJYn3kYkCGvlNosU/3bhus9JESkgtNoLVTdSUhNBPZFPerStek+WElp5q0PCQHaE0uEIrTyPpMwTmE4vENiursRZTyqFlG1FTk9za7A+GsT9UtjWBPpUW23bmu0wt6qLnJV62gEhUvG/cyHknN5mPRqdP4v8/J50FDGOJUZ3Hsc0p5DQ2pzzHb3q6S8qXVIc0sjTQnj94fDY1kKraVsx1OP+Wds2LrTGx1k+E7utzEd9UcWpeUz1K9yu8GG8ShwUYzfuc/b4tsdl0zmb9T809oN9yZ6XzZG6zbMuONb5WPiip2p3hPQt5GgNINNTnZSYQesyStgVQmtZm6A0EAABEAABEAABEACBFghAaC0NlS2Sn+n8XW15L1f+douUeIRtSkQ68wqtlhBgR23liH7yGpFDVah4KYHCSFnAz5DSxFzvVlqmDFgnKR9M6oCPKodrTMCoUydYIsc2zL2pA0xBnNthvSaW8FyJdbqNqrZquSFDW7TVfc73WjReSGgdqYjlwZQuHkc0UgehOkJrnGOJ0ZccIx5f9nEKCa3q5UETziJaURPasvxBRloeEFs58P05Wj3ziOGflXFjQmtqnOUzEdWpuW9AgwXRnSbeqeak5jH18ss5xK+KaPcJrb60HtwBqvnT9rnouOQvLsz0HMYOgczcxMm+ZM/L5kjd7lkXGu3uM5AJxq93cjdEiUli6zIOL6K1rRfFDFEJu0Jo3drZcCMIgAAIgAAIgAAIgMC+CEBoLUuaLTyjuRN3qG6bRQpfCEcid5IikhIW9AOG7G2r3hykH+SmDrAPTGLXiBO9v55+6e51SDQXArUvys9oq0eEcdMZrGnIi9QTWbYQ0aoETCU+Wm0zD/TxR+qlokQdMXYL5k4ZyrYf2jZea8uoE3mckctRiS/K/v6IVlGnEAzdiFamvbsHjCVytHoi7nYYbtWt6THiOSQsJDAFhP7mnK1cuVn+UG9pPxS2unj5cm+KhpWoGfHPoHidLRTmM6l1XfOwO70PjecxWag5/j05Wj2pAlI+46blYGNNzstk5sW1xyyXlKMHJYYOwwpE3i/0VAG+eblNodWKYPVEuJaYJ7Yr47CEVvf3i33o3na9VHdt8xvGrhFC6242wN0gAAIgAAIgAAIgAAJ7IAChdVfIUvCQxXjz4O1ahbw/e5Gi58WL5OGu0grw8lneTB4mSmOVGpTn8rylt6sejalP/Y8PEl+Zp7/XgohoaH86pcvxmFjGVMZjSQ98gW9/FCshGIhr30dEM1ZfdTmr64nn7Fyoenl0Y52P1YkMq76y8gBaaQeI4nkCm5lNbYn33VXXk8N8df9CN7UR4naRnOLMQ7ZlYonVbs9BUso+omcmM7M/dd+VTfzf1we01X7Rp8GAaLEQHeIiLQ1pSHP+X93e7DtxonzlqAFGux8ymmMvvlVfibwh32OdSvhfPmc5/qpx4No35g+HwtYYKcEt5gn/DDA185P6/V8fZykm5qFjbM6f0IV1eFd6HnsXKTGSfpsz5wp6IZ9Jjctmc3aaX/j5ERsb6tlpP0/KRD7aM3HNquS83+wpYV5t/nagPz4zI+Qz+gvTXXrL7s3+DROpCELrrlbA/SAAAkdCIPADyUiOfigPvCNBfmTd+FnP6K03ohM868pjSetHmc/WhU9bPjJ3Qnc8BCC0dsctSixSmvc2dNJ385JO5o7AlueT6T86CgKNCRxWZF+8+emIzMbdN244tTl3TTOWh1n7of83z7rdrIa70wRK2BVCa5ozrgABEDgZAvUPhs38mr/1r97qD1ZU/e1keKCjKQIsv9XDy4I+PlSEk3VMdqqAo/6enXJ7Q5/WFrvU9uCjRoLO7UQAQutO+PZ6c4lFSvMGn9qivzkh5w4IrQUgoojTI9BOWo/SHNtMDyPaelpzrpHTVhrrb551pT0F5dkEStgVQiv8CgRAAAQqAuKHE7FtYDzx2pqGDxP6pA+6fDqEROQw1SER+Fn/EF2fCUEeHw8BazxVP8ofiJbviPyFzzQmAKG1MbI/u6HEIqV5409r0d+cj+cOCK1FMKKQ0yRwOAcV+fi3dyJ7XdupzLnhKOa/edad5njbZ69L2BVC6z4thrpAAAQOgMAPrWdv1BuN6Gw9o5m+1ds4CZVF473S3fKOXnuv4rROLb+SygNj/8hi28efJ2NiqbtE3q8NF28XPFfYI9HwgW4W8jCF9ZCubhZ0KYXd9eyKboyDFq7ogZaZZYhDOlg6pToHnMrNpHLGpdvgN5BKq9Cn6eqJviY3tPjo02D1LgRp9uGitPj7dHVPLzdf9PT7SN9a/rr+YEXvWvIoHg06XvA8elX+u50YCDE8zPGMRygPH4R9xCeeDsKwp97+nx/62TzTw0RGsw6mtJzrOeQKs9L9KoNj0CabC5r0xpy5z4dLsiP7ZGHeKOaTcjwpE+g20fMscl9y/a3KzWSnHmDj6fWu8jFnLN6+ETup9kPlTlSnGa82NL+WJ4kHObMFywON+cAe0Eo7pT3oI/ZgquYPmePLqF/lemzqN2JeCvt0vdCi2Yzebrud2gJC6wE8QjObUGKRklkVLgMBEAABEACBPyGAZ92fYG+90hJ2hdDauplQAQiAwCERWA+H9P04p9FmSMPvR5preXbqLc0kRdY5XbME/q939KsEQuMESCZAatF5TOiZED0t2UnEMxo+n8sThJlo+01390R0e06vvQldrPg/6Pb7gYupy/M3euud05cSdWXi+Nc7FUmbLuN9dCZO3tROba63ueTdH7SVPJWWBk+0ZGkV9MMA1Im1qyWNrs9oPbyiG3qi3znj+E2P/PAFVv+ELmQkI2/nyz2tliPOimF8eiL63pFBnKP1Rpq1+/ncEH+N/iuhcDOn67MfWg97JOzB/p8J5kRTecAA6/PkgoniQsy96r1QKVaVYOm0Q55OanFcMt5Bm1zL9jEhnPlp7cO3G5ZjNuSDDdnZJ1srsIypPp70MXOmibAxht7TmkWaAlKR56GxqI1fJjzyFy5621hAu4fzejYjuh1xP5gNe/SlxmXQRwIjKVb/Vn7T44fxVCcge3yajbW323casTnp7daY8w5pbs5pC4TWHEqHcU2JRcph9AStAAEQAAEQAAE/ATzrjtMzStgVQutx+gZ6BQIg4CHARMfn8znNe7oIqi4UQtLX/Youvl6JmBjLNTMVVSoj3nQhk4kaXGeVQqLnZE9eOo+0u6CnRykq9l7ocrXk0ZeGSGKcZGpF/m1VBovuXFNvJITRrDaEPMc+ZbXquzhx9EtLrcCifCcXLJq33lTPov4eJl/0xCIBldi0eaQejwolul8K3lxUnFyQOBm3BAO9DFMY97Wz7r57UmvtCyxK2TzF1fCTkqw4g0BdPELzi54cjtKXAzYxxHjDh2P8m7BjFN02iKHwT4rV/F9m3/S2BBmKqOH1+pleb0hEmrOSZkN6ffmUQr7/lF3eKjl+N3ev9EZzGqmI7Bhn43QzfStezEf8CSXC9dvsZX5oPr/ExhibQ+qXPV6frsRXJso+07kWjdu1BwWE1u5YrMQipTu9RUtBAARAAAROkQCedcdp9RJ2hdB6nL6BXoEACNgEqm3FAbFBbevt92la5Y+0IlZVJN1CK3ywEtGudqSedokufohIzku59dgUagyRxBKacsvg0ZRK/P2Z0Wwz4mJS9v0Bz3FSJCgB+vzZjFDUIiQr4fTmkwbTJ3pkgq8Su1iOA5YyoD+lJxbVKnWpEgxiZTABUESj8oQFVUSq023HnppwSFZUpvQLJS6XZOX6Vd2Ox+8r6vk4ettuinEsGrf6KB+2+mGK3kI8zWInFE0hAkshVNTlCucsunXz2KPN2zNNXmQ0+JktyNovPNa0XhO93sgUBOsZrYloMpEvPYJjUaXA8BxcFrO3zNe83hBR77ry1ZhttAwZGuhI/Y4IrfU5NcaSdhHR7CyyfDO8otc7LeVHx54UEFq7Y7ASi5Tu9BYtBQEQAAEQOEUCeNYdp9VL2BVC63H6BnoFAiDgKmeG2PD9aB7GI/I+1lvBvcKQJRTpgpod+VpXnyum6tcJQavaim5F20WFxErgeiSabeiah+zltiHkNnZezfrfZEQo1lvZRUSq+oj+KIHHjLrTUwqUYBArQ4p9du5dT7cde2r5RntWlLNKFXDP0wiUZRVrB2NfRw7XHM+f9ahR2yZm+8IRprYP5rMTOqtIDWH4gSVm1rlW+zS4F0I8/RCdRRjyANT1mtbXPfrmbxSeiDa9KgWHSp8hchvbUaWy75s7en14pTs9z6ptU8PeQ3q7lRHXumwauacKlDV8K1y/m7u2yRjz5JPW6o2lS+nagwJCa3csVmKRUq634mA+/f1SKj93ubpR0jETaP9U92Omh76BQPcJHNazrvs8D6UHJewKofVQrIl2gAAItE6gylfKcoK+3WpCjP/UTC5yfT3VOTyNKFMZ7Xp/T+ejETHxjeVG3bD8pexgqGcS+Vmd9AL1QUBKcFzespPr60jUDQ/Xm9D345JuyfzO3k5vlCHCRXkk4f3qgs6vWaoCfQuyux3fud9nBSMf65pmDxP6ehJRcVyou9jQfMS2b7/R99cLvVw80fL2ms6UzvXD7rmp8kga4qHKJcpEyhIMYmWw/Jpqm7XMvbuib2KNt4Wxaos3tydjOq4OLRPf3dOGHX4lDwH7vJepElpgVfuV245KUNQ4cqE1ZBPW7yo1g+nDPKWDjIZ2fLABO5U2oMobKn3Kl4ajHl9SjL9Y0pxFcKo2ct+p/U3orGu6vmaR6Q/0cnlPyznbWl9H7Jq208aiJvSGUoKI8atzNl9SsBQYb3TLcxHHfMQ7mUXqN6KHrT7Hx1jcp+PpUlqfcotXAKG1ONLWCiyxSCnTOM8BfGUKRikgUKXJGV/K3U1gAgIgcFIEDudZd1LYW+9sCbtCaG3dTKgABEDgYAiwrfRvtzQaEc2Gb3TLhDIeuabFufBt1OKAGbkrm/pTIaKZ4owQYGiltuGKw3jEoeQrcWCUjOyrxDAjok8eLnQpr+Xt+KQpP1BK5m69FCfZkx45FyuDg07kjUze71qLCT0VIpZa4UkceiWqG9LVzYI+2EnsyznR8z+a0JSeHm/p+1me0s426Q9W2qFTNSu2fX/A89Xy/eK7M/CWMaDLzwV9Up/ujcO4LmmqcsM63TZPmTevq7eAG+23U0sUYRVrR5ij3yYj6r3pOYctHy7BzhpPgxU7PMyMJhN/428A6nHW79PgSfhByN+qA9TehTDODiATkemyH9N7uuMHVvnHoi9697N/L3Mshznzw91kqonBdKkdJhWzjX8cGYfb/ZuQqn/TeIwNiBYLlnsj7NNV6pAfms02dCtTd3Dy1qF5BzNHJxoCobUrliIqsUgp0dv6QMgSpaEMEPATiOd8BzUQAIFjJXAoz7pj5ftX/SphVwitf2U91AsCIAACrRBg+Suv6dq/d3mLGt08tVsUciK3gNXuhj5FhvvvMz+c7vVce/mxu+X2UQKE1n1QLlNHiUXK7i0RLxlG9al3uxeJEkDAR0DfneM/CxHcQAAEjpDAYTzrjhDsH3ephF0htP6xEVE9CIAACOxOQB52syR64xG7BX/l26fS797Y4y0BrHa37Sky3Heff2Y8tckji+jf3WJ7LQFC615x71RZapFS5Wi2alER7+b37ODCJdFDvdOE+tMqB7QRBa8d7sdS6QzfbkU6Em3nijeqnrUjVCYR1feIBofaz75j11aHFfL2kJkjltfDUp6I/uhlh/pi/N1gNqCVceigCTTUTrFTR+ye4dve715rRjpDX1+173PsNL0c09hMkCsbOaDp9JPGavsQN4FMw+PUax5emVOvmSs+bbP5tZZGKsLDPzDkLiWVRmin0YObQQAEukIg9azrSj/QTpNACbtCaIVXgQAIgEDXCchIiktjW/PunTIWMtbCa/fSj6sEsNrdnqfI8BT7vIunQGjdhd5+781ZpAj/v6yEwtS/WQ+44PhpiqzVoYAyvzIpsW49pOGryLKhxEg15hxx0ypTr8N3D6fJUud8P4p87yr1Cj8UUYl6lzQYfNIFT3Fi5YJnbfu+oM9xnf/b2H5u9EVLd8TTA93Qp95Hmst0LAEJ0OLM07YMH+hl8UEf7JZ+n/qXIh+96msteIr6SKV8sfpZi861HU073dKbStUUaLsQpc37VU9sn9B76H4nGVPtHw6RoM20FDdRHuFx5D0Ecr/DDrWBAAjsmUDOs27PTUJ1BQiUsCuE1gKGQBEgAAIgAAIgAAIgAALtEoDQ2i7fkqXnLFJsoUxEbdYRmj6RzRBaPdHgxvcyZ7QZjeqKcU6Z2uGHgklAwKvyIAvRledZl0JrzXJNwyE7HFPmfueHJvXqPPG1olgdRqgizW1RWVxqCa0ZRguLlb5+JcRKzxb5pJ2qNvrb3kxMrTvs3CfF6Q8tMtnBE7XZFjy0CmL9yDATLgEBEOgggZxnXQe7dfJNLmFXCK0n70YAAAIgAAIgAAIgAAKHTwBC6+HbSLUwZ5Fib2vXt41zeZNHYvKYS/OjhDT7MMvqKinWeoXWOtpURbm62/LNbep1W8gUUrOEViXC6nvn3fKFUOvbX2+nBmhBaOXib53Y3Ra8OVYlYkrGunidtFNll5jQqtu55pMtwjJ+kwviaQq06GTHd3KE1hwevqHIbVhHT3dntKKlIAAC2xLIedZtWzbu+zsCJewKofXv7IeaQQAEQAAEQAAEQAAEMglAaM0EdQCX5SxS/BGtcZHNiVidXFS5Wn2i2pUTnRoQWpU4lynOCu1xSG+3c54qIBjRWkW6yhyzVT5UK/pVCoV2XlHXlO0LrfYW+FTEb9mIVhlV+iH84PYtnVaA53n9euJisT8KuKYYt5mV3kHelp0SAELrAcw8aAII7JdAzrNuvy1CbSUIlLArhNYSlkAZGgH1A8kHxfMG/+jY+frfp8FqSfPrBseOrGc0643Ej3d85AJmYRxU4WCRiyMWEfP01SN/YIgZtfGzHtLDZEEfMpCiP1jRcn4tDogxokt039VsHNueFrCbHjmjonf0aJDY3/7SFdy8bao17CCuG1oEcqJVffOw8rHwLpSfY6ejs/pf6WIpF7t/CImd5P6GcduKBaJjVW3rNQLf7HmXjdtnOl9e0OvDmBYf7Pv3aF7DMh3R8v6FCtxiHinTtu6VAqG1OzbLWaSEtn6rHKtJAS900vt6Tevra7qW2+wXVo5xX57XKieritz0HQj1cq+JuizP6RvdqkPlvKkDdOHOSh2gDqFSkaTJvmjPXD1Ha4ZLJFMHGBGcbi5ZI0pT8rlUOVuryONQjlb90L3M1AEay7TQ+mEcoBUXWlM28wmtfvHVhz1bkM2wGS4BARDoBoGcZ103eoJW6gRK2BVCK3yqLIH/n71vV2qlWdbM9S5LnAkOxhlXPMAOkLGxcPEkU3LwZOLhSKbwcLFwkJ4AnoDAQLzAOXMmYmYeYDNRt+66V1arWmq1cjl7/6i6KuvLrEt/nRde4fUM7qdX8NfKnbVZLmEwPb4qx/kAiUvZ1/yXv8QzgmDgzdsV6pldRB/g3MnzlS9Jn54QOIZCsqxiDZJ4UTrgODDyGqYw5dFxP7CZ3MH15wWsn1fAOfCfDUwG12C8kG2WcHn9BXOnoq/IuXavSNksoKV93G5hVTHpyma2GiHv+1vWQMUb+14ifpZLeDv7gpeHc3h+D6xvvfhEJdUGlssBTGNfE+zCJqEZ/Wxg+fgAXzf7IM5MIZh3zN2LIOvtsNfiCjjJDpFr1Vrzzr7LzqbHs2rNbiaXcP2pkyZtgis+Rnxa1aj5epJeWG2O3qe+iWg9Hm1iXlL8xa8+QIWlJ4lWVRxLy+vKc5jynKgiFN4pZOUhNG1yzi1+Zd8xRL+PZ9qZ4/OENchX+dFFEbgeYtYN2TfnIrTfgker/qHUlstb5KvWUY1xKaJVfcwWKRMGTiGveg1g7ENfMWmdeXK0BnPvumvRKGZ2PEuVJCUECIEdEMCcdTt0T48eCIESeiWi9UDKO4Vh2YXmDp5FNdaT+scuwa9wo8i5kJdCAJPNcgKvLwA37yuoM2adFIDeyQpCC2Du4CKq584M0sTSgdVj0OPBCftil+47gGdRRVj9YzqCaVP9+GTD/u2wdsA+lny/fMFZpYMfWC7fYJT4gMLwfr0RHx40EGECo7CnN/9Q8wUX8AnnFv5+FKTH4h7Xzc/mBxhLf2o73D6tEL9W8/bdVHhp2Tm6JI0oruPuLWXH7V9vRLQej05TLymhvJ6+qA4AFlUiQ++V57rmCW7mWLVzmtq5XgMRKgxarU9TvsgzHpWM11s4fxgATy/LiVWAyR8W+SH/8XFG8Ma8Wqs24oCMzsXKkwqg5qo850O5ZSvQrGJdilgcwvDjA0Qruw8zUmu4WMDFbMbnwnT1DHdaHt2IngKyCyLVzsOrpw3wy+7qJ2wfVTEzT7pfpRJB7ufg4cudS04Sx7NDkaSEQBkEUmddmVGol30jUEKvRLTuW2snM17kJZJ5Dt5d89DNxfoWXrjH4D188wsn+9scvh7E7yzkXl1Wa28x5fE5hy/mgcgvmvcAzEPxSX5RZx5010+gQps2y0u4ntVf2ysSePQGLH+XuOcKIsghhbzyRkg2Rta93ojCAszT7u4BXi7m8G6wTAGqiOf7uoGvgUbUom2mvgw7WC0uYDZ70jzuWNs3GEkPxCA+0618OUhjzMVkXmM8LFd7YbELPLCXjvtviTs2nQQj9B7h68Ul3Xi+ra9PeDnXSH1dBzZ+Me8ET34t54PBZgkTmCZCjn9gs3wTHtx2GgifbKm/VS8oEi9Ycvwu1rUHLAtbf3wQ2LMUCJW9+fCvQhV9azFk28IDdQR3mheP8koFQXY/sRC+NbwLt2H5z096Vy+TwzGsbXJUecOz9ybORYU94XlI+fUTfMAQhsMPuJCe5E5hEeVFpNsol9B9KddNJojrzw/8bB+r1BPD8QKeV/WLc+4aFOvHo4/tOTzwPUqrxF3N2dS1zzus/thl6iG05tVLs0l2XMB6Kzy/DTwWW/EhLRNTMVXNXlU/u6zVjH1X2Mwn3FZRA3U4KTAP7VEobYv8qCMWmWu3ob3am7fPsy6c/VPZk30uCi+6YFoOdv693vA9ILy3H+fnAZNoBfjX7y+cnf8H3P7zH+iT8lgalrjkH3Kuxy5/GDszasndtjwfFvemCESkiCELPix+b1NoZSCszpq5ZqZiAAAgAElEQVTjQd6srSiOOiUEOo9Af8+6zkPfqoAl9EpEa6sqOuHOrbQBFRLKu3P9DNOrv8DDN0EksBcVTV8AxnORJ1MrDABWiGWdzJ6FZH7DzS0AjM7gdfAA52v+HzD6vuMetc9nb/A2ODPIS4NM5eOq8HCLII7JG1Cv85VdzjVpDTztwghWjPxNkEuxvuxwVIXV2eMlfN9Lz0w2L5n3UuSVjODDwtQSGHOyhb3cPwDMeSi+TeqItBFb3bMRXfiBzVa8PJx9DUzPSF49dgRnr+bfbU+ZmvSKX6K9ecwMOX1hfK42NpMJfN+vYLqdwOT7XksR4CHypQeL7fHpEv61nTIyyEjDoYgcToaxUGsTD5W2w8A/17ZV6oVBbTs8HcNgCmePf+DhfA3P0wG8sTyYOnEaIb2Z7d1dz+BDz4Wn7x0xwpybhW5zrm7deYs2LyqEW1sH3jUVxFWGsz/VFajZXvYgyf7cNShIVrH/3Yb2Rrkn8L3w5RbWz1Oua5Wm5B6W8AYgP1wxstx6sdSwTK55qYP5HAAGbByJjo43iFD81UrkHURjauut6sf2389bq6h9V310GI5hYeX0Zc+/jd5hyuRh+7AnEoPZE4wk7pMBfNle2oGNmX9UADM/NP8QoD7IObas7Z+Rc1HU3/kDVW5JPr5IUwDzX+A2Ed3bk6dS5xoQ0do5lQQFKvGS0s3ZWnk+bSH1qvZ7noBR6Ak1dnNiEdV9ZxphddYMD+8e35m5kyCEACHQJgL9PevaRK37fZfQKxGt3dfzUUroTxvgflE2vgDbxJtNuGiVZTfLDQxYHljuuXMO8/spXHEvvxe44IWnwHz5t8kyLbTfIEUMgjghr1czJlErXv5rMiasTO0SmCJ/UhZh4SiwAni05mykdYjgw8msJMbM81ULmbJw3GwArrhO6lDZrNQSktBjRREMDz2eh42F5OkewD4dqHxivhBeBWjogl2THjLxWzSlA3vReTxbwWqgiCidQPJ5euP+pux0e/MKb7CSuWYlsWLl9DWx/QEX/3zbZrlYt1O2zgTxfv8+hS0jfEcAd+pDhecDS1LPhici84gG3rcikZyUA5W6JDGp5TI2X3ZC865tMO6B4uZKrudi2bvMA1jZZvYajOvD9MA3cwYbhLw+rvEBSRByD+fSA1USe3+qPdX2rvR5/4RyR5v2m/bqweagzlmrOfuu+BBxbeR0lEQ3//jEiGPrY4Gz5yZe2o32fk8q80OKhUnk7OOEfPUhjtn4I7xeQ5WqRqSe0Tz/Y3t76izp4O9EtHZQKQGRSrykHM9sDy2p9RERLU4zYhHd/dE1zMfDyft6dHMmgQkBQmAXBOis2wW97j5bQq9EtHZXv0ctmT8no+XBY+Wos58xCBr95VLzFtBf6jkR9XIhwznNF9cYoWvmw1L5tHgOAdPjCJNTzyGacEULnFxlVrXbLGMIYKWHmS4uZoY3VgofRdAEMd4KrLb3A9i+PcIDy6WqFZnaAKv+axIEjHT9uriAzycR9r1Yv2vkoTlj5ZnIvPkUmVUVV7P15OhAewHhqSJetJBhbZxISgFum+cL7int83SreqlCdgNkjc/TG/U3X1oIOarXTutibCwc3cE/27ZZ6oYtTGVKAOa9+X0zB/gewJRhWhFUmmcjF89HIlvWrHtaenO1+UP7ba9RlYOt9qz0zFvKxAuhifwWVr46yx50j0PdQxTsvcEiMnPXYEIf+h5lFtwKk5zOByTL7qMfuSRx7BR6MfDQ9ag8fBOYKoI32I/Wp/Lw9RUFtNdq7r7rXevaB4TJJbz6CquxtbRlXr5XtZdvanO2CG/R3CK2pf59+2f0XIQN/4jyei0/NG2WsAGAh4c63UZKzynxu/Y7Ea1d00hYnhIvKcczW5KUECAECAFC4BQRoLOun1ovoVciWvtpGweeVTgno+6dJkg7VfXZfsZX2ETkcoXlFq444YMlU/V2ghBQIb72C6/+Uut7wa3l9UPseO/J3JoqV6z3KTvMzFuhPUOl1Yu9jpVJipgeWyl8ak/V0Es7D2dmxQyGQxjfzuGe6ecH4C93S9zA5uqKV46tPP6sMGmX1Nbl1XKOKULi/BXeRiteoCpORChS4xo+eR5IkXMWZD7eehSrGrANNzrNgUnWVKkaZH8+707c3+R62N7A692rUSjNzSE7ATFFmWvVg3++bZt53/iYLxdwy8Ov67yVRm5YNmcfiWxhG/QGSTzrfMyx82D67E6RXJevcPN8A6+RXMgxXA1bVvPUiczMNRjXh+5RbeX+c7wV5Vple+PdA3zeirzFLE/nw8utlus2tubFmllOHmCm0rrYHrvOdsTsPo2pgApbJDHk0equ1dx915ciJJbuQ8jN8meLPSfnn3nOySctYr3+CGbvn4lzkdv4AL65i+scYDuoUuaIIpQpPefMpBttiWjthh4wUpR4ScGMQ20IAUKAECAECIFDIUBn3aGQb3fcEnolorVdHZ1k76EXaeEVuIXVFHihoO+vF3g5n8Pz6Ar+Mo9IFcYqC0h9zUXBD/5PEhe363M4u2LhyzaJY+UElWGyzyNWEbz2pNxy958H+L5/hhH8NcdV3ne3t3A2nbJ49LC83pdtO7+rKmwTLrbDC8J8n8FKKx6EJyIC5uXDSm+qCKznEWdC/2qEloOP4YUaxhhYSP+XKvglyOzX82eha542gOXj1UgiTjScw3Y1hb9c39d1jkdrWqxwzdtAEhySoL1YS9tgxYMMsszVAet79lHrQOU0FDkuRVEelieUVQbmuYGVyW0mMOCEJSu09ihyriJIloqQYdi9jUSxIGHEnirjyL9ZXp962ocqpQCT3SH2Vfi8iX90LWpzVCTR+vYLvnWSCUGgiiXqIdVYMbHvM07GM3lFnk87P6fIv2rksLTtQutb6bAuDuaft6ED6YW9hm9ghupkCJV5obceXAXmt5X9suJ+nyrva2i/iqxBnjs3tjdKD1DDg5/breadXZGuI3hbvgG8vDC3RphuN7D5foXrrxv4vR/AD9v3Ynsi+3jBcwCfyXQj94yvg8H3HQy+5iDw2LAlIfWm2XACU2UT/n7c/Qy3VlP7rgjzP2PpZfT1rhXgiqf7YHKZH/V4jlsY8Tzj8X/+cF57XfD/9u2fZ4/Rc3Gz2cDVFfOev4OXi1tZjK1OjaF/6HD29pToHb29nBrR2lE1kFiEACFACBAChAAhQAj0GoHf39+d5kdE607w0cMmAtLTSP1xuICtXi2ceWqy6uCsWvPziiUNhQdY8Pyq7P9fP8kHh0NYzEWxrPpfLF+iKMRUkzLy5fZCEmcqTJQXmZG5Wy9YhfAp+w8z5+efBwBF4kXkdd6vVZEVyyRYJXKeP1ZORQ/nrcOBVfhyHR7Ou5HpA+wQaTdk2rbDRA5ETsgALOb3AmMsPjGMZVg1c2rlXq3zZ7h5HcD1p6rMLecGqgiNVr0bhjBeMFLWfvPX8ZAYaYVzzHQLY1ivAa4rI9IwkfZW60wfm8k7rrEwoBRFZZ4+hjBWNoFZ8sxD+W0EjKtnBM+IkckB+0h1N5aet758jp9D5aFoVkJXRX4ESRXAfxtei+ayY96xT2CGq3O6jNXjgqn0EFZLV9msIKauoVrSelV5ta5gCMPFHJ4Z4eoBwpt+xGin2Ye0uZUk9N15DwE+PmA4HMItIx8Z4SZTjdhFkeoh/LiK303bHPO80PH9yjQtdw2G9saBnZeY26S0W72gk1rXtzesXhM8/mFe3GuYj67E/vo5hvGtLMwWWvM3XzC4/pTpFNQ+KvbKv7LIEhubeS4/r1jhswG8QA6mDAW1rlQ/fv1XOE/uYMYn7Fmr2H13M4E7dvaITsz9poooEOkxRkF7vKzSTej7VXA/tmQTa9lcF2p9G/Zk27LnXKw+gLyLDwQ8lQcvdCj2fljcwg0r2sWIb6bPwNnHCG9eiPKI/p0a0brrJf+IVEuiEgKEACFACBACR4dACc/Ho5v0CQhcQq9EtJ6AoXR/iog8jjwX3RUvqHTq/7j33isr2hICg7A6dRuh+R8agY6twc0EJt+SZD00NDQ+EgHMuYjsytMsfY4077vNJ4lobRNd6psQIAQIAUKAECAEchAoQcjljEdt94NACb0S0bofXdEoMQSCYcgy3+UzwBv3EDzSWMeS2ueh1gD33MNM/0dYlYSZ+iIE8hHo7hpkHo91Xur8mdETB0AAmZ6jkWTBc6RRb3t9iIjWvcJNgxEChAAhcAQIbGAyUemMjkBcErFXCJQg5HoFSE8mU0KvRLT2xBiOdRpG+LcMla/movJxesPKj3XGLclNWLUELHVLCCAR6OoaPGJSDYl875pFz8XezTZvQkS05uHVtLWZmkf2Yt/RAp3XaZGwo4fz2GN7OM12IhXJ53gtI5xkWpaL9dGlBDlN/dGsGyPA7jV3M5FGif9TKdga90gPEgKNEYgRct6ztBppCMMxy69vO081FoUeLIgAEa0FwaSuCAFCgBAgBAgBQoAQIAS6iwARrfvQjZVvXw5Z5xRGyCALM/J00nqObvaolr/Yzf+N6JuaVAiwYqF1/mmRI38xf+f1COgfIdBLBLS9Rc2P9pFeavpoJpUk5NiHgcGM161QtqqK+PJvBXZNm6OZeb8FTeoVMX3yaEWARE0IAUKAECAECAFCgBAgBA6LABGte8DfKHzZcDwk0ZpF3jYUhR4jBAiB/iAgUiGFC6n2Z6Y0k2NBIE3I1R8v9Y8CurcrnYXd03Zar2mZiWhNY0QtCAFCgBAgBAgBQoAQIAQOjAAjWv/f//5f8Au/8AcA/vX7C//27/8Bt//8x4ElKz98iUt+vlSsCNsAZsLNBobDC7id38P0KjNHfiOi9Qc2kzu4VvHAwzEsnldQped3PNmGMF6/A68LqnnJcskXa7h9uZbzYH8R6Qlg8geumVuR998Y1muAa61BqJ8ra7yqO11mpExOX3aKBnss9vvNK/zByKnPs4k8lqeVEQarfsP2CwDhMFqhn8HyEgazDxjydAgDzRZrHTK8LtncxwsRciv/+2M4hvX7CkLOvD/LCdzNnkBEmzPbeYbV1V+Ip7qo01rozzP5nldXvFaCmeplDOPPJxnS7oazh/oQagrbf1LGXe22shM5X5/N6QV4M38PriNnHSb2ABC5WO/PX2tdWvsEXh9irIenD80m5H7C1bGEy8FM/qZsxr/fAGbNBgsY5+/S9ES3EEif1X6itV7X5l4R2qvUrIP7SOhcYifg+leclZF9pkIVuad2SwvlpUnrNT0mEa1pjKgFIUAIEAKEACFACHgQsF+cza/y/hBk0Y24WJ49BogP68WFh8g+PMGHzMmmv+iaJIt+YdVII29olk4qqcnVL+D2dKMyONjE5i4bc5nO4PHPNQ8pc/+xuczha9D0d22c+RcMKmImB6NumT0RrS3rwxOWK5Yrs9WMPHINiFb10jleb/kLoSB8NVtlL3/f9/A+/QtsLQp7romw6qVVyarJoPalDWdpVnD1t16fxm8rjYyN9MMgscdj+xCXScMKIxN/9ZUEoz4fXdO+37F96/1gn2Hj3b18wIeOP5gkPNu/FQmO7Ze95C8nbzBiBKlPP8tLuJ5dwHp9Dt8whemgJruEnjawXA7g7GsA158LWL9PQRGvMaJV4cf7UH0OxfOCuYvbhCKA1fM8DLg6o3RcxrDeMrJXyV3bry2D2UdtTz77P3tMy1h9RMi027+MvJRnkH5+N7HJJrbmeya4B/Cc81/w9PQEwTaGnYb1IWxW6mc7kR8utHzRif1mV3xa3smp+z0ikCbk3DVWp30ZwlirRRPbqxhPmtpHKrvUziH2t8cz8ZEgec6Kw41/zEp9vNojxAcZKq3XtFhEtKYxohaEACFACBAChAAhEEBAXOwuxAum4/gmXkK/5uprOqcV6pdt+VJk/L5ZwpK9ZOtf3z8vYP0s+//ZwISRjzoZu1nC5fUXzH9tjybpASO9j9wpmPIJAueTk8CVJ53yAEjJ4HQuitN83m45OaT+cby+5lrBmgYYGRgix2mMUXdMn4jW/eni52cDb48PMJMepll5EHOJ1qq97kEovBsdbzG2g0hSU3g+Ch9G5wVT8+5xwzL95FJOP/Z4sJzAYMY8LetiVO5Lb4LUChDaoZdnjo/HszQUhorF6Ge5hDd4gRnzLlU5dtm+/P0FMzZHjeDOwYzv/cstTNnmXuncV8hInRH1hyg2p/vvCbyNNC9nzHLw2Jb/sZBNqL8r21TEqv3f3G1M7us1+Srw20oyM9AH2v7L222SaM2wSR1XrK1pB6P0II3sAdWaju0TGvEd1AfzZL7k3vOcsIVHSbT6i2qh9hvLqHxrFmOu1Ob4EEgTcqEP70NYrJ9hdPWXe8fXe2KoQGRqL/Kcg+aiTK+x44O/NYnTek0PTURrGiNqQQgQAoQAIUAIEAL1GxFslo/w8PIJH8rFVP42HC5g/jzVCFd2MXyFG4cAVZ3Ff+df3z893nT8hQt4uKmkWWB5eQfwrBOkAJvlBGAaDicF7s2jycdfeF/g1vbWQslgm4i4FEMVssVv0h45d8NIzAEzjm9sDEbdMX0iWvevi8p7NMerNZdojREogfD14XgB8/t6rzGIjWeAxzcAmIkCJI2J1kg/3jB4Fr6uPghFQ+VNmXx9DYfjKm1DkmhNzlfYDRYjRrRuRwAPPHRapl1YLmFwpjzjTSIA228O0WqkkVBmz2zheQp/czJZeGwri2gNhuMqUs5H7Gkez55UD/X4YY9KP1GHJFoxdlutq5RHqyZtwiZNTkd+KOE6S61HPf2Hh0R1PiZE2ugerdpHj8rr2hMt8/gQS/eg0lkE9htt0qk1u//dm0bcBwJpQi61xiKe1foEkntRgmjNOGf3gVvXx0jrNT0DIlrTGFELQoAQIAQIAULARIB5Vd5dwxMLrVzfwovmTcmqiT4+zHieNp83y0BWigbpKbRR4ZKSNORhm/AMLKqxCp9dz+HrQYxX5SXkb84eObbn8gW5fplnLxmvNyL0UoQJsheVewCeE/FCEJYyXOjCIAY95CHz0rxgLx0juPorPHUEmchynomQzirMOFVYJ/Y7vxTa3qVSHodoFRdMgZt8C98sYQJTmZcqYMD6+D8bWN49wMvFvPKSE2kJ8DIYo3hkdIhd9sAuGKnnDdKZ/9FLcDfCqENrn4jWwygj+MEjJE6LRKvY9tzUATUxNYbxxTncr0xvSDNFIoawivfjeLRulnB3LXI6KmK3qUdrlYZA9nX/rZFWMoVD3nyForDPcKJ1ysLqRWqX8WIB5zCC6Zny/AsRrSnsRej/lO3RQY9W4aHPz1YtdcpYJNCFJ5l2RgsSiC+KilzweyvWDwdsIvl8DtEakAFNgJS3W6xHK8YmdUVgba16BoMBpg2aaJV2BgvYVql14h6tuie3u/7VniTWv2/NHmb3plHbRiBNyAXWrZ6qx/ggk9onwntZ1JMatX7aRut4+k/rNT0XIlrTGFELQoAQIAQIAUKgRkB5Pa6feZEYHoIGMhSckZUPAHPm1QQsn9gZrES1FphcfsP9/Ase4V6Eqr3ewPbmG94GZ/A1qL0qa1JUhRK9AIznovgGuyg9nAsiMyYH/02F0tuejEKWm1sAGJ3B6+ABztf8P2D0fWeSlYbe5QvlRR0aK4hIzbPU+m9jLh4bsj256vBkz1ja81W6At1TVsdGFs0Q2If/meOLMK668E8DGbShODkFGlbsNw+pmsII8ztmHC5aA4y6tPSJaD2MNhyCPiVGLtGKDp1WA3ty3lV5TtVLaJiUUl7gPm/Xek+I9+O+0Nrh4n/ddAapfJiVl6HZ1zPciTQKVt49/reKeIzNV+CGn5sgWutCXXaRpADRmpJlM4HlQIb+B4jWSkbueci4XpGjmpPXIHNpNvSujlf2TpMh/ucRoeqjt6qwkrcPtP0jiNaEDpqS/381ApOd0z6b1LcFrK1Vz2AwwLTxEq322lQfseXH8OoDQojAiuw3GWs2tW3S78eJQJqQS33EkWlH7r+R+4QvSsPa4317JGr9HKcO2pA6rdf0qES0pjGiFoQAIUAIEAKEgETAzafJiLCHc5WH7QHOjfye8jFeWOEcbplX0FRUOhbP/HXJLz2U3SDGJPHKI+RH8GblPtX75C85Kg8ou1zxZ2QxGybL67kIu+VFO17ggldgFi8fL1ZO0Vr1boi6TSaanm/+UPW6P/N39WKmip644fDqyRABWntx8gInq1jKAE47GGH8YnzQ8rP6QvJTMpi/m7lpRTip8CzW27kpD0IYucvQl9/VN45OUAlSH4dRtxY+Ea0t64Pn8Z3xIhiL+b346MC85h+/4Z4VMBJsnXwZjHgI2p462gcP/eOGnvc1VaSDVVrejkSeZpfEcYtT+Yot2XuZj2jFFnYKFsPSPFqxfaG94zKLf9nWgpdH5UKVBIEKtw54d+L6ZfmyE3ZkEwFOwayaMKsIS0Thlrq6tyyO9JflgH2EM+OMCJOYvuc3yzcYTNmawBXDiveBLFITIOqZnnE6wLdrYpO6vWHl8T0TLnSl4ySiaJyieSh91Lo2SGPNWzq13+yKT8s7OXW/RwSShBwr4sYK6OlpbFStAS5nHamW2qtS+0h9NvrzvKbOWS4OYk/dI7wHGyqpV4RkRLQiQKImhAAhQAgQAoSAuoAwT9TfijjQyDpWudb4TXutl96NW16UyST4wqSrS5hVnmXMAyMkB+duRchn9c/KVaZIXn4pe7mA9TsjJdnLR4Ao5h3JlxpYwJrnYdVIvsEPbB5ZGgKNqLQJXtuEnN9Ff5zo5R5AZq7U6vFIOD8nMs8X3Dt3lYotdcYXL1+fqviLJ18rRgYBle5RrJ7yhPNnY2SBiB1HeywLo44teyJa21bIBpaXDzCrci+zishzuJ+yfUv+SxCtzt7DHzPDwM1Z1AWCjLycjOx91gsfsdQkbI9hXpysS+13K3fdcLGG25dr4A6f/J/+0qkTY0o2mdsZ208oV95wCOPbZ7H3lOhr/qwV6lFTWcPvzass3iOhiM5XPpcrj/SIguUlvI0YPjU5JfCXKWJQ/d7Aq/RM9Vsw00/dRhDwtdehoUPb/raYCtmm7bD8vs/qw4HYsCVhp6SzPyIwYvauLgxnPK97tC5gwYqI8bxBrv2G+xAypOxfkIoeGVE6EOmB/mgXg+A6idl3yCb16BHsOI4xpDDIxGkc1ocqhsX0tH6+gVeeCoqpTRXYw+831TTY+sfg0/Y2Tv3vFYEYIWdHbZmCDWE4vjVyjdv7gHevCu1F9rq18hGLsRFrjIhWjhQRrXtdRjQYIUAIEAKEwKkjYHskCqLylofysxdSI0doBZZFYBrkmv6buAA9nKs8ozYxp3tsmp6Ruhwi51ogFYFFpsZIXr+uzRdO4wXj1iRkUuHG7u860annftUlsTysbCFtD+CIwTrjyxf4OkdtyKM1IYMK0ZV2URFUnrQB+RiZEzL1Ln/D5HxV6SeObEET0XpkCiNxCQGOgDznjNQs8rWf57ZVaW6OES5/jtZjnEk/ZCZ99EOPxzOLEoTc8cz2dCQtoVfyaD0de6GZEgKEACFACOyIgPAG3MJqyqq1v8H31wu8nM/heXQF8CbC9bnXKg+3ZdHrV8K7UQvdF+Qae2YAf+Gt+m272QC8PsD3/TOM4C/8ZR6yVT5WUajpa/7Ow85jchjPKe/Z21s4Yzn3HJLXJGSZp+vz6C+qqrOX5KvwzUsbwMKTl3fMA632PFNpCIT3LItgFsVmYLwW+WrlWKIwDssTy4p7PcL3ve4FF1K4JV9VVMwMt8LKYNGf3hQMLqmaiZEzFc0DWPPe9ZG3zTDacbG08DgRrS2ASl0SAq0jwNIGyPPQM9YGleqldSEbDkDEXkPgWnqM9NESsNRtAIEShByB2z0ESuiViNbu6ZUkIgQIAUKAEOgqAnpIzfMK4PEPPMBChv6oaski/EyRgTbxxb1I2TMrVWzkUxZhkjlSL0RY41YP/x8OYTHXCjVF5Bi86Z61wpMI1oKgNWQxPB8laXdhkph+NVghpFZ4kh0q5RT/CIYlshA+kYNR/LO8Z/W8kYZgdZXqsZxn1HwC47MQLZ63tho/RwY5otW3nm9WZXIwKhLLx2yMcjEMjVNHc2Zi1NH1R0RrRxVDYhECJ4sAEXvdUj3po1v66L80JQi5/qN0fDMsoVciWo9P7yQxIUAIEAKEQO8RSHk79h4AmiAh4CBARCsZBSFACBAChAAhQAh0BYEShFxX5kJy1AiU0CsRrWRRhAAhQAgQAoRA1xBIFUnqmrwkDyGwBwSIaN0DyDQEIUAIEAKEACFACKAQKEHIoQaiRntFoIReiWjdq8poMEKAECAECAFCII6AETburRpKCBICp4nAqRGtp6llmjUhQAgQAoQAIUAIEAKHReD393cnAYho3Qk+epgQIAQIAUKAECAECAFCYB8InBrRuuslfx86CY1RwhvkkPLT2IQAIUAIEAKEQAoBOutSCB3n7yX0SkTrceqepCYECAFCgBAgBAgBQuCkECCi9XjUXeIl5XhmS5ISAoQAIUAInCICdNb1U+sl9EpEaz9tg2ZFCBAChAAhQAgQAoRArxAgovV41FniJeV4ZkuSEgKEACFACJwiAnTW9VPrJfRKRGs/bYNmRQgQAoQAIUAIEAKEQK8QIKK1lDo3MPlzDZ+LLbxP/5bq1Ogn6yWFFf8bzOCj6mEIi+07jN4m8DZaQUsitjJv6pQQIAQIAULgdBDIOuuQsNS1GsRZ2I0zsP17AxIe0cy4N5THqYReiWjN0ig1JgQIAUKAECAECAFCgBA4BAJEtBZAXXs5GXaAaN1M/sD1E8B4/QurKzW/H1heDmD2Yf+9wPypC0KAECAECAFCoBACJQg5Q5TNBP48nMP2fQp/+Xn9BfPfFVTHYyG5s7rZ070BL9MGJpffcM8wAgBxjxjDuiBOJfRKRCteo9SSECAECAFCgBAgBAgBQuBACBDRWgp4QWS+3B7Wo1V57Q1VuVEAACAASURBVJgkaz1H9vL0eqMTsKXmT/0QAoQAIUAIEAK7I1CCkKulEGfz17w+99g5+HDe3lmNR6D9ewNals0GNldXNfnMieAXuC3o/VtCr0S0ojVKDQkBQoAQIAQIAUKAECAEDoUAEa2lkG//hSn9kiLCEJ+GC+G545vazxKW2ylMpStPHU7JGluhgpsJTOAezh+EJ6z9u/msOZgiep024zX81m62/CHlgcv/Q/vd+LvRvellE5ODP6bhEZ0vj5y8hIGYrPMvOCetpU5w++clPYsv1vB78wp/mOuxNe9KBo4FCJ2qMfhcRvAmvZOHwyF8fCh5mf6eAe6UvsTc17cvcO2Zky5rWE+1J7SNpa0fPz5DWCwuYDarZgDDxRpuX66lTTEZxzCGJ3hS06hsQNqzrQlNnyEZUqs6ZluLxSfMEnix/uO2lNKzi6utJ4VnaH2oORq/S2zAsGO5rrcTYW8IvF0d1XtKDuY+2cS+lMKn1mBs/sm1r7rx2FSb0Qcp+6Pf4wikz7oMBD0erNxuvubOWZTRa6Gm7d8bmgvK9t8HOCeitTmE9CQhQAgQAoQAIUAIEAKEwGkiQERrKb23/8KUfPlk4ZEiZwDqBZITGFC3FYSGRrby/j6rfHb890+LxN1M4PL7XuSltdoDCKIMVAoD53dBslaeRTKUEnj6BYDl5A1GK0YYW3nsOAG80tIiKNLrwghztOVNzrdmriJzko2i8w7NawEXs5kgTYdDGF7M4X11VRF2ivgR5NEFjMefcH7PcglqpBQjqdn8v8/hczaDi/Uv3H+L9nWIp2wPta5Un6qN+d84Pem6t7G1Pant8VTuP6FbRrVZc5I6dj4SMJt5veH27NWnZo8pb+56pf8kbcvG1J5P3JY0gjiiZyaPs6Y8a86/PgRdacohx5Xr35T5B5bLLUzVFxYE3j75UnrXd9OwbNrHAwQ+sflLEALrNfDhSbOpUrs/9VMWgeRZlzMcX1PsGNJSBeipBHL6Kt62/XtDY5HZeXwH8Bz6aNug4xJ6JY/WBsDTI4QAIUAIEAKEACFACBAC+0WAiNZSeLf/wpR8SZFEK8pTyxsWaBI1JjI2MSZ/1T1kPUSq0Yc9pudFzkvm2kSrR2UOsWeTWDnzxcwp1iY6L+mNqpGgFelo/I3TXDCZAKxWA5Ffl3nBsv9fEdACiBCp+eF48tZkbDT/ngcrQy+SEGckr5MDWM5BeFTq5K9F5jpEK1eYQewLou8SvjnZbJGSCBlwJen8xWi8xKrKV4iyJZfs9uk5SrSCS3S4etBDe801qs9hsLyEx7N34+NECm+HaM3B3MHI3j8Q+GD3h9haTNhUqd2f+imLQPKsyxnOR6oS0ZpEUN97k42RDUrolYhWJNjUjBAgBAgBQoAQIAQIAULgcAgQ0VoK+yMjWgOkqI+AE4QN+Cs1I0nJy8EM6shwSdApD1xHBXYBjnRl5iTRmjFf5n1ZpVcIkcdJcqcOla+nx+Z1D98VaVqXYgkSnw5GbiVoY+6SQFhczGDm8fZUsnjJeKPitFk0zQ21D8kh7GT01oBo9Xm5OsVZdGOJy4CrKh4jWusUEgZeKFvyf5iw9WwSrSqdgBXqH1ofPk89ra0RVu/1cvd4FWt4V0SrYcpIzBOyuR7NQnADH+z+EF2v6TmWOgGon3IIlCDkKmk8pCpfGy+34RQ75aaS6Kn9e0OjqfwsYfI2ghVuE0UPUUKvRLSi4aaGhAAhQAgQAoQAIUAIEAKHQoCI1lLIt//ClHxJUURZLEernG6IPPV7lLKHfB5ozJtyAm+jFfc49HvIaekGbI84tFfR7kSr8LB0yWLffFNz4mjE5h2dl5+A8774V4SezLta5XWt0zkIWQSpyXOLyryD/hBv26O1Js1SHqvG75IAswuu2R6U2R6tgmmrvFoZWat7YebKgKsonuPRKvASJHLKlnB6dvK88ny2Ur8sp6qqlO7ZpnwfF/Rm9e838PrnGj6rtA1aqwjeFfGpCHuE3hXmKdlCRKuxDpD7Q3K9JuZY6gSgfsohkDzrcoaiHK05aImz3oqayOwg2LyEXoloLaUN6ocQIAQIAUKAECAECAFCoDUEiGgtBW0HiFatsJRNglWzZC+dj2fwfv8NzMu0zpkpWti5Jw10HE8+64XM/t32arOJ1lBVY7v6cbHUAZj5JubEAUm0ic5r4PFo9ZFy+t+s1AGWR6wi63SvyxTRauRMPXs0cxh6QsR9ROyH5SWpk2SNUgcobPn8xjB+ArjR8irmylAydYCB1+gNsXZSOg3QwPoaYqkDfFW/1frwhvID/Gw2AFdXoOuApQ7we6UrOV28HaJVfciJ6L3CPCHbX1/qCPtvqP0BuV4DNlVq96d+yiJQgpCrJWI2zpONig+C8px7vdFTn5SVH99b+/cGvCwKmzpdS+6zqfYl9EpEawpl+p0QIAQIAUKAECAECAFC4OAIENFaSgXtvzDhXlLqauZOeLjlISbCdLVQYIvYsHO02WHPjFgz8j7aHm8W8eorVuSGzKu8pDoRtbtHq3C4jc+XU6ipOSHbhOclSVM9H6svFN34m5U714trvBCYvxjWB3BCHszcqEE9RQtPmTlYXY9GRI5WtRSlHdn2my7EZI+BWds4j1Ybk7QteTzAQ2kodDGtNvH1oda6lmpDC/k1dRDJvxzA2yFaK+9paTd8iYYwj8vm9ZD34JPaHzDrVTJrvFAgKn81xmyoTasI4M46vAh8LUhvf/HR5AvmenEsfFeFW7Z/b8gR2FlP7OOHUUQvpze3bQm9EtG6mw7oaUKAECAECAFCgBAgBAiBPSBARGsJkLUq46w7bz7E3cfJeUkxQ5Ll2B65zNybdm7UmrQVPShS1v67OzfhUWu2Gy4WcDGbAUv56HhfVnkgLRmsvKEAtowqdF7l02QyylD76k+LKhdfeL6YOW3h/GEAszp1pzNx3ZPYP5Yi4IYw/PiQeWv1vJeaHFxfWoV2rgI2F1lQy5HDP/f17Qtce4SudRDT0xpuX67rOTsFtnTchceY1/ZC5u9Nc8HW0wOcb5UHmqUbhAxiOLUu3byi/OeAbQnvT1fJXuI3ZLdVqo2Qnl1AbNyULWWtUYmN8Ga1dMNSEVzz1WflW7bx5uCIAmyeNeSkO6j0ZM8p3EdNtKbxia4j5FoUtqDb1O77MfXQHgI5Zx1WitqO3DME20fZdvu5N2BlDu3bwegYbMdauxJ6JaK1AfD0CCFACBAChAAhQAgQAoTAfhEgonW/eO8yWomXlF3Gr58VBMrX3B96yV5ouxGWmTNbzJwE0brbvP25O3Mk7VVbbx5On1fzLrPewHI5gGnhwi5xiY5Jz6XxxuhqV3ww61Xfnw4xRwwO1MaHQHfOOtJPSQRK6JWI1pIaob4IAUKAECAECAFCgBAgBFpBgIjWVmBtpdMSLyllBEsUy9CrgJcZcA+9YOY0Anh9g9FqCt78n6h570ow7QGKvQ7h4u6Gr+4mkFEsabeuMp4+Hj2XxhsH0q74YNbrFKYyA8lh5ohDglq5CHTnrCPtlESghF73SrQygekfIUAIEAKEACFACBAChMD+Efj9/d3/oAVHJKK1IJgtd1XiJaVlEan7JAK7EkzJAY68QcmK14fMf3gsei6Jd47p7ROfQ80xBw9qqyNAZ10/7aGEXvdOtB77Jb+fpkSzIgQIAUKAECAEBAIlLheEZfcQ6INeiWjtnl2FJOqDvR0P2iQpIUAIEAKEwCEQoLPuEKi3P2YJvRLR2r6eaARCgBAgBAgBQuBoEChxuTiayZ6QoH3QKxGtx2OwfbC340GbJCUECAFCgBA4BAJ01h0C9fbHLKFXIlrb1xONQAgQAoQAIUAIHA0CJS4XRzPZExK0D3o9NaL1hMyTpkoIEAKEACFACBAChEBnENg1Ev9kiNafnw28Pb7Cy+cTwO0W3neo5sgqlF4/5djAGNa/K5A5rnMeTLTdwOTPNQhR2hqjoLjU1QkgQDZ5AkqmKfYcgRghx4o0DGYfAQSGMBzfwnOo+ErPcev69Iho7bqGTPmOXV/HLv9xWQtJSwgQAoQAIXAIBOisOwTq7Y9ZQq8nQbQyYvThE+BDvhsOF7sRrVy1P0u4HMyAden0t5nAH8nEFhkrZkvVWES0tr/kaAQUAmSTKJioESHQVQSSl4ufJUwGM/6RT51xP5sl3F2LMxGGC9i+Bypdd3XSJyBXUq9HgMGpebTu6k1xSJX2wd4OiR+NTQgQAoQAIdB9BOis676OmkhYQq8nQbQKcGXFwA8PMdoEfSTROl7/wqq8K2stMZFaTbRHz7SJANlkm+hS34RA6wikLxe157r+MVH3dm397Gsdhf4NkNZr9+dMRGv3daQk7IO9HQ/aJCkhQAh0FwE92k9JSQ5S3dVXnmR01uXhdSytS+iViNam2s4kWo1wy/EYxp9P8CRcf2CxfYc6k8EPbCZ3cC1+BBiOYfG80n5nf9zA5PKaPz8cDuGDu+qykE2Aj6cPGI7X8Ly6gr/a3H6WE7ibPQkP3MTvrK/x+hlWV3UP+vPG75r3Lhd3sYbbl2uoI0v1gyQytwb9PDx9CO8pLu+7QWiH0ztIeTDjbc/hQXotS2XU4+jPW95bhq713zYTuLx+go/hGNbvVioJSx4Yr+GXMfTqGWYn63eYQu0tbZiuYycC6xhG3JKCaTAycOJpMTJsEoP9GuBaz88RwoN/xIjMFTMWkx/bjo22mcAd06Nn70h6sGP1rM0ruBfk2OD8CwbRfCfmhS+0X8TTptR9eJ9HYgzR1CxjWFu20XjPkfrz7W03r4NIehhXhmq9Nj1POvZc+nLhJ1pr+zDPteD54dGBcT7Z60XDqSZyEWdmbO/tGPZtipPWa5ujl+mbiNYCOGr3V/cOWqB/2UXc3mrnh2pE7b7knjVESpTTDPVECBAC+0OA3Zde4aaVFIL7m0W/RxJ32k8V8SzPyAuks1wbd6uaS7B5okNqwsLpkKLw1/86uryNu0wJvRLR2tRIMolW3aOW51PdMnJKGUi9iNTlcrzecuJweTmA2Ye+yCzP3LNHmaZAXEIVSeHzMuIvpgMZ8qmIK26nIuee+p2nRBguYP0+5XllU79XF2J1Sdaw0b2aUnPL60dislXEo30J38BkArBiICbkqcJc7XYwgcvve57Pl5FrgqjSyaRLuHv5gI+AfpxFn3jZrzbV6mVjA8sJwOj8QeqH2cTfmhyV7RgZy2VzXlJSGHGqdXecrvJtEqPrPDzCc8WMZZDOMTs2bMTSh7amYttK3rwAwnuBWJtYG3RwYLqXOZ71dWqvdx4iLue2YYvqfgVXf91n+W+rFQys/cR8Xua3jmCMGaMiY3fcc0J72/jiC26Q8+xjfuz05cLVf/0BYgjjxTOs5NfD1PkRszdxj5I5YbX9jf3t8Ux8XEudK3wtEtHKYUjrtemFaH/PEdG6K9bso+g33MvUHmL9tENiouxNfkzxesDL8xZKpPvaFTZ6nhAgBAiBBgiwD81vI9thqkFH9EirCDj1B5DvdK3crdi5+HAuUnDxc/AL5ocm6mO8V6uaCXXe/l0GdYdJzJ2I1qbGsQvRWi1ei6Aavcm8ryaZxwuPqGeqcQPEkvIA0sg6QaaoPtWY8r+r/gIX7dTvvhdhzQupujx7+qk2NTk3HwHlI4I2k0vu8csJKFBEs/3Fx0cg2l5W1gu8T25pH4poZd5W7zIXxM9yCW/wArPZR52nd7OE5fcXzGYmKYsxM3P+I9hOHuH73j2cbZwYGztg42mHAg6jENGaidPA+mBgk9+OTXrIEw/2WDxSc8XaldMuasfuxxGsVyNqXoj1IkgovA3icFAEWmC/qAzZT9Jy4j6y3ygStv4oEOpH2qaHCPaTb55+Uhjefzv7rbtOw/L5CEDMOj+GNunLhS8Mjs2Med4/w+jqr4ioSJ4faXuL4pzScat5e45Bk6aMab12f05EtO6oo80GNldXdXFWvoZe4NaIrNpxDPk4yt4inkPGR5g2U3CVmS71QggQAoSAhcAPLJdbmE5pA+uzaaDOOjQAgqf5mtepJ3mtofMC9YXQMoQaCtlediwqv7MY/BWx/btMCb0S0dpU20WIVi10m5FkN6+Gd6ruTVoRE3b+S/R/2xPFeDsKTyBR2Cvs8WC8CD8DPL4BwEwUSqmIVk8/LmEYrmbt83Zg5OfjQygFQybRGpJbI5KH4wXM76egMiowkms7ApleQHoUL5cwOFNh2nleIs7XNOZV/FyPpzTotOP8xhjWz8zT0NRzHCNJZjmevxGi1YdTlc7ATjcQ+G+bnA9gj8WjwiVgDziC0SJ/g/agh0yv4Xl6BVsV6o78+omaF2K9MFXn2CAKh2CotudDho8ETTw/estZ4wiS07N/o/ecKp1CbJ3myTAcjuF2fg9TeyE2PWcO9Fz6chH3hq68+YMRB3JiCHuLEq3IdXIgGDs3bFqvnRPZEUgQrf8Fv8xDFwD+9fsL//bv/wG3//xH94XPlHA/+mJr+QHOO0a08mgNuIWL2QxAhm+aZyc7k54B7ljUlwSW3ZluX+C6/sPB22zfR/DGItMu9Ds+vxyL9FBa/Qg+i+rvqfQseltEGigJkff+qNsld9JIyVw/4OpET4Um2hlpIDzRdKKV9U4yXMDiYgbcZ8H5N4bF4pM7Oah/oVzhzcJJpUNKUGe1QKG5sRYpD7mwLgQW5n3Jb+/b+Rc8wj2cP6h1oO5qVmqOiF2F5pBMLebRDGaNMi89UJEqsTtclu24e0GsIGcI+ya55aNrgBUOfRvBqoo+FRM2x8HZW9SeNhOYeO0gvVYxWMTGxtgJbg8wNiLPGjBr7GBtTbwr6e8egXfcah/KsyX2WNGz2uPByuX/msszI/MiUbR5h4hWZ17l7zIl9EpEa1MDPDqiNZDjo3pRbfi7QZqNYXxxDverM3i0SRjEC3F18DreuPahJPOBwgLYJUOE9O/i0RqRW11OvakDlrCdTqt0DePFAs5hBFMrnQP2O6ZOKNQvC65eHIJaq/ZdH94YjPgV2JM6IES0BnDaiWgNY4/Fo8pZHLAHFMGItWNxe4bJ3UzmWNY2kFyi1XgptPSMWC8V0Yq0QRQOqf2gmm6AgEw8j5IhNYY3nNwjTwrD4N6hHwoIotVO4eFcopseMod7Ln25COCi50syPh6WOF8YATA1co/7PgRGidnDQdqJkdN67YSYUSGIaC2sI7Zm7wCe7bVVYBiUvXk8WgXJ+gzv0y2PkFBEa01eXfBUWepuxV/iP+v9QewBehtJZLA7gpyn20YSgjv3o49V34VhOIThxZxHRKk9qiYH5X5q5fvn+9vrTfVybXg1GWkVAJaTNxit2P5o5dDjBMzKqGEQnztWZokXKMJYEarmXh+WWXgFmLLo3n8/yTndf9t6tkkl005wJq1Fa0R1JuZbeZk5aS5EP5Xt8vvIp1WTg81fCyv3tEnasvWMuRbSdlXKpnRskzKrxiylj0zPJs5yE5882+HWJNLtaes8pnNbTt+6SNkMxzu2Btj6ewV4emKmIPYstf7F+xrW3hL2FLWD9FqNYxEbO71Ob15j66TJGoivc/s8SOrI2YfybQl11qWMSVsXYuvQarnoqQSw/bTSrsNEawt3mRJ6JaK1qSEWIVr3kDogkJ+0mvauvxtfitQFq0EYr3b5jIcVh/KB7kC0ViRtXhgz9yacTrVCSmEPToyZ2QRB5SlpeRO7RIKFCf9YLL5u84t8Rfz6yI4MojWE0y6pAyLY4/BI2wOW3Ku/eEbsmCvStBN2iRBO3/ULR/pyx5XDX/q8ekaGROfYIAqH1H6QIkETz6NkSI2BJVpTGFapA+wPObr28ETrX80zKVkUDbMhHLBN+nKRItrlekhhjLC3KHGa0jGlDjCsKK3XAxodcmgiWpFAIZux1Dvf964XIvLxaDOUvdlEq06+yLN2Z6JV7RNWnmeTjEUQrZh+nDY+8sfzNy/RpOnG8xJpEwpCGRbR6tFQmmRGyOxNOSHPBT3VmUXix0hxllpI5d42xfbPKUaMNSHNNPrGQ9hZmKD1IXsNpOhwiVaTYHHm4bFBR27miavOvphdsTohCf1gbUrXF1rmnyUst1PgUfW2nAh80eMEdin7+ex81Zg1ID/4ez1YK0IYsd7sOURTvmgeslWdEjs9jLlWs7AIju1Zpyg92h8bEmtAwyK5l2F05CNao+vMNSjUWYc9VH2kKhGtSfTauMuU0OsJEa1aVXQtzybXXPWyllHZzfbc0V7oasJGd3PXwzj2WwyrdtmX4/79gc3yDQZT4R3k+305eYSzlfiagv59x8I0uKJFZjjVM9zxQlHCo/UZzh5ZtXA2z3N4ZeEarCBLQL+p8e6/J7AdiXB8l4TTv8JZl8uQVx+2GFZFrGpfOsdr2K6uTH0FPeliGLEXKlaluxxOq7aLYUXxSM1Vs1+kfQaLo0n3mcoW+MvEoCK16zzKG5jcXcPTxxDGa1Gwx72EMptVIetxPceLYakLStoGU/Ze38slcayK9ln7hX7xNtKDyEnG9puKVE7oAj0GUqchDFN7m02q67q0CcCqKN0peLQyr25WJE2f688GJgOWD5z9q20/hXHqfKr3Xn+KByqGlbx/Vg1KXBrxo7XTkojWgriqsFZZuK5gz7wrlL3pRCuLjtE8ONX+6xKtdch4JXOIRJUvqDwMPeqtmiBaMf1421ikh3FO6nua3c4s9FF779ta8hSC1atne5SaJCfUR0OdsKveBXSHAtdD0yCrgqlhPHUomJzBj9UxolW3hfodrgjRmpy/L6+BpQ/9XdFzN8giWgM2KF5jmXcvOB6zlZdnNRfNrhD62ZlojcjM3s2CRCtCNkPHsXGiRKs//QRqLwx4KfvWgJ2SwLRP7B5hV1l3nQS8doCQs6qfICfudRZI2LL3Iw9KjxiiNbbOI+cBYu61l7H0gG9gS6izDmVU8qODKoQln+F6fbl1o7qwfRZr11GP1pbuMiX0egJEq5Wnpr6V1QdSJtHqz0fCDvg5fFUvmrpVs4P3Hr6llyGMF7BgRZSemFfbGBbPesEjRoLd8WJP4n3V/p1ttBqRMwR4+hCkzXj8CU9PH8AKNj1LUk50wlz778R4vMsFPPMQI/XPHDPrd2sTHS7WcPtyXefMMrwxI3PL6EcVPxJ5SW/glZNabF5rmMODwM6TfkDM1vY6lTB75b4HCOlCyavIzuUlvI0YiamRZhxsLdw1RrTah5G6cOp/N0JxrV1zOITxbV3pO4YRC12rf1fyWXJn4bSCqxybxOh6DXDN3UTlvxAexlxce3iv8h6HTpkce1hVaSJUqgo75yi/nFRF7Sz9MxGwepa526J7QY4NVmHyMXtXYSrp/UJ5TMverMt94HmM3qtQGXvf1j6CZfYT309jex9ehvpYGcJ4/gyrHudo1T8kuqtqCMPxrZHLmp0/ug5850vwfAqtF2NgxJmZ+MhV7A7a8Y5KXBoPPUUiWktpQA/5LNWn2Q/K3hTROh7DE9Rh8qInK2TVG+IZJkh5Hk+Z1y6dXmC3fsJj+UkU74uzRgqwu4Xh3Yn2aCro0WoRjbrMItWXS+wZOCNkrgmnG3gNEsQYj1Z1Xuv5TZukDpDvTCqvru1Eo8gOxNwMLGzPbblUsERrzJbrVRcInQ/ZFWIO+jr8ZPdbxEcZpdOUzNG0CQjZsOOEdje/Fyfe4SpEbuP0rqe9wO0RmH7FXE07wKxV0aZeL4LnsIr+qg9VAVsOEq0WaWjrA7sGVCi9Lpt4BwunksHMvc7heiFyPwfOjNgpiTrrsMcsx/cL5lrqAG5rlKM1gGB7d5kSej0BohVr2W23017akSHGKImqF9G8wkuovqkRIdAEgWOxSc9h1mS6wWc8ITNF+6fOCIGWEChxuWhJNOp2BwT6oFciWncwAO3RNsLsbMlQ9qYcHbz34l2I1g+ROkkSQ82JVkw/sTY+EsVPrNTeh2MYPwHc6Dn6QuG6duXlkqkDDKLVF47MmVaDfDPyISJk1sku4VXn88rEEK1m+LmPgMGvHITOUnPj92AtBHonojVug8a8vB58aj6WXaXmUHWcJu91GdTH2Nj6Ew5AKq9wIHXAwA53NyuN48YJaz2UesC26egdXxhseA2oVGPW/mbuRwh7Q9pTrTIt5y1LEZGQM4oFTz+XtmUv0YqwsVyiVU8zkSJa/8p1F9dRHbUat9mwLaHOOvQGxOyB5/QA9V2D2cvrDcvpi+6kpYbd82ht8y5TQq9EtLZkim63RLTuDWoa6LAIHAvRyr1jZJ7d0ohxD98HgLmbOqD0UNQfIVAagRKXi9IyUX+7I9AHvRLRursdsJdqMxemXoRo9/5VDyh7k/cFb7Vvz0tyOuzdLrAkpGlOtOYW3rLHwuVjNQmSJ4MkVr+5OSS1HPsZpFgaQ5zMttebSNNlkmMpmU1ZrBRIiTl5w68/hNOJIG139GjViyp5CMzo3Kz2ihQUdi7w/Zr/ws3rBECmafN5SKZ0tbVyLAfzjMp1ZoeEp/QjVw8v7JXr0ZoqWOd4bF8/gb4PpGRLYVNHbfr3NPt5U0e4fRCzBpx+nXWCWG9Re2J7jplr28YuJWcUC17wuE4TEsbJT8j79fgN55+zRmtA78+3zu29PjV3puldbQl11uFMircyPFjbdgrKkEt9DHy5xXm3Z3XdoHHbd5kSeiWitYFimz3SNtGKD3doJj89RQggEaiI1lO1SZYD6xXO5/cwPfIQcqTGqVnPEChxuegZJL2YTh/0SkTrbqYYSv3hJTp3GyqRo9WT1ktLteSm6BqLsE6ek5/9E3n54U4U/hR/WsD69gWus9q4k2RYiIr2u4+1fR/BG6+EPoThxwfIBF6eXJpKDkZWPMD51l+gzMQlng+0zgNfz9HUvx/DHJmj8shhQ21cWd5humWkDksbJe+P0huvzsKoE6l2bkY9bYCuO5XWDXsnVcRXWmfh+Zv2PVws4GIm8pozsnP+xeokqDoedQHb2rbfwUxNldBVBUVojmG74u0RzgAAIABJREFU2tWm9BWUtq8xsCQhKjueb4txyVbVKpDbN7AXsGKzIbI1tA82KWSKWQNeW6+Ew9hb3J7etSLIug3pmR5w67DWSI1Famy9FoqrK/YX39jA0xPkrAHVd2idu+eBsoGYjtI2q6UADJyJbdytapm7ErFspRgsGZ3d4K6xj7tMCb0S0dpAufQIIUAIEAKEACHQVwRKXC76is0xz6sPeiWi9Xgs8Cjtrbj3UChNQEiPPi/Vfes8V+Z9y9d0vA0slwOYJvOM9nH+XbArprfam9cXBt2dEOmmNtbkuT7aWxMcjveZozzrjhfuvUleQq97J1r3hg4NRAgQAoQAIUAIEAKEACFQIfD7+3vUaBDRejzqK/GScojZbiZ1OPfu4+eRKG4o5O4S5PeQJ3N+/4d5wsgFGRWhf/Pvhl1JolXPzWrr4WcJy+0UpgfPRblPG+2fve0TvS6MdaxnXRew67IMJfS6d6L1mC/5JQDvskGRbIQAIUAIEAKEAJ11/bSBPuiViNbjsc0+2NvuaOeQKO1VT86bR47MeT0fpnVuAZcezj9Gbh5GKTRqhUDf7O30VEtnXT91XkKvRLRm2EYJwDOGo6aEACFACBAChMDeEaCzbu+Q72XAPuiViNa9mEqRQfpgb0WAoE4IAUKAECAEeosAnXX9VG0JvRLRmmEbJQDPGI6aEgKEACFACBACe0eAzrq9Q76XAfugV0a0/t///q8Kr1/4hX/79/+A23/+Yy8Y7nOQY9fXscu/T13TWIQAIUAIEALHiQCddcept5TUJfRKRGsKZe33EoBnDEdNCQFCgBAgBAiBvSNAZ93eId/LgH3QKxGtezGVIoP0wd6KAEGdEAKEACFACPQWATrr+qnaEnrtEdG6gcmfa/hcbOE9WVGymUHEAZc5Vj58fY9h/buCk8rt3QxieooQIAQIAULgwAiUuFzYU2DFOAYzdkAOYbF9h5aO6Uzk2r83ZAnEK57PQFwjyuPUhl6z5legMRGtBUDcUxd9sLc9QUXDEAKEACFACBwpAnTWHaniEmKX0Gs/iFbt5WR4MKJVakvKcrH+hRVnVsWL3FMLL039NGuaFSFACBAChMAhEShxuTDk30zgz8M5bN+n8JefkV8wP/THxz3dG/B63MDk8hvuGUbs5jD5A9dPZT/SFtcrfnLFWhLRWgzK1jvqg721DhINUA4Bds5cP8G4ev8q1zX1RAgQAoRACAE66/ppGyX02g+iles3t6pkvlGgAHeIVv7GxA9/GK/hV7Cv9I8QIAQIAUKAEOgkAqizDi25OJu/5urjoyARH87biz5Bi7aHewNals0GNldXdeQLv0u8wG1B79+yekXPrGhDIlqLwtlqZ32wt1YBos7LIaDes4C9atVnTbkBqCdCgBAgBPwI0FnXT8sooVciWjNsAwW4j2hVXq3DhfDoqbxV5OAWAVuHWCJ/r+YgQg1HbypEk/3A/vYMcDcAHrXJ/7SA7fwLHuEezh/U31WYopUCoZJNeeayx+sXZOF148pp/N3AeHcPHRMf//zWty9wXU/Yj8H7FKAKZ3UNgV3W7r/TWJpj1f2oyx5GXmYXcVm2mq74TVKS9q5eytqPqW82u+R8dCi9cq7h9uXatEffuih8YXZwsVXedH1q/fh1ruvLxq9+WF9XLsZ1qHVoHuz5Z7iT4dmhtT+GMTzBk7YX2Parv6SE1jfr3fhNw84r+1Z+bBpa43vsw1BLSCeFbSNvPp791Ge/Edm1XaJKKxPCOhZyr2M9XuP3iNSxhzrrUp2o3z0erFzur3kHPjy2/4EWC5Pbju3tD3BORKsBDRGtzS1q308W3Uf2LTyNd3wIeN+/jm8aJDEhQAgcFwJ01h2XvrDSltArEa1YtAEABbjvoFchipJUMLx55G9QkZeCOAP1RZZ/pf10ctr9LCfwNlqJPHeeNuIF/ELLDSsJVJBkr/UMf8n/VESwJO80ooDDxJ55valejsPzAFhO3mC0YqSylQNvM4EJrGRahQzwrabJ+VWEoI6BJIeqecpONxO4/L4XuX2bYOkZy5YPI6/COCwLRi9t2Y+pAHc+OrZn8MjSZSDsp7Y5VzeKRCrpnRCXu/4IUnnbOesTYzNpHXjtQa6ZLVuLUHu/CwLOzNcYe14Q9pG1r0hSfR147D62T3GZKhmlXWofjEz5fmC53MJ0qrz503Zs7kft20befJgNWPupwtSLySC5H968ah6eHpurCFXjo5z6KKbbRhpbzK6LOuswHalzgx9pWp5yPZUAtp9W2nWYaGV2cAfwLEn8EtMvqtcSAjXog4jWBqAd6JE+2NuBoKNhmyBARGsT1OgZQoAQ2BEBOut2BLCjj5fQKxGtGcpFAe4c9LWHKCeMBu7Lk00qGCIFwgddotV8kXWIGEX22uQXH0zKeKGlNvASL5fwfS896zwvgf55tFNsBDM/DKkmpr+E5XYKnAfCEK0eLO2x7Px6GHkxsvjk20w0vdj2XMp+rH6T2Kbsxyb7vBdkl8zKWK7epkm5sXadsJnUGvbJofTvhguniExzqhhbc9aqra8YDtyhUw9pdvcPXYbB8hIez97NjysJ+zDka9s2nDUSnw+ni+09ANGH0JJnP0TYHN/vAWA20/Z5ZoOPXzB7sj7EIdZeah2hzrpUJ+p3H6lKRGsSvei+nnza36CoXhvKsOtjRLTuiuD+nsfaWyg6wrib3ryKFFzsnycNVyz6IhbNgo3giKEWiyKKR3gsYHExg5mKCjMGGcNi8QmzRGRWqYgq5rMRi6Spt3N/FJsuOi56aARvlwOYsfeOhG7jctVRXTAcwvDjA9j/frD/BTeCLmxrYgb+saxIP2ykDXcscSMHUVGH8gNbSicxu5cz4ql79IjGUBRTWG/1x9x05A0bNRBJGYn84Q4GqHVQW5rthJHCan87H410aghgz7pTw+XY51tCr0S0ZlgBCnCjarDnQNDyCJlDWxcCqx/3QLE9WiNEq3yp5Rc6y5tTHEzgqQJtkw1moY4q76yDn32x2QPRGphf8NJgk805RCtyLLsom0F+RfSRIn1dUtzSi9JHEftR8eXq4pQOX+dpKfhlKmE/dug5l9utsh22z4yFqzVNEq0Z6zNGzssbu1ZB3MwbFiRaAx7sSeI+NMeArZlEq8czMobDGuDa9lC01GGsPW9u6rh9uKlHWrQNPlfL49I7H+kl7MMU0Yfo0rMfImxOfFi7ga/BNXzK6IfNcgmDsy8YOBEP6bWXWj2osy7VSf1mXhfCkn/j9vFyW6XSwXZVvl1HPVp/ljB5G8GKh6yU+1dUr+XEyuqJiNYsuA7aGGNv4WgCkIVk2dVgCMOLObyvrioizE5htVsUipU3OhTJ4kUzN4JFj/D4SUY7iPRV8QgV+z6R+m9+EhlRbPK/E5E08Wg8E5z4XUtGPfFrX1q3sQgfYx7yLFW2EZ+j+wHbtEWVHskiGbV3KLt/de+p3tcikYNu5FG+TnL0kfy4Xp3N4WjJ1HjJ+3Uw8mcBC4BoFKS9DrzOLQn7PehmSIP3GgHMWddrAHo6uRJ6JaI1wzhQgKdCVxCePGlvLvbVFUe08i/iMhde2HM24DmoXRLYF1jDKw0xjyCxkIF5qKk6ZGPzwxz6rH9sGoacsexwb4y8GFkEV1Onk3D0gvIUxduPCvcNzUcPB45d5JJyyguy/wu1mf5hF/NJ2gTSrlM2k1rDIaI1RCz7L/R+XDC25nz5X1zAbKZ5RkZwCJLEmmLqNjfw+qcmBw3dRezY9/LUlm3kzCe0B/hemvx2GiBaH86jpKOyN+4JwwnKM3hbDmB69uhNLZPaI1JrCHXWpTpRv1OOVixS6lVXI18yH000L6rXsqKheyOiFQ3VwRsm7S0ZCeC7m1p/Q0QEcCBiH9SxfWAQ9UQR6WeMN8JDXOw4saw+pNXbp0W0loio8t4T7cJ7FhGZiVHyruVJv+Ok5PFGZOlyCTK+SrVmv3/pRCfYxQWtD5LJsa5Mcjo70sYcL4lPSp77bye1TCw6sjnRKj9CI/SfPydPNCVyHRjOBymsqAg1ZueiNjsgkDzrduibHj0cAiX0SkRrhv5QgKeI1kAoN6iKw7ZnVKA/HNH64RausvOTqvl7PenUITiG8RPAjZ5jLzWPCtc2PVrj80se+uL2bb7UenBQpJRTBEzD0hnL8ojA9IGRRcAa0UtR+9GIPAsXNLY8NMxjPwFC+MNXGK6g51tSbpRdJ2wGoYMguRfwpLE9LWLkIM7WrI3PtvsYDoNveBjM4MKq7Puz2QBcXfFif/aLZdxr3rUPH1Hdmm2E9lhnPpH9BtGHQDyQOsBXXV6rQl/t9/xlcQYX4wWc309hyouMuTm8o3sE4sxDnXWIfur9iicbFTnF5dp/velCZejuebS2kTJAqaqsXtEGULQhEa1F4Wy1s6S9JSMBfESM8jSU0VOIiABxbYqkiML2EUMrEkVkfNj0RngEzgY7//9OEVV6hJKciIpAwkTSZGKUvGv5UpZVkU66bt3zrSLZtufwoJ+d9jms/zckIlcQGIAT3o6LtPF9QDc/dmuGhdUJjyzyxdr7Cw4no5ikCMF3S4T+cXOKRw/FPzjUNmxEDSJ0pyoEtLrhUecni0DyrDtZZI574iX0SkRrhg2gAE8RrfZFQr18TwBW7Kubl9D6AOHNJS6dX/NfuHnlDwA7PMKHeLgQ1NbK62mHJlewWKE4OlzuMxuYqHnUHXi/0mfA7m2avsSZZE9VhscKl2L9OJ66108Sb0kTOMWFQsV5arzVhcOsQh8vzIWRJamXluwHE7ru/Zqesh+HrFa2Xr94VN4KuxoNskBayq6TeorqIGxTanq297DIB2p6m6SJVkQROHMxO4RdGIeBzPmlXeitUGdTPjdEL2XHyZA8SViWsQ2VOgE7HyG9/8Ul3Id8yrsfpm2ujmBwvX19RKvyfH8yPrZhlxDqrMN2ptadjKwQ9vwFc/3DXUZfZZt2i2h19hZGRhiF5HabfWm97iZNs6eJaG2G2yGeStlbOprAT7Ty59QH2BJRKMg+QhjiI1giER4JT74SEVWhCCQRkeGmEHPOmkTkhY5P+o6e1m1SLjtffIRodVMwmNr0vUfZ5zzPI6rurNlRWKYndip1QHLu8y8YZOtDEZVDWNhRTBKOKNGajLyx01yY9yRc5A/Os1u/J4uctwn7PcQGSGOeDAKps+5kgOjZREvotSdEq5YMnSk5+MV4NwuIA24lS2dDeQtPaS/p1cdI/Quk2c9wsYCL2QxYU/YFb/414AnDxdc8MJOcyxyXuETrMhF99YHQ/TJbEwMPcL6tvZFMfkZPYB7PM+tLTN9EI+ZXU3/SdTPZu6/NGMbwBE+ej/xKJkaSisuZdjnZ8ptdNLG8el59cU3Li5PFjH5hNu/TS2n7qWZT5fFNz0flaeXXVI+c4cICbt9+u2vLbkR+WeUxU1mCrJjuWeOWIPoHEWU29hp+hjvLptw5ikukPb747xhGebrx9Wfmkg3LkalD7nnJdzErH7RtH5n9FkthmTOuuwcYeYmr7UJfB1oBrcpmzP0yhLWuU25fwApsrPj/VsVh+LFne4iG9gh1Xob2fIASlwt7jdbz83vcNFnTuz2zn3sDVsaQN5CrV2yPbrs29NpcmmZPEtHaDLdDPJW0t2QkgI+Mw4R8s0N8A5urK+6MkIwWQkWyBBDMjGBhqQP8ER4xgikzessbURX5+IqJpMnEqBnR6tMtZ9DgXctXXUf45KYOiETiIDDYOdLGSpdk5t61Pt6m5GGpAxKRMNE1H/ACDRKtCP0ndZ5c7+qdAZ9Cg9vG6I1H+oTthPxZD7H/n9KYybPulMDo0VxL6LUnROt+tFoC8P1IWnIUn5dqyf4P1VftHexL38MuVPsLbW0iy7Ho5VjkxNhhEz1h+j3lNn2yj67pMYXtBpYsz6un4NJpnnVd0195efqgVyJay9tFWz2m7S0VTeDJ0eohiNIRAenIpVQfQYyyI1hCER44Tz5ORXkis3TSrklEFSaSJgejJOnmy9Ea1K32UdAi/Iy0ShaRZ6ZcStmaW/zKjibKjbSx08Do+AnCPR55lNJJjj4c+zWwxkVLpsZD6/wjFvmDWwe2jaewamuPo34JAYZA+qwjnI4RgRJ6JaI1Q/MlAM8YrhNN3VDGTohVQAgrz6bdo57Pq8Bo8S7yZTkWvRyLnDgV5+sJ1+/ptuqXfXRLjylsDc8VS/RTPOu6pb12pOmDXolobcc22ugVZ2/haIK6ONIQhh8fIIIF/J74/ogAbBSKmH04giMWBRCPIvJGsNgRHjL3dh1gJYgoQca1HVFVR17EImmUfWDa4CJrZFQdNNWtkiimYzt6ImZrMRvIiXjRI5Rs2YTt4qIOY9FV9WrF6MN9vdHtSkTD3LyKKKpYtCT7JouJvBFrtEHkj5XnWEVBmuugno2RpzW6ftvY3ahPQqBGAHfWEWLHhkAJvRLRmqH1EoBnDNeBpgliqQMSnqYIx6KXY5HzNK3o8LMm+2hPBzFs03lJT++sa08TXeq5D3olorVLFhWXZXd78+fxxCNQOgolHAWAl4laCgR21a0HR0SNDEKfECAECIHSCOx+1pWWiPorgUAJvRLRmqGJEoBnDEdNCQFCgBAgBAiBvSNAZ93eId/LgH3QKxGtezGVIoPsbm+7knFlo1BiUQBFADupTnbVLRGtJ2UuNFlCoMMI7H7WdXhyJyxaCb0S0ZphQCUAzxiOmhIChAAhQAgQAntHgM66vUO+lwH7oFciWvdiKkUG2d3eWiDjGs0sHQXQqNuTfqgF3ZJH60lbFE2eEDgUArufdYeSnMaNIVBCr0S0ZthYCcAzhqOmhAAhQAgQAoTA3hGgs27vkO9lwD7olYjWvZhKkUH6YG9FgKBOCAFCgBAgBHqLAJ11/VRtCb0S0ZphGyUAzxjuSJqqIgG6uHYC+iOZColJCBAChAAhQBVUe2oDfbjDENF6PMbZB3s7HrRJUkKAECAECIFDIEBn3SFQb3/MEnolojVDTyUAzxjuAE0Fafq52MI7Ky+ZDMNh7V/h5ncFVweQloYkBFwEcm2YMCQECAEbgf6fdaep8z7o9dSI1tO0VJo1IUAIEAKEACFACBACh0Xg9/d3JwGIaM2Arw8vKanp/iwvYTD7qJuN1/C78tOoVBgghSb9fggEcmz4EPLRmIRA1xE4hbOu6zpoQ74+6PXUiNZdL/lt2BG2zz7YG3au1I4QIAQIAULgNBGgs66fei+hVyJaM2yjBOAZw3W86Q8sl1uYTsmXteOKIvEIAUKAEMhCgM66LLiOpnEf9EpE69GYG6UgOR5VkaSEACFACBACDRHow92q4dR7/VgJvRLRmmEiGMAdb7qq/yEstu8wetM9RtnfngHuBlA5kQ7HMIYneFJOpcMFrG9f4FrzMh2vf+H+O9WP+9xQpQQAlhXAfH48BniqB/XItYDt+xT+qvn8LGHyNoLV2SP8uX6qZslkqx1gtaqiN691O4+X7GbyB6putN9tOV28hFxge+JqejVlchWOGcPUgU9vODma6E1JrOaBkTeNyRbOHzS7qzCvc+4qe4l5iObZO0DMBn26tW2/pA2HZZeID5lOR/B2OYDZxRp+Ezbs6uUdWAYO/Z/Pzr3PbSdivQwXsLiYwaxeYrplw5rSdmTs4NQUiwDmrMP2Re26g0Af9EpEa3fsKSVJH+wtNUf6nRAgBAiB1hHYiHeC1Pts63JUA2xgMgFYBSJe9ydHN0ais64beigtRQm9EtGaoRUs4EZIPd8cPznJqkgXQaxcaCSJJCShJjM5IfOpkZuofgDs59yx6gnbv2HkqvfYCUxeGTkL1TwUYSQOAq1I1nAIw4s5vK+uKoJXJ8yYzA/nZl5YcEhhHS93nlyuzQQuv+9FflkPXjFVY+buw9LRE0KOJmM11lUUE6kjTihqJDrD7vVGpowQbUAR6F47nMDbaCXsG2mnShcYTFuz4eqDQ8i2zuDxzzVwjhNhw9dQp9kQhKr4uKLWfczOzTnq3uI/sJy8wWjF9GPln91MYAIr7cNGxmZGTQmBCALYs45APC4E+qBXIloL2JzMvy++57dXvDTL3gyZ+KErnRO0+0WBqVMXx44A5eE/nAb7hv2RzEeSrHy3NpyZDmcJ7F2P3j9q/LPOOqTaaicc810S+XhLzaw109Io6G6Ne0N5nErolYhWtDYBHQblEq01GcmGc4gjZSga4dUJotUjl060ul/XbMLYJZABrL+xMe4AnjWiD0MWewnOnyUst1Pg2Qx2JVo9c8eQghyfhBwY/dttBHFXvxBh+sDI4sNpM7mE73vXG1P1dzl4gVvjw4FNtCbsXVtzGEx3IlpjNpwkWhm5ibRhCxOQpOiT8hRO2LnwyBaE72B5CY9n7x4CtWMHXMbeSU2PC4ESl4vjmvFpSNsHvRLRuqutbmBy+Q33/M6lRR214JmEtTcV6eGNiProELmwK/T0fBEEKA9/ERgbddI37I9mPsni1I3U2fihjXBnpULYEkHsWYcGnHEYD+fCCYrr/gvmh45g1EhN3VkOPafiDfW7jHTA03iSEsOV0CsRrRmawAKeRbTKxcTDgzUPVpNIlJfhD5OtD4Y+a4St26buI+olGZArTrTaJLL/Em+QhtqXOlMVNqmoFehSDW1PzFJEa2DuGLwx5KaBO3Ise1PD9IGRpSK+WWg8f9EyN65KJ5a3if5ChLN3XX+2DcZ125oN5xCtFT4CEdeGTa91fxtf/L+wc0auVkXoggXoiGjN2K6p6Q4IYM+6HYagRw+AQB/0SkTrjobz8wM/f//WaaCMCJYd+7Yex9ibGQnljs/O2tcbPSVVWRmpN0KAECAEOo9Ap4jWDSyXA5jaudE6D2J7AmLOOvzogjv5mtfnnhERie+ohZZCtpdbGYXcwgjoLjcb2Fxd1WQ/XyOmIxi6r0DDEnolojVDC1jAccTTBSwWnzD7mnOCy+/FWSVqhcXiAmazVAqCVOoAk7AV+WLrsGlF3sXksom3CyuMwQmBVvktNW8J3ublVnyp0b/aBHSB8Xpkj6ZSNsRUjZl7KTmajGWHomP6QGOief8ym7C9KQ3b9Bz2WHtX+UT1udg2WBGU2kcHr03Jjw472fAORKtuw8IbFYw0Ac48EnZez/EGXv9cw6eWOqO2WyJaM7ZraroDAtizboch6NEDINAHvRLRWtZw2Nnjj6DYfZy0vQXSF+lD6x/QPfUF9PQ8Ipz1Xss/j3RO0EJyMR5uoZoCxt8N+Mz0DOYY/pz/mLoAmPztIVmNj+wNayioKRpjBB09MPOM5/HPriXhMeGgw4RqG5Vfi/SK2BpGvzHd8XewunCHt2aGXb9AiZ9Ty6HNGgjx3UNLLac1FA4lrORGvC6Ci+87TLW6Bpi1g2ljpFRz9h7PDIvXdbBS8H188DRmH+x/tZQvGHuL1+3w1ZAx16K5JfvTuaT0ovD0tpP1LDBz2WXfK9W/rf30WZdxnno8WLncki/K6KmFph0iWp3ZsfXyAOdaxO2uAJTQKxGtGVrAAo4jnj6MwkDeUHhdNmTuy2TYvUWquUQrVi55AFjed15PXMMb0PJyDX2B0L5U4AhOPZdl09QB8bmXkkNt9HaeWj0nrzOWJDhV7lpMH/wiXeX3jGGidDKG8RPAjR6ewO1FSwVQgGjV0xXkE63mPPxEK9aGPWk8lLdqRfT6vLJ9NsyZVpEfWP7ja0HlbU3YufBorVMH+IhblY7AT8JmbGTUlBBIIIA96wjI40KgD3olorWgzek53At2q7pK2puKaApGcZhCGWdqFVmikanWPTk/h346J3041zpk5VN375NumqL4nXMEb4n87TevofoHW557H5t/PlZDwdSJ+16AuTf72ijN279hcEuZMkamXW0tLmdad6JwbryWRwobzDz3jX1F8H/Ijw/GOwW+tofjgLHcwpTnjRP/MHaCaWPbUhzT8nUdqvdCuVeq98bku7437VnaISlmDxJZ873SAiill+S6SjrApNdOeN8T72e77qu+LDvJsy61KTl8j5mCj783q1QCOX0Vb9thotWTom/X6ZfQKxGtGVqIA167et+81rlLxII2vd0wh58jVhGiVXm06uHKrkerXsk8RgArsq8KI3fIJE9+S8887PyjnFDSqhli8GJtDK+MzAqN2DHMi4/fgzglR5OxbKyxfaRkqezMOsTNv9ee1LUcW+41wkIbcu1d17dOMKorUvwC0YYNxwqt5diw9sLnIVZjdm7q0/8Rg4jWjM2amu6EQInLxU4C0MOtINAHvRLRWsY0wp6OZfpnvSTtLXTv8Ing/VgZOiv563TtGae/GeekmLLHRNQUEKKno09CH9M/HI9KRCFY33hJWZH552M1FEJ3fs25AntXte/WygRSZCKriXA5mIGOW8qCkzIVsDWMfmO2gnnebpOs5eA4EvhJpzax99YvGMygjo5E2KVFlvnqGjTBD2NLSdspVddBrumqELHt5GK9S2PmK0jG5jU1JEsJk7cRrAJpA3Q5HL0g11UaY2Whnn02ue+liFatMDRiH1eSJM+61KZkE602qUpEaxLBaH2Z5NP+BiX0SkRrBvgpwNXF1Qh/qNJP+lzz/aE0qXAFRmyKr51aaoHtM8DdAOo/LcAfWuKXo2lIjiLeBIx2xTd1YA5h+PEBQlp/VTgz5CqUn9WH1xjG8ARPnjSfSrWCCFZfSt3x3TmksGwuR3O91WEcaXmxmBg7e8DlXhGbUsOLBVzMZsITQv7D23v1hKwmfFgbTuO4gO37CN5YGBM0t2Hz/GRFzSrLdPOzqvWhwqDUf4N8mag6a69SdMaWSE17ikDqrOvptHs/rT7olYjWkmbqz/9faoSkveUQrYECp+4HTPUi7abz4fPCEK2hnPSImgICu0yiFZmrX7t0idRb1R884yVlLVBDwY548hiOec8yLo7VHNw2hWpJBAw5SeQUsDVjjGjNC7+tYJ63cfPXcjhcDYTQPiLklutT3m0dojU4mKf1AAAgAElEQVRWF8EO4/d4xOPxkx8yUnVJ5GSSthP4wJNd18H3kUcnpC3iFTNfsf1hiFZ/TQ3n+dR6t/WCXFeYPSO4zyb3PXU+IOq+IPZxBUHyrMs5VD2kKsdEpVzM6at42456tP4sox8AmsJQQq9EtGagXwLwjOF60LTdirYCIDdptA6cW0ihrSTeuXK0qd4msphexG1Kd1x978OGjwsRkrb/CNBZ108d90GvRLSWts3yec3QL58Z3ogGOVMzjE59gxodn2dcOnQ2mpMe7VWEJ1rTtRoaerQmZfXfbYwXenRu+XD18TQxFSiiWygPv2+1pGRC5d03Og6nfUjXvIgTrTn2EarlEItSNLEoWMcjtU0FC+wi7NLwaPXXNVDzwuCX1pG2q2hpvvxReGn5UfbVkGhNzQVHtNZ7jmlTVjq6INHKnnf1gt3DU+sz+YEpEWK/U/8Buy56t6Icrandw/o9bZeZHVbNS+iViNYM9EsAnjFcD5rug6RKLDCnkII/iffuYOfJsft4sR7yZWEHT1sFMdqda9u978OG254D9U8I5CFAZ10eXsfSug96JaK1tLUxoufVzM1eaAiMvalopioFlT02e+l8PIP3+28eIh7NhW4/63hQJfLWp3LSI2oKCBGwRGuJugCB8ZKyYvPPe6o4qxoKgUroP5sNwNUV97jFkBpOm2K1JPyGnJTJqomgerHzSxq9e0O5MfUCYkRrpn14aznEifp9Yy8w04hpHkDoSR0Qq+3hSR3gT9GHwQ+jo1rTSdvxerQ2qOvQKHVAei65RKteU2MKaa9BHR+RGk6LLECuqzTG1YrkuaaNuhXJfQ+3J2H3cSUJ5qzDH6vMXnjOFlAZGlynMXxvZVt2z6O1jZQBJfVKRGuGBZZdSBkDH23TLpFU3dscuqPW9r4GdWeOTSXpkg03nQM9RwjkIUBnXR5ex9K6D3olorWstbGX2jt4Ngo5lhoBZ291eiI79NkuAGJ77ImcijURaL9w+XJWRvPWB8gynQRO1RTAvqBjyARMm9h4cVlz8s/rqYr06CelO+13K4QTMwe/V2WZWhI+W8bIVMLWUjUdYrrDyGi3USHXyl7z+zD1addQwPSH2TuMfhyyHmeXpizlirDF6pJwihjr0Qos9ZhM7xGsTYKo62AU1K0JaZv0j8slUqDtXlMj7aiU0ktqXeEwjhCtVZHE0J6F0WG8f5+N4846zOoQbTiOX3P4ZfnFPR6u+J5Kt+wWl+I6if3A0iqMtwsCJfRKRGuGBkoAnjEcNSUECAFCgBAgBPaOAJ11e4d8LwP2Qa9EtO5oKlYOO4fc3LF7/fEce1MkkTG8J/diKJ+/fD0VBbCs2gjTv2aued8UBTkVzkmv4xSVwQqJBnDzqZtz9ddqMGssROo5JMYLy6oIrV3zz1vYOsW89l1LQlV+99eDwGCvCLJmtmbngMzXnSA4m+CWU8uhjToeceyrQlhOLQKxIo16D5G6CK4O32Gq1TXA1BxBry9ts8DZTsm6DrF9K6eWyQIWFzOYPVkYR2vIqImrdZR2yEnpZbEVHpqxdYXDeAp/G+57pfq3z5Ccsw57xNY4daUmh6p1I2fgOZ+xcyvRzntnAIBgdEyDQUvolYjWDOBLAJ4xHDUlBAgBQoAQIAT2jgCddXuHfC8D9kGvRLTuxVSKDNIde2uSt74IBB3upO/ROm3VY+iwSjsj2i7YH7tdtiR/IE1HZ1R+4oJ056w7cUUUnn4Jve6daC2MAXVHCBAChAAhQAgQAoQAIYBA4Pf3F9Gqu02IaO2ubmzJSryklJltft76MuN2uZeWCKGOTNnIRdkRmU5FjN2wP3a7bEl+Ilo7vXy6c9Z1GqajE66EXvdOtB7zJb8E4EdnZSQwIUAIEAKEwEkhQGddP9XdB70S0Xo8ttkHezsetHMlbYkQyhWjePtu5RAsPr1Od1gC+2O3y5bkJ6K105ZPZ12n1dNYuBJ6JaI1A/4SgGcMR00JAUKAECAECIG9I0Bn3d4h38uAfdArEa17MZUig/TB3ooAQZ0QAoQAIUAI9BYBOuv6qdoSeiWiNcM2SgCeMRw1JQQIAUKAECAE9o4AnXV7h3wvA/ZBr0S07sVUigzSB3srAgR1QggQAoQAIdBbBOis66dqS+iViNYM2ygBeMZw1JQQIAQIAUKAENg7AnTW7R3yvQzYB70KovU/JV5/4Bf+Bf/27/8Tbv/5j71guM9Bjl1fxy7/PnVNYxEChAAhQAgcJwJ01h2n3lJSl9BrP4hWmbvkgyM2hMX2HaZ/U/Dl/x4HXOZlEULIf2NY/67giv+X9ftwAdv3KbQgZv7E6AlCgBAgBAgBQkDRV3/+QOl86j/LSxjM2AHZ3hmdr8ANTP5cw+diC+9tXBpyBWr5LlPi0pg7pdLtiWgtjWh7/fXB3tpDh3omBAgBQoAQ6AMCdNb1QYvuHErotQdE6wYml99wL0nLzeQPXD/pBGc55aMA30zgz/UTwHgNvytBser/mHwP5x15qSsHDfVECBAChAAh0BMEUGddzlzZufhwLj4ucjLxC+bVR8icjgq21UjNYSeI1vbvMsX1WlAd2K6IaMUidfh2fbC3w6NIEhAChAAhQAh0GQE667qsneayldDr8ROtmw1srq6k1yhzHGUvcS9w24JXKxZw4bkDrmctk+0O4Jk8WZtbPT1JCBAChAAh0CoC2LMOJ4SI5via/4L69tidD44lqiTjUEi22sNdpqxekzNqpQERra3A2kqnfbC3VoChTgkBQoAQIAR6gwCddb1RpTGREno9fqLV0S0LBXyA8wMSrQAiHPHJSg/ACNg7eJYhim4qgfXtC1zz0Erxb7wWL6Z1yGX1g+MtKzx55e/auMbfDazGsFh8wkwbzxzXkq/y0JVzYwGgmheQMY7mzRsbv06r4JmjhYFvCZu4yHDUrfQo1jDwtpM5G9zfngHuBlDBMlyAqRd7nDGM4QmelNqCOAEnG2YXa/i9eRVez0LJaF1iZFXpKHBzdkN49eeU/SnsHTu0lRKyO2uOsX4wNh96XrdH3PzNCbDnn+FOhjez3xg+tj1Y+nbso163oTXBeg6t111tOhaeHdMtkymll/tvFfpt4ubXmQ87bS1xmwCxT6ruuP2M4I2tk48aRwcvzZ4wa8Jdv5g17raJpXrB6A2q0Hl3H8c8v880MyUuF5WVeDxY+Xy/5t6oj/1e1zpEtO7hLlNUr/tVVDUaEa0HAr7BsH2wtwbTpkcIAUKAECAETggBOuv6qewSeu0f0dqi12gW4DKFQE3+MILyFW6scElOuHxq+Vr5c5+aN6wgNkGSruD8LkkbUISdJEI5GTGA5eQNRiuWC9bKRbeZwARWIMiTiyqXrHjhV//tJ4y5DK831Uuy4Z0kwzGBk7CQHF/PrmCOrYifWrYw2ara/MByuYXptE7ZwPGtsFEEl0kw2uNWxI6mF7ONPU4KJ41QGg5heDGH99VVRWw5hLVXlzLTr6EfgYhtQ/g5czZLIzsUuR7OoYjBKmwPGlW0mcDl97346NDA5l05fipb2zbSef28IMR0u5O4QL1OU+s2hoGpH329+nScb9MVaZepW2lMEb24azK9Zk3sFLbj8Sec37Nc2vJ39gGCbQZsX/o+h8/ZDC7knpeyJ4xNeu2FEbqaTjFtYlcJzB4R28fjz+/3EpN11qVE4+ubHWEqXznftOpUAqnnW/29w0RrC3eZonptVS/hzoloPRDwDYbtg701mDY9QggQAoQAIXBCCNBZ109ll9Br74jWzeQSvvkLfHml5wIuvNYEaTV6071Za9lShI0zCzs1gpMqwSIuqg78RT9scsHJcesldjWMPS+DzpwEg5MsOpKUxaNS/ZnB8hIez96r8FR/GokUseUnL6PjCLbTIsjZn3RbdMm6qkCaInsQukySSt7UGb45T+ANAGYzjQD5WcLy8QtmTzrRb4KOGt9Kj+G1BzbWdgqcE/dgZ4zqmZNPDv4Mev42mVqP6PStcjnaHruhDyTgpgipMOCOknpqE3e97mrTP8tmulX4xfSSWqMY7OQKg8kEYMU+BilPb+PDkNQHYn9J2mTlrauR5x6d4mX3ny3JPUJ/LGHTzl5W/jiL9ph71kU785GqRLQmNdrGXaaoXpMzaKcBEa3t4NpGryl7C0VR2NE0tmyhiBDVzhshsFMUkz/CIRalIK4j/igQVRCQvReIAoHin50r2p1HKhrD7CM8Ph8Mtu9n8CijSmJ5qlN4N49oqyPkdB0PF2u4fbk2IsuwsrZhx9QnIUAIEAIxBFJnHaF3nAiU0Gu/iNafJUzeRrBqg2UFgHzAFcG1gMXnC0vO6hDAJgkV8Sg0qhFrYbU+byGvPceI1vBFryIDlccZI0y14mOCJKuCf7WR7YJkWKI1Jos7MeMiaYfhBwg8m0wOXkZD6Qe8hc5swszCCfwEuCELQpdJWdFznsDb6Aa+BnXF7c1yCYOzLxgYHtUm5klSC2sPGKI1ZPM+4kyJiZ4/kmiVhNDiYgYzjViNrluVvsIx1zGs1wDXtnef1W5Xmx4worWBbrkYCb3Y9ud/MZSEZgC7arqOrXg8qRH2lFwTtr0E5DJsOyW7Z4+N6q1mAOByMIM600idtxT1/J7uKvlnXUQwD6nK5/pyK4pj7WlO/mE66tHa0l2mqF4PpDciWg8EfINhMfZm3ymCH1Hl+KmIEHxEjxktZX8QduWwP5ano83EkcrO45W4+3vuJ6n5Ju9csfuQ5zd1zugpfwwHBUvPGLyrAr9ZEW33cP7A0gTJdwX5rIpkEdgJIhorawMTpUcIAUKAENgZAcxZt/Mg1MHeESih1x4RrXXob1svbk0Ar16eveSc/cV7CIvFBcxmpkehcQG0LiOpS1ptlTkerRbhoV0O2Rd441KG9kzCEq315Vf3CA5x5/X8b+D1T00a1pc0tyhZ+kLthuPHxjGJI6E7B6cA0aoTDm7IurunpC7dog/MnMXln3tUcMLjDN6WA5iePTqeuboUqfH/Iu0h9fIRs/lat25aCSEfZv5popXnMJZ5JP02o+gya90yolVVWPeSqNh0GM1sGuSLXa5um7wU2mtU2UcMOw5JtadID50qd7HlTY2wp6RNai+baZ1eiNzVAb3HTvnUHoG3aVfv+75dNDnrgjJSjtZM9bV3lymq18xZlWpORGspJNvvB2Nv9v7tRFWZFxCr2K31AXuHiJbkvdATBWEgGCjE6951zDQqqTt8zvlmpGeRwgWffxrCeAzwea7qRnjsIRVlhYg4Eb367v9WpJWHaBVXBREZmJS1fXOmEQgBQoAQ8CKAOesIuuNDoIRee0O0thFmZ5tEM8DZRZDHUuPSGdhfvG0vR/syEric/Gw2AFdXmrcQjmgVodecqZJFuzj9IsN7xzB+AjPPbOByCXYF5QapA/yymFrRL5Es3NYg2bxzsXPa+nPBxi7dzjiVSBGcvESr7yWhzk2putV1mbx0o+csvSxYmPtgBhfjBZzfT2HKvTF3TB1ghMbLWRj2YBEJuTYf8+BAzz9FtH64xd70VAH25qDPgWOqpwfQMBh8wwPDW+VcVi9D2nrd1aarF7tM3fJ1XuV0RnrfWHirD0tO3mEDO93urdQBVRoBmWcZsb8k14TmGROTCyd7+KIQ1VtqH7dsOrzH7Oei0uysC8nmnoFsf329qb159zMr3yjd82ht8y5TVq+H0RoRrYfBvcmoGHszPPk94fPGuKmonx0iWqJEayzCIRJ5w2/Pjkerj2itI7lUWgHlXGDjU+ERLPjKWtTOEn4i15fKyqNhFN7NI9qMD+PqvmLdjZwUW00MkZ4hBAgBQqBFBDBnXYvDU9ctIVBCr70gWtlhbYa+uAVkSuigCeD8IpFTXdlLOtXElx1KU11CVPiNuNl5UijgiFa3f0USiRQBvjxOrgfCRuZfrItSNcnRGpRFU6Z5iXRzkTpesch8n3HvBnecSiQZ6uzi5LnYOi8FKnWElnbB0iWGVMLNuQ5nM+YaeFGpSF9sMa4nPXWEaQ/OepWYVXnZLBl8dhDzAsHNP0W0xsMKnf3Ekjm8JiSxGFmvu9q0/mKXq1vHW/36qQrbE1uLr3ieGdpnFhJzvcPN8ElrLXnsL7W/YNZEqTaxcySqt2ybjuwxJQ6zRB9NzrokNuoc9Hi47mFKgSG6RbS2fZcprddD6I2I1kOg3mxMjL35PVr9BTlx3p/NIlpCd75YhEMqSgFPtIYjufLPLjMFmcgDa0fR1LlRY7lZU3jjixpGItoSRLV6d2B0bkzWZhZKTxEChAAhsDsCmLNu91Goh30jUEKvR0+0hr72ppLpN1EWGnA9r2AgZYBvfHsuYg7q0iSeGC4WcDGbgXnpMNuIJPda7jvrIgMgSDDhNaV/SVdj6N6sSlJ2UXqA863fM1eQIaqtlZ81ML5Ow4b0mL4EauHbTLYqP2Z9UY/JZo7LnkkVG5D9esYRsw/hpIjWIQw/PmSORt/LRFiXGFmV3rFz5jYGE5jAiv+vnm/XXkO7j2/NzbMIMDb/DHea3fpfyLDzj3uP+O3BzivpX7cq5M23JnJ0nGfTuix43eL0cv8d3y/S9jGGMTzBE1uyfF8EXiCv2jb4vjWCN+bVWrURu0RIn+kxF7C+fYHrap/DrnFf8RNVOMS1OVcOW29mf/Y+7rXp4B7T5PTKewZ91mV0W+vQzt+d0UnRplYhloyzuqgYsrN93GXa0GsbWMT6JKJ134g3Hw9jbw6ZF4hK4VKkIrh2iGgJpQcKRkEgohSEyHaO1kTqAO9Hucx8sla6L5NoZef9I5y9r+DK/shtqxqFdyB65+oK6jt+iGjVHBD4EWlH+2TI2txM6UlCgBAgBHZCAHPW7TQAPXwQBEro9eiJ1n0iXwLwfcpbdiyfl2rZEfrRWwgnfzGsfswZOwuBwdfcHzLcnXBi7Hz60o70kqfJDSxZPuOWii7mydJO69M+69rBtAu99kGvRLR2wZJwMmDsLRUlYY6UjvppGtGSzNGqPvipNDjRKIX6TL15nQCsVpx0FHM1PW79Hr31x6jmHq26Q4Uiat00Lj6ZasyxeIcjmERfiIg6h9TNlRVnk9SKECAECIHSCGDOutJjUn/tI1BCr0S0ZuipBOAZw3WqqRvS2CnxOiNMGCciWp0coLbW9Ir3ndHoKQiSKL5DejGMwPBQ6ql5nPJZ11OV8mn1Qa9EtB6PhabsrUkkU50uS+JgR3BFIiDYE6ExFaosEsSM3ghFtmjRF55os/nXgEd5CY9YEHUOqgAyERUhwvrtqDI7v6oetZWKuFKz8PU/hOHwAz5YdwozPfqOB5r4PoInIuYSeCsv5HqWjJQVBR+fVC7ZKnpDyM8wU/jlyXo8a4MkJQQIgf4gkDrr+jPT05pJCb0S0ZphMyUAzxiuQ03bq4LcoUkWECWGExGtBQCmLgiBAyLQrXyebQJxumddm6gevu8+6JWI1sPbEVaCo7O3TuWPxqJM7QgBQoAQIAQOicDRnXWHBOuIxi6hVyJaMxReAvCM4agpIUAIEAKEACGwdwTorNs75HsZsA96JaJ1L6ZSZJBjtLfNpA71LwICdUIIEAKEACHQawSO8azrtUIKTa6EXolozVBGCcAzhqOmhAAhQAgQAoTA3hGgs27vkO9lwD7olRGt/+e//xPgl+dCgN/ff8H/uPifcPvPf+wFw30Ocuz6Onb596lrGosQIAQIAULgOBGgs+449ZaSuoReiWhNoaz9XgLwjOGoKSFACBAChAAhsHcE6KzbO+R7GbAPeiWidS+mUmSQPthbESCoE0KAECAECIHeIkBnXT9VW0KvRLRm2EYJwDOGo6aEACFACBAChMDeEaCzbu+Q72XAPuiViNa9mEqRQfpgb0WAoE4IAUKAECAEeosAnXX9VG0JvRLRmmEbJQDPGI6aEgKEACFACBACe0eAzrq9Q76XAfug11MjWvdiGDQIIUAIEAKEACFACBAChICBwO8vy1PV/B8RrRnYZb+kbCbw5/oJxutfWF1lDERNCQFCgBAgBAiBAyGQfdYdSE4aNg+BPuj11IjWXS/5eRZStnUf7K0sItQbIUAIEAKEQN8QoLOubxoV8ymhVyJaM2wjC3BJsrLuiWjNAJma7ojABiZ/ruFzsYX36V+AnyVcDmZwQWT/jrjS44TA6SCQddadDixHP9M+6JWI1uMxwz7Y2/GgTZISAoQAIUAIHAIBOusOgXr7Y5bQKxGtGXrKBpxIrgx0qWkpBH6WlzCYfdTdjdfwSy7VpeClfgiB3iOQfdb1HpF+TLAPeiWi9XhssQ/2djxok6SEACFACBACh0CAzrpDoN7+mCX0SkRrhp6yASeiNQNdakoIEAKEACHQBQSyz7ouCE0yJBHog16JaE2qOavBZvIHHs5lBEzWk+nGcXv7geXlAPRvwmaPY1j/roCybqVxphaEACFACBACh0OgjbtV7TQ1hMX2HViQ6uH/WVGzhxZI8mzCtaw8TiX0SkRrhpHgABdG+MR1PoThxwf/3w/2v+BeHE3vQ9tI5EX0Yg2/N6883yv/p3koxhai3rdKXxDzdmQXbjVE6MJrtAl4Sjpj2BgPF7B9H8Ebu2RH5qYei2PEouMtD05tvPF6C+cP2mW+klnTkyGf1MFW5NeF4QIWFzOYSehtXBaLT5hVbwrs2WeAO2284QLWty9w7Xmb8OvE38f2fQpsj41h4f7myqL68WNrzU5LNxDXux/L4WIL869BY5sK61XoaPRm6p2Nx9MleHEKY5GyL9afMX9uv1PYRtYLxi5sXWRsRdSUEGgVAdxZ16oI1HkLCPRBr0S0FjQM+ZIC2tlZsHdcfjOvQ4K6U5R/cSo5P+qLECAECAFCgBAofrdi6Scfzvm75l9+Rn7B/NAfHjVSU3/fPpz2NzC5/IZ7yY+I9/SyH2hL6JWI1gwLwQD+/9l7d6VWmmBdMNe7LBFnCM4x9njiAXYAxsbCXcZESCZy8DDxcCRTihgDFwsH9ATwBAQG4M+JGGPeYDNRt657VVarutVqEuePf6m6KuvLrEt/nReu6HdBxPyVeVqVQVq/KfIGdFi3MBJ1sXQI25NbeF2fNURbkFSyiE/lLWBeVEWfoAg0Lt+7/FLyDav5M1ysGaHnfLHYzmEOa7h8MjwfMhd0QV6dWB4Jev5HcG+S0Ym58WeiGBnK287h9PNGEG3WvDhNJshvSZA1H4VYu6dLHlZvy/sNq9UXXF8zX4o8Ljef7lwl9iDtoCH+NB4uPmm8BMmKwcLvx5fFM/kkdmLcxuPF07uyM7m5WS9NeexyNvW9msPzxVp8yfP0qohn285sEjlmg3hMbdylLc2WsARIrheMXRRsP9SUEOgNAcxZ15swNFA1BMagVyJaa5kDO5/v4eN9A+9X+/BolfOIRX6plzpKfVRL4dQPIUAIEAKEQAcI1L1biffqj1tdSL3LyJMyOIRsjx3dGYpk2W5he3amo174neERrip6/9bQKxGtBVrNA+4Qme4F0iSKIGQQisRR5GuIJAuReHN4BoDFgnGoMtTqewWr+w9YbBSRGpho1CgDruGs7T+AB/nlgNOXJqnsdJ8nDhFzC8rnYqQv66uva+DcaICQC/3bdn4KnzfCHd+Ud7I6hfujV/DTmoZd5r25qhcEg9h127hfXrJ4IbHAyOJZArOVGHZZvTv6iKbLaGdTPtFq2HiAwDbnVgVTD3fDy7wxkPZ2UbD9UFNCoDcE8mddb6LQQBURGINeiWitYxDibL3hEThdvTSh7K1nojUdAWW/2DYRXh7Z200UD9PsLpE8/vPtI6SUlQ0pmqfvaLnGScNZcszR5QH+2bUQZBuz+HFOlyIAK25LKkIrFlGGiUIs3S1SfdqRWrpnt+DzbpGaTkqRQFSgOV4uyjJkv43jCipSse08S5EPtw9iaURclkSHprBqG+2Kid7rK6oztWeV6rzUYxN11mFNIuDByvXzcTuAeisDIlo9PNleegfHRLT+YE1tcO2yC8klZdwLpPn/YHqT6qnaBFyI1FFhzNo9WlyYL+FjoqvNb1crmBx9wKTxWDXgtHJasEwE+nIpWgWII+md6ysl7KadJbmYp6hKHWAwmtb8Q4RpE8btjJsiC7nQ7ni2y7l1yEQ9KBCEmnT35+kGlGdz4PLsbuLRC5kia5FYWLhHZPF0mMIOoXcxJgjPaP4BYQEnlWwKR7Qahb+MHC1VMOXzt8ldfw20t4vBbXIkECEAgAv5JaQODoHsHeYAZkREawUlfa9g/nwB62vo1DsFZW9BojUUkVVh3vpNPBEBtd8oHn5b3SGSRzyfiig77Gie/qLlUtFawpAwkWlpXebHiEeUQTYKsbwGbj4KzY3UCjqRVIjU9Bx5Au9A6Wg7NwrQdAqZZLHbbZ4V9yrPzsyIS3zkaxqr3aJdMdF7ubXS7Z7FnNfKdV6iRdRZh+0w9N5pphLA9tNJuwETrQHHsF0hqKFX8mgt0EIW8AKiVWxMkpwyEhzbh0uYjOQb0uOVSE9gXMp4zkr+70fwvJrA9dG9kRpAUqimF2qJ92HhIs9vmvm5gUngRTFSF550iLngjzW5zbAyvVa1vJfw9EcT1rZ5pAk1/mVPfnFyLwlhj1ad1iGHFxYL1U9KFtfkkxdBrN7bkvcqB01kHeKIVp0ewEy/IXK4xlMHYDAVbcKpCbTI7e2iYPuhpoRAbwhkz7reJKGBaiIwBr0S0bq7RWznc4A1i37q9qUJZW/O3UHPrm6uNQu1AUfxhIlWfCQPimjFREgNNJond1f+q5wqjNRdjaOF+jfM/JWnqXK8CLwv5SLV8rrMRIRlI8qUVXdRoAbhQOA6vqBwRUQzhiImXaI1hw3KfvmLIU8t9+7kqU7qFjXP3fdp1YMpix9xicAzh5X/UhgJwcZhBfuK6qys8xINos46bIeh927suzh2jNbtur0ztBaL7xk6SnmXfsxna+iViNYCbeQBL00dwJnWpoCP4ALNnKQhMtL/t4aMUt6EsyUc38FMRRsAACAASURBVFzDNQ8vMFIHuF9JSojW4MHCBHZyZEg80ZchVgyr+ezqzE3Kl8aIX2WMr5OR1AFcLtX/DGYbgEsjsbR7kIVI8PSB/Aaml2qOaFUHkZpbFi8kFsqLMyWLbfIZ7FB6Nw56XnMK6dGK6LuUaHXJ9BTRKhKMZ9ZgZI18b7cAZ2f8Q8cudlGw/VBTQqA3BPJnXW+i0EAVERiDXolo3dEgZM59ce3q9qUJZW+RM7YJc+0iR+uAo3jy5FwovYBdNGzM0TzZu3LFaLlctJaLcyjcGHeHjUSEISLKxG7QN9Gqo8isOaMi7xDRjB7RGvBwz2GDikbL39/Vbls+zx33aePxdMQlAs8cVmqsNg4zrsftPqM6K+u8pIo96qzDmkSAVHUd7LBd1W/X7Z2htbxNlI7hlde6M/1gDb0S0VqgCAzgFlHqXCCzxYxiX2PML7PBgkDam9MvxuUSrfr/1eaNSh0QDNnfgnCM4Dd26w99GcrMzS4Qxnd070sbG8vKqSoPFX9eioTdWKSouNianouRPLDIL5/86Hby14bDJt6atA15vFTKCONCHcEiSS4G9JTDzs0nyy91ht4t2UvI+6hNfcLx+4InAr98Up43Ske2F3jqqzP78pvDIm9fTmiXMBYZdqk2dORX3kxe44KtiJoSAp0igDnrOhWAOu8EgTHolYjW3UwjmoPRLRa62zD8aZS9Re8MgTtPBZnEEZ6IgMJ6DrUhJZB948i5cCSPW3NA3c7NO+khR/Pk78p1o+Ua7zxpe34O1rgewrYWSEUVsyWkvfRPtKaiyGpFarL7uyJ0p7BcnsBi4bzPJiLiQnYS3j5w93c/Wi43z0qblfV+Goq4zNs7L8ydiR603lkL3+MwkZR9RHXiIhD5G3qBF7P9ESumVdRZhzUJjv8H3LrOYJSjNYKg4zCGxRnRroZeiWhFAK2a4AB3Enlb/fuhUPal1/1deQpOYfr2BuLIiX+55hcAmMMc1vy/f5pM/ioPqy3bdLmEk8UCWD7w5mudc+AD2DKl5RWTtb/yxpLxX8Azy9EK8bkp6OJjprAWT4dJZDtZsi/vq/QG5shYuUf1d1yBiyDzjMvAF3fpBP1PS4glAleY4/Ay8mo1Cdxt3ZT003j3mulNnbUQTTjf2ITKDyQxUgnaZT+72BQwonqj7FLkkWswlToRqQHcCQhZ7N/SBSHyNu0n51dpO9xLuFovGLto+ijYg6gpIdAHArizrg9JaIyaCIxBr0S01rSIbr1TUPaWJVpD97hdMBh2FA+GnPNIJMcBI0tGHnA0T3ZuQY/WHaLl+HvKEsTV3o7W8mQJ4Jojza20Bu4YiKgvsRL69mg10mmZc754zkeJYfQTWt6h1AGhCuMqyhIVjRbHLqlb1Dx32aPsZ9MRl4jI15wd7RLtarzz7z2qs7bOIx7aIc2izjq0STCd8urjvFg3t9L5H3i6dOvpoDus2LDbO0MbQbtIGaDkqKFXIloLtFoMeOICiRs2/KUK9+zQW9WYm+iDeT6Gkr6HN6a4F+7QEasrXxvs6kpAvREChMAwESg+64Y5DZLKQWAMeiWitaZZd/vShLK32Mux+ohd2dMWEwHVfxQPiwybNPfZXSJ5mAdrnozEREgNM5onP7dAzspIIaXzTUGEWMBO45FqX3B8J95NinQZGCNni/smWt3ISHSUWCaa0dvlojo0HU7M9zuM/eKJ1vJ51tun0xGXJfYewSr4oUZHXOqZ4DxBFTF47hWE1gS9i2d+Xdfas/A699deXKeos67AJDgeyoM14OFa0FXlpt3eGUqF9c5z9iFn9QXX136kdWnfrH0NvRLRWoB8MeBEtCbQrUS0zp/hYi28Pb0/Mw+X/NFflAUGMKqmGVf7AHajmj5NhhAgBKIIFJ91hOVBIDAGvRLRWtPUun1pSttbPiIJquZnzY+3zyge9lqoomuEZ1h5JI9OG5COslLRNIcWzYOL2qoRLZeP1nqAf4GIKh0dmNflLXxMzmGjouZiEWGGXYiV70Q+ZqIQW+0WkT7tSC3ds5ubdtdITVdmW++2hztqrGY5LJsi0nyMTufp2FDL1JH5iEsZRVkxOrQk2hUTvddXVKewm0QEYrHOzQjitD67uFtp2+6wMGTRBqEwkA9VPZ+LBJHLNxTVWjcCpoZeiWgt0G0x4ES0JtCtQbQWKE9twClitrQ7ak8IEAKEwAgRKD7rRojBGKc0Br0S0Xo4ljkse6MonsOxnF0k3ce7xS7y/rZnf5t+trBaTeBaxYBXV/dvw7M6gIUdhvU5rLOucErUPIpADb32TrSSPgkBQoAQIAQIAUKAECAE+kfg5+en/0ErjkhEa0UwO+6qxktKPREpiqcelkPuiYinIWun8Tg8eYGfUM63YQtfLJ2Vo7f4acwDZO8YlGq1ielzWGddrdlSPzX02jvResiX/BqAk9kSAoQAIUAIEAJDRoDOuiFrp71sY9ArEa3t9d/3k2Owt74xo/F2RYCIp10R7Pb536KfbtOyaB39Fjy7tcp872l90lmXR/AQW9TQKxGtBZqvAXjBcNSUECAECAFCgBDoHQE663qHvJcBx6BXIlp7MZUqg4zB3qoAQZ0QAoQAIUAIjBYBOuvGqdoaeiWitcA2agBeMBw1JQQIAUKAECAEekeAzrreIe9lwDHolYjWXkylyiBjsLcqQFAnhAAhQAgQAqNFgM66caq2hl6JaC2wjRqAFwxHTQkBQoAQIAQIgd4RoLOud8h7GXAMeiWitRdTqTLIGOytChDUCSFACBAChMBoEaCzbpyqraHXcRCt3ys4nSzgjet5Bi8/azjrQOdpwGWeFCGE+Jsu4ev1Gv4CwHb+B843plDdydnB1KlLQoAQIAQIAQuBwJ6fRGgGs9kGNtY5MIXl1ytc/w31NYXp9A3ezDMl07919lnnojqSvuAVUf22xuXCFfV7dQqTBZuMmvMQzGkL8z/n8L7E4dK5xJbO6uPUhV47x8QZgIjWvhFvP94Y7K397OlJQoAQIAQIgd+AAJ1149RyDb2OgGjdwvz0E244odltUmgU4Ns5/DnfwOzlB7yCivIlCobyUjfOdUGzIgQIAUKgPwRSez4EiDxFps0CVXdlX1PzjCjtv/mw5xJ1QpYN4mMk6qwrQZjN4e5YfHjk8/+A244+iKLFMkhNC290B7UbmncZ9XG27gfZ6nqtDQGiPyJaESANpMkY7G0gUA5aDOZI8nQZeOcZtNQk3G9BgH3kvT969d/JewNA3b3MAd2zHdOmN4FpoEIE6KwrBOxAmtfQ6+ETrd/f8P33L/ca5X/she7pEn48lnN3raIAly9vJwGiVXn0BEnY3cWjHggBQoAQIAT6RiCx54MkWsE6DxJelCFStbD/9DkjL/NGtEUILtRZh8ZZfAD9uNUv4uzF/O54CF6kfVUGRoC13cL27ExH43C9P8IV93hGPI9oUleviAE7aEJEawegdtTlGOytI2hG0q04T+zzbSRTo2mMCIFunbDSQLE18gSXyQ/LmDYjUscIp0Jn3QiVCgA19Hr4RKuj2y6/XKEAj7wUM7n+wRWcLBbNpSQVSql/A8s71kpBEPCIiv3upy5QwOmvauaYwSVjvJzbbf0Qx3hfdttUP81vfJ4gvbGkZFyWC3g+nQCLRmXk9c2nCk1lbdg4DwD/xO/8b7qE5ckCFlboro9DCuPcvC6eTRnYkJpM8OfqyjeDGWxgo+Rt9Ku/dE6XL3D1eG7NKZaeIkToe/IbNpSyET/kuQw31trqP5lWw+570oQcy383ZM5juoSXq0c410YQsAsH94RsmI8kGJmYzgA9L70ahT2xRyewOHmBn8sn7kHP/5z9IKXr1Fr311LOjsNEEG4/kWs4MxfPfoI2kN6HsHtE3l50ShiOeyERqsjXYLj6zkRrnkjFfPBDnXXYe1XAg5XL8HHbyQdRrFii3YCIVk9wpss7OCai1UKGiNYyC99n66r7yD4nQmMHEPA/oBFMhMCQEdjHB97v1RyeL9bJj6WYNkPGlWSrQ8gRjsNDoMYdZlxE63YOp583qBx0bdSJAjzw0i1I1gd4vf7yvv7aZKLKLKvy9dnEgXVIBNIQxH8HWM2f4WLN0is43lTbOcxh3YRUCHlOrDy3nCB7d/LNgg57FQRaiOQwDhhOILzLfIQCff5coh8ly2z2Dsc3Rh5DRsowj2Um++cxvC8WoDyIffklliCJ2QwOl0+Gp1Uk1YN1KAbmFcJQ2Vse3whR4nhqB3Vi6ChMpjjeB5bs30kbacJ+I/aTw83WtZwjJ8smGdu8BDg3PCaQeLv4pO3CyKPs2nkW0/BOgtVz4wmCmhfT0T943LyJfNTTKUxPbuF1fQZK35rYT+laymzul6jx9VxTNm4iksbhCO55KHtuLmKvaDwgA+uyZB/F2AKmTTPPIRGtkqh1SXfLShFtUGcd9hDl47Hvi0budDOVALafTtoNmGhldvUP4EHmea8x/ap6rSFQiz6IaG0B2p4eGYO97Qm64Q87mD18+FCRhANBoIMokfTMvmG1+oLr61TVGEybgeBHYkQRoLNunMZRQ6+jIVpznp41TAAFuPvSbZG/fpgNJ+0AQDi6yhfR7xWs7j9gsTGIycBLl0Um5X5vAEgX/8gSRMGDyiTO9IHiE5L2HP2wyHA/3ANsDrBmpJzy5LMIugQBpPLweaGykdyJzoutS9ixkZLz4r/7ZDWeaJXpLzxS+hQ+OdksevJ0P9Fks2hhEsyCSPT+opeOlI20wM0bJxbGgyhME5A5a7MhnQTsogqmEmSMTJY+kPOK6zaj75Cu2T7zdQ38DrgXotXIq80/hCg7deaC2NvQ+yjSFjz9RfeR9h6tQcd6aRSW53QJkRvK8eou/H0QrSo/q5JlMC/pwyVat3N7z+/tDlNjoA77IKK1Q3Ard527M9eOevCjSexoC3yUh3Qc+BI1F3LRUMvlOyySUTNuZI0GWu312EgYdpfLzbO5I6pDBhlBZM/DjmSxTSPszYrTpzjnc3NIR918wfGdEa0WiP7S8uYjXZjfBt42TCTyBQtjkVzB+Rv2lox64g4yNwYGqUhBO9opjmv7uYj3Ijuaz0RJ2XjNaMFsBFcjgDkvzHnvFCbla0c7Bbj53JN2/L2C+fMFrI/udeQZV4eRzxjRpmRvqLyFU3dIBHJnHbIbajYwBGrodTREq0VAvOUPjDa6RAFuvhSDmy82QrReXMLHRFc+3q5WMDn6gIlJtqmXY09wGfqf+715bkeiNUDI6Eudndw7SUgW9MNF9+YX1rFFkMiXeZ4uwPBMFFAEcEBiiCNazVLhWtboZcQigl0i0i6S4l2i+Xxil0mwvIh5U6MIDPtfPxy+kGjN4RbyaAsuwMS4CZkxpCbGLvzUCQWYOvPB6TmtizhhHyaqhfxOgv2UrlFEa8qObc/3kErzukHMJWdfzccPxD7qEq2RPQJjL818S4jQ2N6jOts1dQCCRG320lAxLikH6qzDHqIBUpXj+3hlkOvYzmq3w7x41R4T0Z96+aqVnLULvSKm0UUTIlq7QLWbPjH7SM2oh1SElJcvO/tx0fQ0S0f8sKgwkbrKPBP9j5/uXHP/39z1CiPK2kcQheYRsI2EZ2D+zM9Hs+nXFSNK0dNXPvqruYdZZ10oYjAfAZSLZAutoLgehEOKjZXr2ZiQiROy2hHHdgjZz1zE1Saur1xUksAjFgWZn1P6ea0d7N1D2Y75IcQtqJWLyuRRl08Am412MnL7RbUJOvAgnGm62dap1wACmLOOgDs8BGrodWREK9/pq+c1U6aBAly9dM9Ytk23KFeMaF0Dz+3JXzyP4Hk1gWv+BczwaM15AOV+1zcXnr4gmB8w4o1pHuIir6RP3pV6forDBteP9raTOU2bfI52KgLz4sK/zMscgCHZokSr63kVvGO6lwE7LNa9aJqpFUQO13RqBnVhUfpnzwQPeHX5DpEzCF2K6t+uJ6xaQzEbiRDUCdzihKELbphozXmaYi72qk3KLqxxCjANHR0YmdrMS4wVJifdC2S+/3RqD+8lgOdDFuRzyI7b4YCYC2JvUxf07D5qrIuULWDspZnvkIhW+QFpkyh25V30u740Uo7WwtulSeoUPpppjrrD1B2yem9EtFaHtLMOMfaWPytDhEIg6sErHBeLkJLTzUSRsNzw4Url4XuKN49AFET4bujWSUjcDzERZTtGEKHuaxFHCfMObqaK8e8ibpG/iK4yH4NDkThmJEBJpIu1CIK2kb73e4sIoQcT67i9xe01dR+07yc23jlnkTZzEVfTSJQU+GlwSt8Zc/oRw+d1hLJvOZh6d5vNAN6PWfo/IzYQsxaD7xHO3oVpg4zE6mwjp46zCGDOumwn1GBwCNTQ60iJ1lyFv3a6RAGuLldBb6E40XrNDiJGes2WcHxzDdfOF0vhhRioQKwqFed+b6a8o0ernB8YRZ5Y1+6Xveyhh+7HJGKc1AFNGgEzXYEIXzHDO9BEKxLD3GHuHeTGpRRNtDZk2gxmG/AqVoZItLdQMSTTa8z1LK1FtOZwi4zzvd0CnJ0ZaQ1iXsZuygmbHM6/qOmwppRdtMI0spVkZULoosyj1SEss/07ZE7Wu8dOL9At0erMJWdf5gU7t48aIW4pW1BkZH4faZ86oJtiWNrWw4XbIl5Ajh2jzjr0Mcr0yXOyWKlPni6N8Dl0X7UbDs+jtYuUAQq1unqtrQtcf0S04nAaQiuMvWXPysiHRSuCoyRCKhsdI6M4oh7/CKI1GSmho0TSYciGBtWHM8w8d4wgarxAm+ED0WOJMbL6xMxBjZ0jWj3bsKO/xF0dF+miiEL2Hqbr0eozKnfv99YbQg8W1jF7y9prIGpNkp59ziVJtKqUCB5IBVGQmTll3znV2Ai9aDETXqMYO8Y4bGDaICOxhrDn/1YZMGfdb8XmkOddQ6+jI1rZwSUKTwWzUu6kbxTgkU3TPMRNktI8vH2PukDxKCs0WOUuFUSjHzps/y4mvyPR2oxjXL4sIkTnbrp84olVgUkX8mA1PT25ukKEinWYOV+9MeSQm8+0sYCE92QQY0Hyftz+QG5eKa8F9tUa5dEqFMrz+riX8UbXyUJNPqnvfv2Pe7YVpg7I2p4K1TIuVcHQ2BjRqtdBSObsxR7j3RuwE3+sAKaRHSUrk2O72HmJ4QKXP3ctZPpn41neOoF9K+zRKnQYsuMQFFkcMHPJ2pftyZDbR/MyhfMshz/Y6HUaJDZDH5RSH+NCa77wTNFngZsWRO6f4KSXCCgOddYVnKYccxlhIPb5D7g1i2MV9FW36bCIVm9dsvWRLaaBR6S2XvEj12tJRGs9LLvuCWNv+f04H/WAjbTKR3mo+9klPEUjv9JEKyZSQnl7unfgHBaYeYo2+bQ+sXeB8P3VIVt38GjFzEG9vaHC9R1HBvNeUxLpkreNhLekPKP1eprB/718h/8roweNddjecjLF7oO55/Jp3cwM8ri58JtpLPSfEa07Rgvm5hQe3ynC2bxXBf49uBmqO5Ofrzj0Tuu9m8WcTMw1immDjMTqej+n/uMIYM46wu/wEKih18MnWp0DLkRK1VJtGnAngTYbNJmAfgZm4nn+kg4swfma/5cn4Jd/5gu8uJg1v9iVnBtCIvK782UUnBdu+0s2u1jJUH31eTc6H/vFXckodAGigFXzEd++sMXnY+DJv/QCT3nQTJ3LcgHPqu/ZC3wd33FvVvGXkD+DQ0wmzLyEp5+Z11LJosKtEfI1mg+lwQglascVF2gIOinCdLmEk8WCY9qsmxQ2LXGzLoMBW+K/R/u25+vK/AD/Angb192XH5k7LYX7DFiij01ANn9NmMU11CUsVYggZoeG7XL8bV3Y83I9ShTROoXp25v0voi0Ceg6tx+y/Ubkm8Pa8S3PMb1x8gTj9hOJA6TmIiSOrUtznNw+as8rrJuXq0c4x+wjiiS20tjqol62vGwGM5jNNjxfl/5TegucHwyT6Ru8FfRvhmv6ea1TxU1sq6hxuXDtTOORJ3pzNlrnd/0SxftL5KytM166F9+TTLQPeya3k6gLvbaTpP1TRLS2x67vJzH2liMX/wY9WkNRDzwXleVkYUVaZaM87A9s4mNiyFswRbSmo6m8uTof4rJYYCLBdokgCn2UDpGqsSgTzEdtzBzEpRBW82e4WMsimVFyV9mCH/3VEH+5SBeUbeTD0q31hdCDqW/P3hAy6VcFI2cr9x7NRYHVn0tSXxz/RESmnEiUAEZigfE65pij8sMzu7qHo9c1nIU+dqPsOJwSw/5oj2mDi8rre3+n8TQCmLOO8Do8BGro9fCJ1h71VgPwHsWloQ4egZBH8sFPqr8J9OY5t4UVy6vcgRd9GKywhw8OWO1xzirtun/sAtg+pLsNDrvMBTdjalWOAJ115ZgdwhNj0CsRrYdgaUJGjL1lycWiqIdYpJWd+oYd1fkokliOV0TqAKkiNwrCnasrQx4L9cExMc/mA2CLCKIAUepHykkS9HQCj1c2sc1/QURtYaLZMFE3NtHoR3+hIwajEUBfcHyHi2TzV2U+ksvGKh2xZ9rK5dMpfN7YqXiaQqh7nEsqSioecYmIFnRS6dnrBh9FyXTE5Lg79u3W1p+f7ijkwYq1Y+a00HwwDXyk8PaiaBtEfY/DOR5GJSnmrBvVhH/JZGrolYjWAmOpAXjBcNT0lyPgh5H+ckBaTH871+krWjyOesT6io56YtdGu5CTmUI7Zk60QjHb4bDLXAoFpOZoBOisQ0N1UA3HoFdNtP4wJg9+fv4b/sfJf8DVf/3nQekCI+yh6ysnf19RDwLrkugYSWQ2uSXl/0vPSB1kYKbSSUcr2ZESWvsqmgiHhfDuzEW2uXM1o+sEFKImRHoeSsZAjlbBWHnh4HXmEIrusFeL7+XvR3+VRLqsz+K20aCAiNDz13RhBJplb3ZEoR319AJXj+eRSMG+54LXV/towRQWX3D7MeGRnvkoStNOwhFpwrRl5KiVG7ldlKlYbmaEWHg9pdqUrCvMuUJt6iOQO+vqj0g99oFADb0S0VqgqRqAFwxHTX81At1Vnv7VsFad/L7yOw6NnNwFh6HNpaqBHGxndNYdrOqSgo9Br0S0Ho5t1rE3OiOGqfFdzv3UjNpE3VD01/5spI2+9iNt2Ju1TSTWfuSnUYeLQJ2zbrjz+62S1dArEa0F1lMD8ILhqCkhQAgQAoQAIdA7AnTW9Q55LwOOQa9EtPZiKlUGqWNvRLRWUUYnnaSL67YbsjzqhqK/2iFd56lyfdUZt6wXK1+z8Wi7SKyysan1+BGoc9aNH6dDm2ENvRLRWqD1GoAXDEdNCQFCgBAgBAiB3hGgs653yHsZcAx6JaK1F1OpMkgdeyOitYoyOuxkt9zuuwpG0V+7Ijj258NEfFce2WNHk+YXQqDOWUfYDg2BGnolorVAqzUALxiOmhIChAAhQAgQAr0jQGdd75D3MuAY9EpEay+mUmWQMdhbFSCoE0KAECAECIHRIkBn3ThVW0OvRLQW2EYNwAuGG1dTXglzoysvjmt2v3Q2lBfrlyqepj1yBOisG6eCx6BXIloPxzbHYG+HgzZJSggQAoQAIbAPBOis2wfq3Y9ZQ69EtBboqQbgBcONp6kkWdmE/Gqh45nmr5vJdg5zWMP67NfNnCZMCIwaATrrxqneMej1txGt47REmhUhQAgQAoQAIUAIEALDRuDn52cnAYloLYBvDC8pBdOt2/R7BaeTBZy8/BAxVxfZvfW2nc8B1msgnnVvKqCBCYFOEKCzrhNY997pGPT624jWXS/5+zS6MdjbPvGjsQkBQoAQIASGjwCddcPXURsJa+iViNYC5GsAXjDcuJoS0ToufcIWVqsJXF//Hdm8aDqEACFAZ904bWAMeiWi9XBscwz2djhok6SEACFACBAC+0CAzrp9oN79mDX0SkRrgZ5ygLPKhpPFm+xxCsuvB4B/E9D/tISv12twqSn7OVsgEWpvVF29fOK5Tvnf7AV+eNy2/F0N3fz7FuZ/zoG1ni6/4AH+GfLpcfzf0rKzCqNKBC1DCEg9PkynMH17A/bfN/ZfmMHLj+0N6eP3CprHy2EAoJ9n8pvPmr+J9AU3n6auBD6vcrC0HGKeqTYldhDDEtPHy9UjnFv29grXXyIXLkyX4P+etkfMmMp+v1dzeL5Yc/1gnwNrfZj2IvR18Vy4fr5XsPq6ALhTa0zbVFA/BjZqHhb+U70+U2uSS260ja+HtM1az1nLZwbL5TsscnvJ7Qfcww0cN/PXdu/KX2rfBdsiNR0hArmzboRT/hVTGoNeiWg9HFMdg70dDtokKSFACBAChMA+EKCzbh+odz9mDb0S0VqgJwzgguA4MUhESbZAmGRtht/O4fTzRpB9PKfpuyQLHbLy5BZe12cNuaUJFNnOIIB436yvp0tJyCpSzJFv/gwX62sQRFhadkYO3R1LUlJ6qYJBUppwciLpXc5b5mlV8lq/cTH/wDko4lj+/0YRR1gMDNKvIZs5LQqrU0bG2QSsrystfeq3tKwmEWtiKeek8JBzTmEZksHFzW7zDavVF1xf62D+UnvEtf+GlbQZ9dEA9xzTjyZobTuP4ZZYP9z+HuFKkuqCuHTJVqUDHxtbj9LGDLvB4B9fD1/NRw7+kcFbty9w9fHJ191fEGO/q3Ukc9+KjwGJ9WjtE759tbXvgi2Rmo4UAcxZN9Kpj3paY9ArEa2VTNTInQ/gf5yuMUra3hwHgeyA/sf57CPUgBAgBAgBNALOXZwiMdHI/faGXdytUs5j+8PbWSP7E0SRBjwtpfAzrH+PqaFXIloLjAQDuEduyI36zSVA3XG5d941cI7MIVAaotAiawMElPcc6+oUPm+0d2cR+eLKzv7/H8CD4ZXrEn96WmIxgsrJ6h5YpqxgE2aiD5f4ChFu/r9xIg8AFgs2tPSYZdjef8Bio8jrOBmq5I/i5JB7YVlDhLZDhCGwxBB9ZpvJ6hTuj16tHLil9ohq/72CjxstWAAAIABJREFU+fMFrI20AajnuCewS7Qaemo8hQ1yMbV+zDVj2IwiLJPYeHo0vE9lda8s/lkd4mxW2XpDtEojxGIqrVl8TDjRHyuK1nrBPkhNx48A5qwbPwrjm+EY9EpEaw279D+W1ujV7QNlb5LwDRdKHdhLXRcgUZ+EACEwGAS8aDbLaWcwYpIgA0MAddaVyMzOxbtjEQXN31c/4NaJAi7prkpb9T4uo6RVFHCVvlt1soX56SfcSE7KdbZq1aXzUA29EtFaoAkM4Ba5IRfK8mQBC8OTMTgkhmg1SBRORToefA0h27SzjZA9gyZfQrJbHhDmLAKeBi6R5RKt5v+D6cGr+7Xn5xNhIQwEkXcJHxPtIbhdrWBy9AGTxktYUlNeKLsbem17pPKnAmR2WA7XG9EhWhFYRsPXYyHugQtBqT1i2ltkqVQX5jlhfwVEK3b9uFhKHCz8XGz4MzbJ667LLNGa1SHOZlFEawILISck02WIuSHsu2A/pKbjRQBz1o139uOd2Rj0SkRrBfuUURPym2KFDsNdoOwt6TXmfLDvTFLqmBAgBAgBQoAQaIcA6qxDdy3eHT9udfFwK3oS3U8XDYVsj1c63WIXo6D63G5he3amC3IHHeFQPUUb1dArEa0FOsAArsgZnmPx45aH7Me9PvXg6ZDqMGHDx3q8svO+GkQgy3mZ9XA05p+V3fzCksOtgGgVIdI+UWTjhsNA4cjzfXJsjuCZFW06ujfSMQjhvbB7I72AyBfqE60xUisd0i/G81IpqK9VESyzRJ81h0t4MsPPZZ9ZnTpj59uHPWHyzynMcURr6fqRvVtenRo/H5vUBwcFSRb/7HrA2WyOaMVhEfLuNm3YTp8Rs+/csqbffwcCmLPudyAxrlmOQa9EtO5ukzo/eLfh+Ch7a0G02h+h0zn5XbSU52z0QzYvf2C/4IZrEhTUDeAfekGnE2JC8Q/mF/DM752h2gHhWgl27n09O1PmnFdeLK98Km+8WVPBxz9XjyKPlb6Tq2ITZh0K4eQwR+akV6iEdX1IuNp1Fxp7Yc40wXod2h5w9R8Ce0mwvkP7+g/Ymh6xeglKwvx88rU51IelUF8Ym8bUvXDXJ6Y+Ahaj5j1Slmkxa0XE9jM7UsBIw2eonst4dB9cX8W1M3Y/ng6yB9RZh51ZwIOV61dySthuumk3IKLVmyCz7zs4dmr07IJDDb0S0VqgAQzgarMzN9c80eqQV7HUAZZHa5jE0V6tM5htAC6DBacCnppGgaeo7LGvBe5XBUErFqYO4ExrU5CqOVCavK2h+YbCvSWRx9MRLOBktoTjm2tZJCqTOsAhqUNEK0Ty0rp5W7MkHQLLbB8OWcxSB7iEdak9ZtsH0gaYF+Sc3eM8Wt+s4mT59dNcxaxcpyZ+HjaRl7vv7Rbg7IwXrMvin9UhzmbTRGsBFs6+4cmPse+C/ZCajhcBzFk33tmPd2Zj0CsRrbva5zd8f/+Fv7wcgChsGg7b33UcAJS9FRKtmBz54goaq3tgzCvTpn0OdnGXVWfwbPYOxzyFl3MnYOTh5zG8LxZwIsld/96R+4jq3lWcu3cgl3u4NgAYuffDeeNND2iMnAJpbI2FtNxuNFnOucGVDyNv+pl94GrWFsDiKNb1EOo/5OSwSNTmXc+vl5DrpyEZEbU5Un21sZHmXdWIWk05cri/5eZm7sKldSXssZSzhfy4lkrnp84GOSdM/ZbdT4vD7gF11mGnGIq4zDr2YDvftd2AidZAOr9dZ1tDr0S0FmgBA3iWnAmMx56xPE+9nFW4fKxN107hKXPIkgMgdID46Qq2MJ8DrAMxaNah4Gzq2ctyLIemmac2EMZvEnmeB2kwdYBRLIl7FohDSBBzYUJaYGB8PQ0Qbhg7yGGJ6cNu066gU84+TBzBDP03HkzLKrw2WBjE5RM3Fu7qL56xPZkxczYvZ0+X2vMEc0neNBcx59Ih2GIr9yxGlrQOses2nIcuN/6Xk3/ZlSV1yUrZd8GWSE1HigDmrBvp1Ec9rTHolYjWyiaKSKPTdkSUvZUQrcgc+VzeZDouOaNUm2o52CXZyK8+EyPqZuIVFRViO3fPQJ76EFljFgK19GVixhwQUHUW8rlxMXJqObD56q1LpVXs1LbBfE799H1I2AcvouKl4tL3fv9+F5GvI1z9ugsIHLN2i3AiCDhxZKMjXTwRcqh1aha19VLgIfpB1+bI9OURiggbCb0no9+zEXNrLC72Tpyoy2Dbr/N+mNx37fVVttbbnhaH/RzqrMNOMUSqEtGaRc+tSZR9ANGghl6JaEUArZrkAG++qvEHwuEpPLGx3jnFpcuIlHHFEZ4G6nCdwvTtDVFdLew+7cvnFslSgqRlt8OLUqFniswKgew/l+43j4E5P44bsFCjNf/vnyb2KxSipeQT5KkfKqFxUi1Tsto4+3OPhqWBxgRjS34YixHeA1OYzQA2G5xO9QU/1X4Gs5NjuFmbNqwubelxeJ7iDYuWY54e4Nh9DPdcOJr2yBFLjoXiCdmCtv6l7ECR5I59Jp+PyxK3hbzNNpf9xkxMoj+nOx12KB53c7C6Gwvevgu2RWo6QgRyZ90Ip/wrpjQGvSqi9efnR3hM/vd/w//4n/8BV//1n6PTYT/6YucUZ9/AqG9ZBUuU/CVEKzJHPhd+V6K1Wg52CaXXX7hCskVqRHKzu3dMM5JIv15IIlH+g7oTm3dhrWT3Pl5ItGbz6WPz1RsEqCk3+zIv/0If6P37q7prGm9bJoE9eFzl3c2ru4DAMWu3JURrTA6nj11qeuQ+9KDmg6zNkenLckBA2khjmNH3h9DdXJL5iLk1/edw8t57YmtAOreoqE8jTYpeRwkHmOxar3J0HFwnqLMOO6sAqcr3PTdVJLa/qu0G6tEaibbddeo19EpEa4EWagBuDycM1kx4bP7OCBzhsRdLExATPu5lWjDduk2Tl2nMUKUYYPrcQ5tA7pU9SEFD9oLASGy2F6xokCEhUP+sG9Lsfq8sY9ArEa317bcLTxAmJcreCojWGMkWSi+UrnsgMEy2yXoQhc/34AtxQxDLD7ZNjk07nZUmOk4glZs97NGqiVsLDxNf5nSQqQ0gkMETrUU55J2Cvi5WUbkNolVqTnysNyLccpio3w8F15efUN0FhM1l7baEaGWEYMv6Dwg5THs3cwBbOxyiH3RtjkxfbWyErxYW5RhNHaAcOkxHB4NoRa3HdCFrhVduDchNT3hyy4fCaWNsz2nl6Ytb6/XPp0PoEXXWYSdCOVqxSMl24doxhZ0Em9fQKxGtBZqoAbg9XMY4mi/yZYQN22zdMI+CaXbTlIjWBtetyLWgK+V1gzj1uncEytbt3sUlAQgBiUD9s46gHQICY9ArEa21LYmdU/dw9Fr/ToKytwKiFZsjn4cfz5/hQkXfBD1hM22q5WA37wFO6gBGFobIx0U6N3sslJfXOeCFX4GnwOL8pInvhHm5PsKVWyzEq7OAJVqxOeRDdyHn31yPvdw7g6PTJCZNvtxDwVUQcX7dBQSOWbstJVpDcuiosZ1rekT03NRLQM0HWZsj05fAu9BGskSryBf9R6auswrRIubW7PY5nBJpR3T9E4NA5d98dG5o71TxZMau9drn02H0hzrr0FPxo0y04x26k44aDs+jtasPxQzAGnolorXAFGsAXjCc0bSEsOmO2W8nu/rgIItTOWEK+D5LMMD3Si0Jge4QIJvtDlvquUsE9nfWdTkr6nsMeiWita4dd/lhHmVvMnw26FklyQWzUCo2R3667oEginJtquRgtwhBJ09igADO5WYPFepUqQR0egDtKWv9dqbSLZmpAkIRcFii1a5jEPIsFtYayC3qzj1InL41hdrcl+lcDlZ33oeJq1t3AYGjIv42cR2XY9Gu/kOuDoVlG7I+hvo4MH++gLXMZZLrp6Q2R6qvclzEDHAereH6H7m56d1eecYaes3UlUiuAYe4Ta2vUE2H+Fqvez4dSm+os65gMlx3H7fww+rfDCoSdlhEq39/MQsIFgAeaVpDr0S0FuihBuAFw1FTQoAQIAQIAUKgdwTorOsd8l4GHINeiWjd1VSM6uU8tTnLm65zWe7au/l82t6cHOnsQSPPoZ37nP2oCYZsXvRk3YMvOL7D1EYwSJSNmpVJXuVysBvz47k2AeZ/zqHpis/VyLM+e4Gv4zvuUSf+wrUS7Nz8Gm2tRxvX6XIJJ4sFH1e1SdZDUAWAmq79egqYGgLBehSQqjORkzuc25+ZbqwugpovRt5h4mrXXVh+ydQTSRzTdluOhUxJYdQ4KKn/gKvp4ewFxj6gzDDWjzmfXG0OVbM51JfyZsWvvZL1ma6PgMOISRbHKb0GvuTe4+pSzrZy7YyaZ8ih9NXF3UrbRaoWTp8I2XcH8HJI9ylLfN8Pp8NoJ1sNvRLRWoB9DcALhqOmhAAhQAgQAoRA7wjQWdc75L0MOAa9EtHai6lUGaR/e8PUPRBEa742Qg4CiljJIaR/J6zwWKVaEo51cKReCIG6CPR/1tWVn3oLI1BDr70TraRMQoAQIAQIAUKAECAECIH+Efj5+el/0IojEtFaEcyOu6rxklImIqbuwQXAk5G/1R2gqY2QG5lIrxxCRLTiEcK1JJvD4UStCIF+Eej/rOt3fr91tBp67Z1oPeRLfg3Af6ux0rwJAUKAECAEDgMBOusOQ0+lUo5Br0S0lmp9f+3HYG9x9Ij0wlsWYYXHKtWScKyDI/VCCNRFYNxnXV2sDqm3GnolorVA4zUALxiOmhIChAAhQAgQAr0jQGdd75D3MuAY9EpEay+mUmWQMdhbFSCoE0KAECAECIHRIkBn3ThVW0OvRLQW2EYNwAuGo6aEACFACBAChEDvCNBZ1zvkvQw4Br0S0dqLqVQZZAz2VgUI6oQQIAQIAUJgtAjQWTdO1dbQKxGtBbZRA/CC4agpIUAI/BIEWHXJp8sfUFVRf8m0f/k0tzCfA6wHqHQ668ZpmmPQ628jWsdpiTQrQoAQIAQIAUKAECAEho3ArilPR0e0MsLi7vgLXq//Vtdc9iXlewXz5wtYH93Dn/NNM/502Y081SdIHRIChEDPCGxh/ucc4IVI1p6BDwwndPGu9uvvFZxOFnDSlW62c5jDepDkevasa6Gs79UpTBZvADCF5dcrdHBEt5DK0XmLHqo+Im2OodQFTl3oter8EZ39NqJ110s+AlJqQggQAoQAIUAIEAItERjD3arl1Ef9WA29jotolS8p0BGxmQVcvSTNXuBHeSlt55x0JbJ11GuRJkcItEBAFDb4uCWStQV4nTyiyUDZvbmXVx5xK9xZ4axyvzW6y551pYOwc/DuGL5er+EvPyc/4PZnz3M3SM1hnM9bmJ9+wg3DCADYR+PzzQxeKuJUXa+ldlChPRGtFUCkLggBQoAQIAQIAUKgCgJjuFtVAWJkndTQ64iI1m9Yze/h430D71fdeJBmAVcerZarjvCY2XT4wj4yu6bpEAK/AwGTfPodM6ZZNghsYbWawPUw3Do9vWTPuiJN+h8Uuow8KRINhGyPHd0ZimTZbmF7dqaJd04EP8JVRe/funotml21xkS0VoOSOiIECIFWCAw37U+r6dBDhAAhsBMCY7hb7QTASB+uodfREK3fqzk8X9wA/OvupakN4MIrxQ6VTHlN2b+x5x74nHjEJfubLuHl6hHO9T8E2yxPFrDQ2QuMJaA9ZIRs8ieLCBYvn4uTF/i5fNJpEAJkcbwP0a/1+3QpPJoMafz5ipBSD6NGTO39F8MRg2FaDi3grEXYcHBOX8KzmemPjQ1NGG07/N25xzyydtFxCY4xPbLZpUKGzefyWOPtMiWP0m7MNq1/tw4PzNrBnjZhb1aM3XvrqnDtpua3XL7DIrO3+PvPK1wX2Xd8fatw6YtnFWautj374xnGNm052dLTfbjPz2YAm02zyQb3VHfPcDWNkUn1Ic6rdWCvC+/5wT2jEUCcLzZm8X4wSXXanHVRyw94sHKsPm515Ad22VRvNyCi1Zsb+0h7B8dEtFrIENFafREkO/z+3sLz/R08bt7gLXCHCz8sPiRdHD3Dv7sFvPGtdQrT2S08rM+sO2C/s6HRxouATAMze4FXHlHIIgTOYcPeY3bNg86caP4toLkiDCr9zXg1SjMjBA4FgdSdOfZeJ99uYDq7goe1zY0cyrzHLmeNd6FxEK2NJynjrwZAtMp0AcwAffLIycnI275bOevEojwxQgYlwQSaqPTbSFLznbW5gOf5M1zwhevkoJN5AS+fjFy2VsqFL+GBy+/FU5ie3PJLi9ooTLLC8koKpG3ghA6oS47v2Wv/rkhZTUq7c7T/P41jGp/whpYer2w7sfv6htXqC66vVZBwSnaJEwL/0BxNKeP6wesYg2NOjxbZGiIF3zA5G/G4YOSJ2+YEVq3XDobCkhpKeKvl7HA3vUJ2fjefpftPiX1rCzXJRkDtg/YaxNhmao3kcAbp7bgw9t3cLoDZu3m/jY2JHnHPsXaaoMVh5p8duTmw32tcLppxuG5ZGmIjVcBgvLkHTLSyPeIfwIPzcRKjv1ibqnrdRZAdniWidQfwih5l+9Q/WDB2aTqD5e0NXJ9hzzh2Xj/B8Zf8mLSdw0R91aforiItUGM8At/bOfw734D6ZMreYZa3r9BcvfFdmRcVnqu96ZP7u3QTNdlGPHqGECAE9o9A9m7FeKrJgnMrav/43q7g37ncW9AfMfc/198kQVavCDBGQbTqXHfdvjQVA97kgEvkWQsQLt5Lt+rHWIgYkkHoP1DsI/ACx4knTtIyEjL0cu78W64Pb16GNyL7uhwkmmwy1p1jMmed0x8eH/M+ZRNMu+TIM8efrE7h/ug1XvQmhpVF8ODI9mY2Of1gdBwkgExCX+VbdMNbfVKdE0QAsFgYhMv3Clb3H7DY2B8a4vsW0i69cFtHnpxtaobILo4kGDGP/LDXDmLX5cvS/8CinkzafXZ8BEap+YV0ntl/yu1bCOCThjYZl/uQgFnjOxGtgXnntIvZu5kN8aKJRtoA1HNtMGsxBzbH4rMuBUyIVCWiNWdKsJ2fwudN3aJhVfWanUE3DYho7QZXu1d5jrwxZ4EvWKMJVtWLmxpF9wdQN+9wH2jQGL8XAbYP3x3fwsM1eWL/XiugmRMCaQTydyvtLBSLrstHdZIW+kYgr9e8RIdPtFqVmwdGtDaEyobdVu3wFau6sO35ar10yxdSngqgIUITobfeV5EA0Wp43Nomoi7ADikqG1nEY66PkBeTOViEaDLHYASOqFIt/oJfkSM4Rl31E1+N3Gd2+Wpt9RXz4IjaAAJ/KyS/QUh7Ruf0o4hWJ6zKJZezOCL0yPx4Bal2CR8TXdV9u1rB5OgDJo5Hd3zbQuCCkSdnm40AbdZOftPlLRIyJO2wkl6FlOGK68X7T7F9i9FxRKvlRxLw/Dd/bzaKJkWJb79Ij/nIvpvTLg47wytVdoh5Do+ZjIZoOQc2To3LhV5GRiEsc76PV14qmRy+9X/v9s7QWt5gvvfWvTUPVtXr7uK06oGI1lawFT3U7JvVvE/NiBQ3Miuwh1tk7Dds5//gXMVtM+/aB+EpK/ZE4544m8HsfSNDvN1ImXQ/4kwO5Nsyx3PbJPBh59u/hfCunM5ewikTnP6myxe4ejzXqcKipLSYyx1L58BRmMLsxfiYH5NzO4dT7vE5heXLKxw9GenDPAuZwcsLwLmBSVS+Ftih+3IxDs3NTHHG3xXKcIzZFr8jzQFujp8aXXLv7h3sL6oz533A06l1V3jjNvW6nog0b80Sku9wUs8wW8LDJbtja7uOYpMaH2un2HZFuxE1JgSGj0D+bhUmWnUqNzfFpD4/xF7wYH3wjJ4v0XdEk2fKnIX89VCeFdMZvLzuuXDtHtWf12teuIMnWqP5Bjtww24HuFxchjyWB5w83E6MXKDqpZvnS5R57FyvOYw3l1B/hCxSFaCDNhImtPiY6uU445GE80YDizgRa1t71oo8pjqFgpvvNoUjHh8NQNiTEBPW7oOo+7qEpz+aXFQt0zaAwD/geWjhw3Jm7qpjhEer0FFaj+x9SJFqPI8kt6EjeGbFgI7uvdQZ8W0rjwtGHteu4uO1WTv5TVcsy1KPVmmHlfQa3RsMneP2nzb2rV6Q3TD4tEeru/4xa9xuo7yqzJymen/B7Ls57eb78NMGaLLgBFKYi3Y4zHL95ObR7qyL9Eo5WnNwO7+HbaSwk2DzqnqtIVCLPohobQFa0SPGC+F0Cm88weoUZssHywu/pEu2b01Y0QD20vawBu0ga9i6QfSYnj3qji88a0V6sIWVbsjxlv1iL4WskBwLydT3t3w/Rk0BlUtfpTzwoskYJnHPXEX+8nlMZMhohJRt3mHUGBEcTLy9ux4n0mx5GgK6kX0LqznAxfEdd2BgeF4+3QPcMH1onSvsVaQgqFoOGfncebA7Dif43HcfETsrPrJF5qrJ8zDGod/b46i8tgO2xT543X/AZrORnt272p9xj3N1xoiNzxt4vf4LLAWCIEf9+W9Xp3DO3otejuETruF6omxdESnCm/zoY8KjFF9YTQiMDjPjY/HFtivZP6gtITB0BPJ3K3+P1alO7PPVPT/4Wcbq87xe82KpufPF3/vFMyqyFnMWEtEqLC6v17xlHjzRak+xW++UHODWS7ASTF0k1CXL9WSLEq1vlgdnVaI1lh+yqXocIrQwof+MQJKVkwPz4kTBdgtwdtZcsMDJdWTmzoyF0/JnOEFnh6GzzUgR1hgSxl0eyfEKq4ObfQnPXIOMzNoAAv8QCWqSd/xFI1CxukTHCKJVXZRTerQIIvkCdDJbwvHNtSyiVJg6wPLCDdklB5tfWNWflZM1Z5v6qXDqgCSu+U2Xt4itwUToPp/TxXMVvQopUx6t+P2n3L7F6FjSsMnt6ZDTmDXutTH6EMWjXKI1Pe+cdtUFx81l3aRliXgqZp+TA+Mw220OtS4XGiu2Rnmy0cYLja3Hp0td2DCHa3e/d3tnaCN3FykDlBy5O0wbeft+hojWjhFvPGJmsGQ5VhvSsjw3peltOp3O4MrL82rk925IN+PjdvNvmnDyvW0NorUhM/W/8b2Yn5uMeE31Y3jHNkVLJUFskKShl1hbI+qF2okQe8uQhop8NDySYqGkbI9gXpicfAZ2F+bsZTjig/d7AV/ze/i80Z7AYZn9uhLefCPyue0Yq8vJ9SR2Pvkg7gbSSzniMBMjEngEHBZHjG0Za0HdQ1rZ3/Vfngomp7PmtVESrcJrVdV28N5YZK73I7iXdTWYvdx8xiJm8NgootccP0Tcq3oepp1i7aXjXYy6JwR6RSB/tzKiOizJWHTBA1yc/RVFIgP7Uun5ktw/Mfter8gNe7C8XvPyE9Gax6hpkQfcfaE081zJl8ogWcAuTPqlsxWB4HiDGhSTTxapthvz4idCZNb8UA/keQx44Pk5TAN9mJdLh2RwPdRc8snFwfqKA7ZHoPUbTwHrFvRxcosG9J4cL3bXidiP3ZeTIzRrAzj8XXldfaD0Y+aBDegYg2NOjy6pZn00SHh2+tDicMnLo9alYf9BAixMRKZxxW4ocYInZ4c19CqkRKQOkNNJf+gpsW8x74/bH7h84huO8YXW9ozO2TfGNu02tt4FQex7tJpFm9x557Sbk4m9fD5f+C+76ecu4LklZlzLVv7t3AzE7/mzDtdP8+LIsJbRGWKf/4BbszhWWXcVWw+LaGV2YOfzdgvN7Tb12nrdTZp2TxPR2g437FOaHNXno+elhu1MttMeeoY3I/8tQ7SmiK6GhAsRrYZ3KiP6mtDyANEa9FY1Juh44ZrksWplkcjR0M1wdJT1UvwAcC+T2XN/RuO9IAQ5w/X+LpwqwZOTeUQ9XBvexGaPYcJT3N0M0jMhXwgX14M52EaKESTrTDUYRH2WaMXgiLEtTBv1vsSdnHWKuGbNOJ7MKZ2ZeE9nS7i9ielLrB0rpUZjjEv4eriGv0bdOqwOU+MX646tK4weCvcSak4IDBGB/N0q81FJfShjUYsRb3Y+b8T5kiRaUXvaEBHej0x5veblIqI1j1HTAge4GcbEHvXzRJk5dabLJZwsdCW6B/hn5CVlzz4A/DNy8LDL0tUjnDdJecJt3LAcMQn7i3pzEfB+U4TWFKZvOgfU8ssvzBHvQ16izfxBga/Tsedjh7r2FLNxNnG0VZrAx2iYHw9vKHZfbqiQL49rAyzSh9sIxPEPy+tf5HfRsT8P3xZF8TTjpSZgZ2Y//DINc5jDmv/XzImWe6nQHwB2tUuEbXr5qrBrB28n/MB00jtg7XAXvXIJI/Oz8yJj959X6ZmsvGpsO3Ht+5aFtPGIQuZ1rELxmrcE7pUjvE3d3H1uflX1O0bOVP9TmM0ANioHIN+z47Ye03B+vcxgdnIMN2uxZtRf/rkl8BzdRZi1m4OSCXfWFdi6tUcMpRiO42FQLR9lGS5hO9B95PdF/Hhd6BU/ep2WRLTWwTHaS0cvYuaZpW3aKJoV8mhFydIB0dqkDtBVoZXM7ktsEyKviNHmXoNLO6X7U+eD7aEYdmjcwvz0HDbsQ/mtysEZ92jV7wwxmTBEa1o+H5c8dn/lx16XVM5hfPPpe7wW44ixLUwbNNGa11lzFiRSB4g2si+eQuOW1z4QGPKkurCJejfjbCyUusAnb3LeyLixOt7NqHtCoBcE8neryB5rvotZHwUje3WzJ8XPFyJa66k8r9f8WCMjWvMT3qVFDcB3Gb+/Z8O5MPsb/7eP1Af+fYxRW4+HKHMKgy686caGUW0bov4wCPyesw6DxnjajEGvRLR2bI8BwrN5cdvhY0SQaN3OYTWRHv4DTB3w1yDR1Ed+/yU2lqYg75HKNKk/tKkX5zjpKTTvjMfTaOVSB1zDl8rTGcwtiyBaG/IuR7CpYmeOnCz3qJcSoF1fjUNK0BsZiSMmhBbTJki0unPXH5S5HUV0pld22gbs9chSsCqiVTgycHvYBZsWQiDXAAAgAElEQVQAAV6su4y9dLyLUfeEQK8I5O9WkTVteqiy8/XmU6a5iZwfiBzeSaIVtaf1Ct2gB8vrNS8+Ea15jJoWNQAvGG6PTYms2SP4+iJt5SKtLdEh6vgQZc7pLRy+n3sq/vsYMWqPBj3ZDoHfc9a1w+dQnxqDXolo7d76FClqRx2EcqfGw+H/fdzCw/qMe+9bqQMaoo+lmvrUHv4hotXwhN9rMSwjjD/nbck8UDWpPIMXVpzr7zdsV88wubajGZgmy4sH2dWrdRRcxKPVxFsScizE/UvqRlhTnNjDyue28zx9TVywxbDcomRSD41Hq0EaY+U0Vw+mKIxuw9K7KQLVxNqMrpP69oqx5XXG8q9/XYhCcT75bkjtEiUe8eKnrMNgkxsf00c7e+5+P6MRCIGuEcjerVh6uomIXm4iOr63MJfe6Lzg5MsrL/gYOj9W83s4kqnWcueL3j/C0WOYfY+KYQmLyeoVYVhEtCJAUk1qAF4w3B6bElmzR/CJaI2CP167ZAdfneJA48Vov2vyd43+e8460uuhIUBEax8aY8TgPdwtNsATtExnsHwwcktHSFFTMl5R+W4Db00GmClMZ1cy72SsMIjqwXxBdHJRurJYHoVLWMIjLFgamEA7K6el+3ss9910CrOrB1iz4pqpNrcPsGYsGf/7htX8n5CDw7eEBydlDP/B6W+6fIGrx3PQWXNiL8qisJLIgXoJT//OQfyvLJ7kymkV42Wv+mY+0US6M6x8LbCLzjWHcVP8S0JthduKf8Pi6OU59WxG6DJpN0j7U8WwojrLjsMNpvFeDadekvZirs/lCSxY3iH5F8cmMc+WdoDXQx97Go1BCHSHQOrOnMpvzAhWfS4q+ey16J8fifMltvdbU8/taeJsOj3fwBs7Y15FLY3f+FfjXYiI1gLLqQF4wXDUlBAgBAgBQoAQ6B0BOut6h7yXAcegVyJaezGVjgdhhNEdHL88wHVDToohv7cst2dJsbxwjtaOJ0DdEwISAbI/MgVC4LcjMIa71W/XYWj+NfRKRGuBZdUAvGA4akoIEAKEACFACPSOAJ11vUPey4Bj0CsRrb2YSseDsLQBAOtwpSfYih+RXjREdHWsLOo+iQDZHxkIIfDbERjD3eq365CI1gFYAC2kASiBRCAECAFCgBDoFAE66zqFd2+dj0GvRLTuzXwGOjARXQNVzC8Ri+zvlyiapkkIRBEYw92K1OsjUEOv5NFaYFk1AC8YjpoOCAGWY+X+SCSqpj9CgBAgBMaMAJ1149TuGPRKROs4bZNmRQgQAoQAIUAIHCICY7hbHSLuXctcQ69EtBZoqQbgBcNR014RcKq/y2TyJy+s0igThIoM9aoOGowQIAT2hgCddXuDvtOBx6BXIlo7NRHqnBAgBAgBQoAQIAQKEBjD3apgur+maQ29EtFaYC41AC8Yjpr2jIBXGVBVajXkYNXh746/4JVVoKU/QoAQIARGiACddSNUKgCMQa+/jWgdpyXSrAgBQoAQIAQIAUKAEBg2Aj8/PzsJSERrAXxjeEkpmC41DSHAPV0f4errFYhrJRMhBAiBMSJAZ90YtUpE66Fp9dDX4aHLf2j2QvISAoQAIUAI9I8AnXX9Y97HiDX0SkRrgaZygHsekbLv6VJ7QNptprC0CDsjPP3yCf6cb0QPhmel//wDwL8JLN6aweDr9gPu4QaO79S/u+MApOTAjLE8WcBCimdDOIOXnzVMVqcwaYSy58Dax7ACELJePNvPpzH0MXi5eoRzY/zU87MZwGbTAAjLrwCmr9cgfFiFjh6vyKu1YOlQU0KAEDggBHJn3QFNhUQ1EBiDXn+bR+uu3hT7XABjsLd94kdjEwKEACFACAwfATrrhq+jNhLW0CsRrQXIYwAXBOIJJxtF3aRvWM2f4WJ9DV/zP3AOL/AjKyqxMPTzjSJBRY5Qzl1OpzA9uYXX9VlDSPpEoTPG6QQWsIQvRghu5/Dn/L0hcfk47/I3AOD/H5VDAOLPQz7H+7mAZzmnv+DkNt3OYQ6XAOfnACq/qSOPgvx7NYfni7XwDA20Ccmgn3VxNuUTpGjJ80G9mZgadsLbPl4JrAvsh5oSAoQAIXAICGDOukOYB8loIzAGvRLRejhW3Z29GfflBg7xkZ/qlR6OfZCkhAAhQAiMAYHuzroxoHO4c6ihVyJaC/SPATxK7gVDzuVlsfFYlR6tijBVRK1D+HljyMJNb1NNpuppOUWcUHLkiFaTYHSI1hCekXB7n2hl3Ky+KJcQpWxYl1Aueb4E01S/BeZETQkBQoAQGCQCmLNukIKTUEkExqBXIlprGTni7rbjUEX2pu6xxpimg4H+Zyb3E1wSqbqjdvp6PFdoti85aBxCgBAgBLpBoOisQ4qgI3/9qGRkFx006/7eUCS0dW+oj1MNvRLRWqBRDOBREi7i1Sm8WtWX+HBle7uNQ4Kyfu+OgYfyG16rbFpCFrDTE6DkSIT2e2RuYtE5F+eZ8nCVmOOIVhXSzx7SiyiaesCQz2/jPq+9gi29JTDlonMMbVK4wIyoKSFACBACg0YAc9YNegIkXBCBMeiViNYKxm3czcJkZoUxCoqv2dFdamzltWp7qlr3xjpiUi8dI4ApNNuxCNQ9IUAIEAKdIVD9biV5CB45y8/rD7jd98fFnu4NeCVtYX76CTcyutjlyvD9xFvW0CsRrQWawAAeI1qDpKfnhRkmWt1QdTXGcvkOi49bnorA9ebU07K9ZCFEviK9QcNjhIlWq61cnCetiFZNhpqXcZHD1UyfkPNolTi8mTlgfaIVhSkRrQWrhpoSAoTAoSGAOesObU4k75iKYf1vYLlLuZ3+9w/8j//5H3D1X/85OhV3uw67zzePkV+RcO6HeKFMSbY2H9C/YbX6gutrShAwOmOnCREChAAhcKAIYM46/NTE2fxx+wMy0yTneO6Oh1Abpvt7Axqn7Ra2Z2c6XVAHxcpr6JWIVrRGcS8p6dQB3L0UXo1y9Xa+1BDR6v+bupianghxotXJfwrsy0hOjh1TB7hEZCWi1czjWk602ji4z5dgSjlaCxYNNSUECIGDQ6DG5eLgJv0LBB6DXoVHKxGtu5tr9y9MeXtziVR/VhYRO1nB/PkC1kf3ulgsr7WqX0hVwdLFyQv8RIrKslGSXpa81kCtgrJ6TqacqfGFU0FIw9q712oTLZhr9jH0QrO7W7SvVzuUNIerV8TXEInp7uYTW6TXmQv/UHAE97IOR1de5PEiw1IeLscFPLN0dJn1wT9zmHZo2Fhw/ThYmQRRY8tGxGGxLhA2nlxfjXymTYRyPQMo/cTmn5O9xmcgW5dS5i8WTblhAvIaIcJxyoj6TBbOfoVr5/naNUZq218QAym0/1u8iHXKjj07D6RgtJ4PpmjE8UPoHS7gwcrnKx3r0P100rD7e0N7sdl6voNjq8h8+97Yk/k7TL5/IlrzGDUtMICn8nd64VEe+x7I0YosEmUSrV/zU/i8eRVFpprD0r2gGYdN4CtAaB5oj1ZHZttjQX+puXyaA6xFTtaQx68rg+kWLi5EbTxaBQ7u8/j5isvHML4sFRgvNSUECAFCAIkA5qxDdkXNBoTAGPRKRGstg+r+hSlrb/yuuGFMaVMk1pud2ebyCeZPAJuNTt1k3y+xRWVFu2jB1g4Kytp3zNT4uoBuuNjsGi6fjDuodGQwnTgOtdDsrpadLvSbx5WTg9s5nH7eCIcY5PuXktt9j3C9tdn/3x+9Nl5qu8439Hz6XUaTvbmiy9Z7TsDG5MtlEitbH2ZNkklTJLptQeUw1vY7YXodqChH+W7sOATF5w8Z2dfV9GvP0fXmz+xhXkHofqIBatrfbkW7RS2ZnB3HbVTQ5bnf1RrMnnUliz0UNWumEijpq3rb7u8NrUVma/gfwEPFQuU19EpEa4FGc4Cnvr6oYewvYW6VVEW0TmH69gbiO5X9RRb3FUd+sWw+dPkJglNy4MZQeUMWUk4mq5NrVo4/XS7hZLEA9oGefSm8/Zjwr/XiqyH7KDcB/VEu/NVd4Bf6jf2b/yXr5eoRzs0vfYnnZzN2cVdghfvjeVLEtlv9i0mBCVJTQoAQIAQ6RyB31nUuAA3QCQJj0CsRrbVMo/sXpqy9SRI16eHnEK2MmA16sDZFZHFFZS0UkyGHdQrKJvPHRccPpOYKvEy6ThC4+gc2KaXwwDgdpBxKsgRYsnjvDraNLPQrRkjXllh9XQPPTrEj0cpH4l6hU2DvGe/HD1ZE4w6zjT6a1x9ifSBsjAvwvYIoVjFHIuZJq9xdc7rQRgmnk0e4MjzVUo44yqM0vQ6cYtQm0TrxCRu0o1FFpZpzZM5BSZI+4zCVfb6S3NXsz9F3k0bG89pNOFzl7Dhno7nfDcyyZ10JviFSlYjWLIJbx8kw+wCiQQ29EtGKAFo1qQF4erhwjtYCEalpxwiQN2vHAFP3hAAhsHcEuj/r9j7FXynAGPRKRGst0x0O0Vri0eoTrW6qK1xRWUUUsVRa6jO7X7C1XkHZIJmcKRgbJAQV8eyZgXbcwBGtAyw0u4tpIwv9iiF2JVpT2LkEdojY3GWimbfIbLQfYn0gbEytnyjRiq5l0a6gshumHlpfuHUgC0bLtHq8lghIT/vEGsvaUQUVW3OMef0n9hDU8xXkNLtAE60O4W59iEKu5exYOTvO2Wjud2PiVe9WAVKVz/XxiqeMqJ3yocwEur83lMkjW3/LtEJGas5W/TgP1dArEa0FmqgBeOaIFN6d3he/AiGpaWcIuGFJnQ1EHRMChAAhsEcEuj/r9ji5Xzz0GPRKRGstA+7+hSlvb+U5Whkx6hdWNVNJ4YrKWh5qkToCAuk6BWXd1GG48QMkFMKzCUcwDbDQ7A6mHUo/xror9UQsS7uQLrJrknEqos+s0bHDdKOPZsknZc/Oe6ZF5CBsjK+M1RyeL9YiTV0wZVzYa9oWvl1B5bBHqxsB6sqnU440MoSISka03h0jSK0ESVxBuXqOl/D05xzeQzVe3kW+VlGZ3t4bc89XENHroob9VSvanbHjlGe+sG8/RWEMs/xZV4A25WgtAEue0fNnuFjXJ6Fr6JWI1gJ11gA8PRx5tBaoo9emfeRW6nVCNBghQAgQAhEEuj/rCPp9IDAGvRLRWstyhkC06qJUrjepRVI1BUiccF8JhU2mIYrKIgu2NkibJFLbgrJmnktezMsgfaJEbyR1gBdWy4guXYG5lGgdSqHZnSw7kkc07CARI8jMPK7I1AGGbfhFepkt3sPR6xrOpHdd2M53mrn1cDuiC5Mew7Yx/gHCJDdcL8RYEeTtFuDszPDKi3xMyKwPb56oXMUu0Wp8ROEZ6CRRyVIHZNaYuT+5BGgtbbqpA0Qda1l/BbGHJZ+vJaTTTz37q1C0O5aSRe2VORvN/W7Mve7ditklTzZq1dp5ujSLPnakwGy33d8bsiI4DbpIGaCGqKFXIloLNFoD8ILhqCkhQAgQAoQAIdA7AnTW9Q55LwOOQa9EtNYyle5fmLD2pmoG2CSUKmxl1zJQ4bBN2zZFZZMFW5lzXv2CspbcPDT5vSFNvDlphpcX7Qp6sm1MXLYwn3/C8fsCPm5/4FALze5q2fmCw2qEMNHqOVQEyFGbSLILKtlFdn2yJOZ1u+u8zefRRFeT0zhMKPs5hZmNsfrFIgNqHiun2JR4CObPF7C2wntjRGt6fbjz1GvoC47vJuXrIFAM69xbY3r+fROtZzLdxUalEMjsYUpHumh0+CNVTdvzx5QosTzFyvPWiRDgYfCBVAGYtZy3dZUj2d0rlR5zNpr7XaOHPeuwePO5fdyKfMYBD1dsP/XbdX9vKJHZd4KrW/Sthl6JaC3QaA3AC4ajpoQAIUAIEAKEQO8I0FnXO+S9DDgGvRLRWsNUFIkp+4rl/9txqCJ7C+TTixXJsnIPOgVjdah/vKhs0yZSsDVWpNXkh/AFZTWIej7qBV785haM5eHlTkizLjZrkBcsHp3/CSIBeOGlQy00u6OxycfTBYcF2Wfm5RXY3cCnVZTXl4UR+zefLJTYzM/KtccJc+HNqovqTqdv8Mb+V3ljO/bdhWervy78QsFfr7JYMqTWR9zGzhRR5sJgQKbnZtt5g4VqG7Xx9Pp4gH8BPSi7/ysLkKXWwS18TM5ho/aOLzsnq1qnSVvKrM9drTm4xzVy+kWb3T3ExkimVLCe196Su8qq1WmvgVCh6t3tT4xm4xNer6rmGqoIebN0ZSqGpsuMDct2RWcdEnAtt1s4HdlB9Wb93BuwYsdsoObeWkOvvROtWACpHSFACBAChAAhQAgQAoRAPQR+fn7qdbaHnoho3QPoLYes8ZJSPjSl4CrH7Lc/IWyGeQMrcsZEhBEewwjbraGnXdfHb8KqBt7Uh43ArvaHwHMPHqD7OesQWFCTnRCoodfeidZDvuTXAHwnjdPDhAAhQAgQAoRAxwjQWdcxwHvqfgx6JaJ1T8bTYtj92FsPL/ItsKBHhoyAk2/UFfV7Bauva7gWUfMH/rfr+vhNWB24qgcp/q72h5vUVuS5gL6W7H7OOhwW1Ko9AjX0SkRrAf41AC8YjpoSAoQAIUAIEAK9I0BnXe+Q9zLgGPRKRGsvplJlkP3YWz8v8lUAok4Igd4RoPXRO+Q0oIHAOO1vP2cdGVbXCNTQKxGtBVqqAXjBcNSUECAECAFCgBDoHQE663qHvJcBx6BXIlp7MZUqg4zB3qoAQZ0QAoQAIUAIjBYBOuvGqdoaeiWitcA2agBeMBw1JQQIAQ8BJxk3/30oicJJXW0QGFf+szYIDO8ZOuuGp5MaEo1Br0S01rCEfvoYg731gxSNQggQAoQAIXCoCNBZd6iaS8tdQ6/jIVqtio6ywt7fuopPA+5UpmNDq2qTAE0VRC0RkUN1tUO9jR8BRrI+weVPf3l3xo/pPmcoSHN4CReg2Kdkv33sGpcLF0NdIbSb87mdzoQNvi+/gFf63vefVcm4Pk5d6LVvyIho7Rvx9uONwd7az56eJAQIAUKAEPgNCNBZN04t19DrSIjWTHLuSvpHAS4J31mIPJAvUTCUl7pKuFA3hEAfCHyv5vB8sYYh8CF9zHfcY6Qr14577sOfHeqsK5kGOxfvjuHr9Rr+7qEibFBUg9ScDuJM3sL89BNuGEbNx9m6H2Sr67XEBiq1JaK1EpA9dDMGe+sBJhqCECAECAFC4IARoLPugJWXEL2GXsdBtG7nMIc1rDsuL4cCXL68nQSIVuXREyRhx2mjNCtCoBIC37BafcH1OMq+VsLkgLsxibcDnsZYRUeddejJ+6Q6SxdxdzwEL1Ih2+PVAGTZbmF7dqar5PK7xCNcfb1W+7hUV69oA6jakIjWqnB22tne7C3l8NDpjKnzcgQoHVQ5ZvQEIUAIDAmBvZ11QwJhhLLU0OsoiFb20na+YRqu6/3h2gwK8AjRykjWf3AFJ4tFEyqbCqXUvwGYxKyeK5vuC/xwdtlJW5BIWRDty5qsxtEaz+hXNA9dkFjGhP5eWk2cXH2Zc7XbhUMyY3O1/t3Babl8h8XiTf4r6/cB4N8E9D8t4eXqEc7ZP3B9AQ9V5ebK/jimF/B8Kp7J6xrAn0tiTDFIUC7uXTYAHSookjr6XsH8+QLWR/fwRyx2/qfxctZAsza0jU6XL3D1eB7WjdOfZ1c7rjVvbssTWCz0PDzZLDsL6W8GM9jApjE9ZkdHcC9ty12D8XW8jzUc9mZNrWVvrZy8wM/lk7aFRj8auPBeKX7P7Rs3n6cw4YvY3yvK9uZQ2pjGeqFo/2i2DL2/xtZMau7uPhn6f9RZh+lIgA2nkw+4NVJ+cLk/buX5he2oi3YDIlq96bG1eQfHRLRayBDR2sU66KbPqvsIVkQjjRg5NWBB21c7Sge1L+RpXEKAEKiHwF7OunriU08RBGrodQRE6zd8f/+Fv3/1C21XlysU4AGiVZCsD/B6/eXlJGxelC2iQJFG9ku+5QUUSEPAX67fGeFihB4a/2971JrpFpw8ddJD+PLpD5yDInMlIeMRTpKUTXjydr6Ct3M4/bwROfb4JfsdlsbLKcelmYeyEx/b8FwnsJo/w8Vak5JNPj+JkyBlTuClIRKk/kDoAhipsDiB2ewdjm+Yd5L8nZFFjChn/Xwew/tiAcoTOqdroUtzTDkvT99xuf42BP3+dZjVEcPoCWCzYd8pRI5W30Nc2qj7QYDZxNNlQ+q468S3GSd3aMym0GvNJPcMfXhr2LYLX8e2XbHwYhcD9v/3R6+Wd7+NrbmOJ9ybb/HWs/4Tnnppu9ZEMkynMD25hdf1WYOBSS7n1g/XSGbfqLM3Q4v9A7OW9a7qYoaae2ZTRp112I2drx+9bhX2TSoBbD+dtBsw0crWyT+AB3me15h+Vb3WEKhFH0S0tgBtT4/szd72eR/dE9aHOCylgzpErZHMhAAh4CKwt7OOVNEpAjX0OgKi1cE49FJXSQ0owN0LnvkyL70HzeIv/KIBAMLRVRb5+V7B6v4DFhuDMAy8dCWJ1eBF0ydqBDSBgiAeGeKQg8oTUhGv+7zYMry+roFHlbukWJDUcUjj7FyVAYULp3jkkMr9F/IAngOs15Lg4kSrSeTKcRC6bkW0enKFcNBkb6Vlk+8Go6NgKGDAnoOk6Cl8coJbWrvzQSJEzltCB+Sz1h5yrfk6c4tBZYjWiF0J78UpzGYA78fsg45R1Cdp29K7uu81HNCRwjtv16E9zPk3xPrh46X2Df5zvb05us82ZHnpRxNtoRZm2LlnViXqrMuvbLXgdH7WZis1crZi++mk3XCJ1u3c3rdqTL+qXmsI1KIPIlpbgLanR/Zmb/u8j+4J68MbltJBHZ7OSGJCgBAIIbC3s47U0SkCNfQ6PqKVe+lxN5Bqec2UFlGAmxc8sD3pFKHpEa0Xl/Ax0ZWPt6sVTI4+YGJ6ZhrhULZVRcL8eaNY2CtYHp9BohVBWIsXfNkXsPDQPZB0OcIkQuoIckpih5grmiiRuSeXJwtYGB6Pjc48PQbSGCB0HQ19Nshdi4CJyDUIHaJ1tLFSKwjVR7yJlbcw+yBgFJhhz9gfKMLe41xfRrEc9r/ptBv5tbYT0Zq0q9gHFPXhwfEmNDaQveg/sd7QRGujX8XluetZp2XQ03VSy2CI1kp7c37/UDkgDOV4a9lso+3NW+dGao3o3DNXE9RZh73eBPLxcpkfr5roC2xX9dsNlGhVqVIqV/6rqtf6ykD1yIjW/+///d/w8/MDfD7//QP/x//6D7j6r/9EPX9IjQ5dXzn5/dQnldIgsYiHtzdgkQ9v7L+BtGKxtCvCPoyPnpEUNfp5XHoZ787mpLuJ3unkPf7iWaWzERKaERwYHFWkW2reMRnSY8XftZIYZ9NBlepBrmyFK484u4HjO5XKK60n830phkM8HZmZym286b0Oae8kWQmBPhHInXV9ykJj1UOghl5HSLQyIqW+JwhTGwpwRbTOWAZFHa5svmj7ROsa+CWKv3gewfNqAtc8F6Xh0YooHmMRSJFiACEiI0S0htsFjDdBRtUz9XRPVviRQ9pZRJLh6GdipUL7deh/bLy0RyvPtyjzDnrh6azLRjb5MtHkmbRTHfB2qkJ3RJQ8IaVJyKxce9YhRkeiUrlP5Aft1LABtq7cUHrv8s/zpQbSTSiiPDB2m7XWlmjN6s/Is+vmZkWt4771X8Oj1SFaLeIOsX74KxzzWL1Yiw9yAZnU7zX2ZnP/b1KPyLVdspbFHmV/HBAv4NIjFjn33N6MOutynajfuX1RjlYsXJzkadLV4J/CtKyqV8yAHbQhorUDUDvqEmNv0Y+lMvWSTpGT9voPncnqPAxGf0XTSRl5yzMpapq7RDb1Vz4dEe5M8lNG6W02n04qm6Ip9vFa7kdfiDRcSp7sWNl0UBg9OOnYzHP8y04jVmYD/kd8207z+iw/17kFiHROje2rs77n9E4d7QfULSEwVgQwZ91Y5z7medXQ6wiJVnYw3cPRqwzDr2gBKMAVaREozhL3aF3DtfIInS3h+OYarp1LgvCuC1QgNioVh8KZ30JfzT1PoljqgACxtd0CnJ2B4CyNSwHnDvfh0eq8lAZTB3C3Wyuk2roExkg8a66cKeU5dsNEyZvlYeATrWZYuJM6gF2sTOIIoWv8JQ4pF7vY7UuHEv+kjtxUFXJdBwntxhtlBrMNwKVRhCe4Hbg243pc5ojWyJp3vfbaEa0Y/cn9LvRxJWvbe1jDMftGhdG7KUyMfUitIcT68cisBNFaY2+uS7TaxLBFtKLmnj8UUWddvhtFJXtRJmzdPl3+WLmE0d1VbTg8j9auPhQz2Orqtaoi0J0R0YqGau8NMfbmnYuBFDn5+45DfLnnnrm/87u2e5eO1CAwyF6fBCtIL+NqIrJP+x//7GiU1IfTLEaYFE2RM1hc9zG4qS0f0RaVDgqRKsjENnq3cO4NiLm4eFpRcAh9ZvURwtqz/YGk99r7TkICEALDRgBz1g17BiRdCIEaeh0d0coON9eDrZb5oACPeJLqi4pN+pkXK/+LfMDLToW78w63MOc5P1ly0lgBlTcj5NnNCamQCRGIzpdUedHild9lOKN1kdhTTixP3wH8VQ7LpkCWd8nKz3VXosT2mHMuTwGSx7/U2bpudYmL2oj0FNmTDhvb3RihXYGLsPIeacK3EoSdwHtjkd/RfSBItOq1543bcq21I1pTXjx+mhTfOzht2/tZw3FyK2/X2Ly8RiqBwF6J2Tdq7s277h82LrZOJ076jNzegTkPUWcdpqPmvfsUJtLbX7yw2x6uBV1VbjosotW/v9TNY1hbr5WVgeqOiFYUTINohLE3a29LpjhKpFdx7wLuXcb8f5bSyymYqu8gKr1M6IOeKqSqU9CIMwKR+ktpIxM9giNaUylkEhhhUjSliFbk8/JlJI8xKuoOp4dUmif/ThSOYHFtQJyrGk83Wsh8p1OtkqkFlA0cYnqvQewmJAQhMFwEMGfdcKUnyWII1NDrCAlizBIAACAASURBVIhWI7zEyVtU23TSgKuXX2NU40AVL7+mRDPgIcHyIOcHNLCcQmv+X0YSqb94bkjnUqhO+2huv0A+UOfiZ+eycubU9Kswl/1x71stb/BCUlsZTfhsvOM8buazsbk2TAEPXdfXLoG9fRljeLg5xmbAkkhseJowVvxKFiCyLl0X8Myrv9t5nmybMS/35gUwNOYSXq4e4by5JIbaiBxmbyqP7150aOsuNl9LS9blN2DPTWNmo3dw/JXO1dyE/snnhM3YtjBdLuFksQBm4dPlC1w9ngtdsT/kWnPHSS6HKUZ/S+B5gIVQItelfHHx942QbR/B/Z9z2OxL/7G8nUmbZfOUawWU/XIlODmnBQJhewrs044ymA3cfOo1ttvevOv+4dpCs3HwOdt5+zQO8bXk7N1GOhUThhqXC9fGtUxOrtzqZwO2Q/vuIPZn8dFyH3+xPcI8x3aVqwu97ipT6fNEtJYitr/2GHtTRGsqRU72A1wB0Sr2drdOQSR3eypFjZF+Jptexv04G4s08dLZpD1aTScCK7JBqtxPkZWbdyjvvegsSFgGPjqj20YxMFMghIlWM1qIpzNIpHmS0lsh+SJdWBoLN6WY67CRK4iatVmD1M6mh8oQ9Ptb4TQyIUAIMAQwZx0hdXgI1NDrCIjW/hRXA/D+pB37SOIC9nEbDj8dTmjq2PUw1PnZHsBDlTIoV6U8m8Oec1tPwvCLF36utG8IrLawYrnAI8WW6KzDW9QhtRyDXoloPRyLw9ib+sBgfqB3UwLlSavS1AGZdFJmMazm44t/9jQeqLnUX4h0RIKgdPOGZ1IHOPnom1zdAaJV5blPp2iKE63KazT3vGRluWPC7umgMqmCeKEyA6NUVJaXPiItXyylBZ8Tr6GRHjdvs7poVsr2h5Gi7XD2HJKUENgHApizbh9y0Zi7IVBDr0S0FuigBuAFw1HTJAKZgiFmRXFC8tch0GUKke7B7K4YTveyl4wQznmc7qEC0ZoqNPRL9g3rhT4AOJ11JXZ8OG3HoFciWsdlb3hCClEMSxW4cgi3bGGmWDopM0drKo/3X8cjtigdkf74d/nEc4EB86sPeZCm8oa6KWT45zTT27OJ8sCkaLKxVhaXT8OlbRPTNp8OKpMqyKllYfZ3+WQXRXZT6uTkc7G2ZHXST4TSS9Wy6/2kdzqcPYYkJQSGgMAY7lZDwHFoMtTQKxGtBVqtAXjBcNSUECAEWiHwW4jKVuAM7qEy7/NdidbBTb9ngXCexHTW9ayWnoYbg16JaO3JWCoMk7M3O11G2zRIMnVOMp2Un64knapIEXzxFDWm7Pn0Mql0RF9w+zHhqcWEZyOIMPcmT5UgRu00MUo5od/COPL0QtGUOqI/Xx9+6iVMiiebmFX/F04Zkx4zp4eCNE+BFEO49Fx6IWjP07Q+H+Cfkd+1rV0PL71XhS2BuiAERolA7qwb5aR/waRq6JWI1gJDqQF4wXDUlBAgBAgBQoAQ6B0BOut6h7yXAcegVyJaezGVKoPszd52LuxJH/SqGMDOnZAedoaQOiAECIHOEdjbWdf5zH73ADX0SkRrgQ3VALxgOGpKCBAChAAhQAj0jgCddb1D3suAY9ArEa29mEqVQfZmb0S0VtHf/jshonX/OiAJCAFCIIfA3s66nGD0+04I1NArEa0FKqgBeMFw1JQQIAQIAUKAEOgdATrreoe8lwHHoFciWnsxlSqD7M3eiGitor/9d0JE6/51QBIQAoRADoG9nXU5wej3nRCooVciWgtUUAPwguGoKSFACEgEDru4FamREDgsBOisOyx9YaUdg16JaMVqe//txmBv+0eRJCAECAFCgBAYMgJ01g1ZO+1lq6FXIloL8K8BeMFw1JQQIAQaBMizgYyBEOgLATrr+kK633HGoFciWvu1mV1GG4O97TJ/epYQIAQIAUJg/AjQWTdOHdfQKxGtBbZRA/CC4agpIUAIOAiwKrF3x6wyL6ufS3+EACHQBQJ01nWB6v77HINefxvRun+rIQkIAUKAECAECAFCgBD4fQj8/PzsNGkiWgvgG8NLSsF0qSkhMDwEeO61R7j6egXiWoenHpJoHAjQWTcOPbqzGINefxvRuuslf5+WPAZ72yd+NDYhQAgQAoTA8BGgs274OmojYQ29EtFagHwOcJZHcrJ4A4ApLB0iSP8GMHv5gfWZGJh56J1vpBCzF/iRP1j/bsk4g5efNUyasfxnzbGC05su4ev1Ap5PJ7A4eYGfyyf4o4QwZFDPxmRkv6fGYvO8+ayDSQqP5fIdFhx39sewfwD4NwH9T0t4uXqE8+YfAKZL7RVpz0HrLjXvlNnEMRF9XzwrTGLyzmAGG9g0U/Llt7GNz/vr9RqY72dsjkEdc/u4hi/TNh0b3B/mIoXA4xV5tRZsXdSUEChCIHfWFXVGjQeDwBj0SkTrYMwpK8gY7C07SWpACBAChAAh8KsRoLNunOqvoVciWgtsAwN4Q2hZhKXML/lmE7BWGLSskgqcAARYzZ/hYs1Isi3M/5zDuyIGt3OYwyXA+TmAImy3c/hz/m6Ru0KOE07KSk5XkLrvjEQ7gvs/58D53ekUpie38Lo+a8g4k4SMy2iEbm/ncPp5I8K5o7K8MYa5IZIBSjB5gauPzwQea0noxuZrko12G6V+Fy/UvBO2872aw/PFWnhdovQj8QBBcorHlL7E/+P68Z/j/YBL4juEcvO7sLfNbAlLgEFiznX1eNXgVLCEqSkhQAggEMCcdYhuqMnAEBiDXoloHZhRJcQZg70dDtokKSFACBAChMA+EKCzbh+odz9mDb0S0VqgJwzgnGADgMWC8aCS5Pxewer+AxYbgwxlxOo/gAdJqgkezSHWuGwO0RqSNxBOnSZaGXHnE3sN+anIPqyMbH5f13DNGN0gqVgTkzAe+fkqr04E0YqddxHRathD42FqyCKJ9jfpTVqNaA2G2isy9QV+bj6dUPxQ0alhYR7SdcEypqaEACGQQQBz1hGIh4fAGPRKRGsFu1P3Dd6VH4FVYQTeRZG9WTJpuS6ejY/WtQSjfgiBvSLg3Kml7Z8Y0Y57FY8GJwQ8BOR7o/p3412VwCo865CApaKkkV100AzBSXUwarTLju8yRXeYiJBEtBYYBAZw4cl4CR8T7YW6Xa1gcvQBE9PrlBOSKmeAKYRIDaC8UJNEq3MxNVMS5InHcBV3ES4vZcDKiCFaq2GSIv1UrL2Bp3EY+CH9+gXDwgs774Tt+B6tCaKVjXd3DMuTBSy4x3HIozXsARxNU6DmHSC+mdiNnl+Uc7Rpc+7EBoY5n5ONZ8EypqaEACGQQQBz1hGIh4fAGPRKROuudreF+ekn3Jj3DHXn27Vr53msvak0TeYdVkc92em2KotI3RECe0HAu7sH0rbtRTAalBDwEGDvn/dw9Kqdx04nCzAdg347aNizDo2T5AU4H8C5ng+4tbghdE/1Ghqckxn5XG+A0p66v8vU0CsRrQV6xQCuCDaeh5OHNx/B82oC10f3dni/uYiSMoRJLsv7NfA1tC3RaoVlI2XMh8kLj4Q6mNTyrrSJS5E3VXqYIuedUhuWaOW5Tj9ueUoF16PZy6u6PIHFoiRFBMtBweYFXs5gNZbIXRv28tXzGxjmRLQW7FrUlBAoRwBz1pX3Sk/sG4Ex6JWI1h2taLuF7dmZ/pjfYYFJjL2pe45Nshq3j/kfeLrUdQ12nD09TggQAoQAIVCCwHYFq8m1VYCYIgttADFnHR5ywU983Nr1fO6Oh1CbZEB1Unq4y9TQKxGteMtHhUE1BBuwLxALOJkt4fjmGq6/nDyqscutazih1AEu0VSNaHW8XFEyfhv5ZBOpA1i+0iqY1CL9bFktohU177Th4IjWN6soVzh1hDEOKterk4LCyv2r8+o2eVt56oAFuCFL39stwNmZyA0bSV+RJ/MD6RqMObTFnHK0Fmxa1JQQaIFAjctFi2HpkY4RGINeiWitbSTsTnUHx04B1xqj5O1NhqOmwlBlxNTRk1E41hKORWDdwOeOxV1LitnqIq9MkHABVh6hFApaAx21ZhVc9TBwQnXlnGOeRMGCp/y9Y8Oqv2Zz2uML29qWoQhyf/x8UVrVk5pTysszVyBYZC4LFxdm45QVqbUL5vrPh3WOKT6LwUn1YyKdwian+5Qttilsq+Qq0T0GG9VvbF3sWhQ5hGupbkuLJJfsK7ki2SW2k5Mz93t2/0c5vCiHpmbzsmrExL0iDS4iUaw76RXO69ncwPGdKoydT5ET2yNiHwFNjPJnXRZR3SDgwcplk05ZBT110HRARKs3u/p3mRp6JaK1wAwxgJsEm0WcBUgyK0xfEVpzgLXabWMkl9NXyCMgT4IFcrS2kJGNc3/0Co3IMuzeTmOgc2ztjkktolUdAOLSO3GKh+F04xqP/gp1+cQVyb1GhC5sr9K8fgKG2YZobS6fxiFjEck2DjxlxfcK5s8XsOaVvNjfsDC3CpUVrF9qSggQAjgEMGcdridqNSQExqBXIlorW1QgJ32tEbL2ptI0ZcOmzQ/69n3Eejnesbhr0xeicKt/hzPv1BfwnCxou4ZLRhx7RUhV0VLnXobM4WnL9A2r1Rdc8+IJyD9UYVsdAeVikMYkVpRW6VYU6Q0X+Y3rn9WFmIPAs/H4ijgY5KPv/CLCJnKYe3uu+Ky4YrvjhGpmmCMLm8cXQDZ1n8dOfDgwI9t8eXK6roWNjZ9RT2I9yRSJDhVFzuFqclupAtI6nVvOxkIrrWRfyRVixuKckjM3Bma3KHkPczkKjzewBjQ+MCX388yacN6Xs45MUoacncewyZ51GFBVmxCJXSHStkSEeNsBE60d3GVq6JWI1gLLywFuXvg40QjiAsD+a+ZjNUlI+wudk5/VKw6gfre/Ek2XSzhZLIB9PGdfiB7gH0wWKl9p7MvrBTwzDwCYwvTtDUTr8BefsIzOl6oAjmye5pf/nTGJ4CFI0vR8RYi8m8NVzFd4VprPv/IQibhu1EHg46WeEV/qWOS++pqm8fXH87/8u19e3S9tLrYxrwor32vjXeHmAQ59dRQXC0a68lw8jX5NYrpPzJsTqDPvm4KtgJoSAqNGIHfWjXryI57cGPRKRGtdA93OT+HzRtx5av9l7U0SrWX53kIffusUd0UXs0UWNBV4BuT1oqbcmgkmwXTW3MNyxZJMkoDdiy0nCIxys/UWbDLKdUjwSKBAkdcQURQULZrSIoInorgwLtIsnkorS3Llis9KjxQMTkl1ZQogx3WPdJpA6C2re7fAMwab7Low3wN0HRT1r7vgitItwsZCekPvKwGiKJxSzrZRL5VgSk7EGPmtws6NmW+v3qenMJsBvB8/wGvywEHs5+6gyRQ44Zo0YV2l97jYXLNnHQakxrxF3RaLByCiNYtgF3eZGnolojWrOt2gBuAFw3XcFL/xhAXxc4iY7djGP/68WltYsfy7XbyhdKz9Q+2+5Cvqoc6R5CYE9o3AuM66faM5nPHHoFciWivakxe9UrFvQFRirk20niiPUDEPiwxCFDlFF7N1idZIQVMpBfdGfOcf3yWbjQi7tSKhVNqtTFV664N81ks4oGsU0ao/u7sEuUVWRTDJEq2JIr9pPPPFhXFEq+mQYTtTuA4PDYLY4rOymA0Gp+BKzBZAlrJHdY8gWpN6y+k+UZA4V5iXYYNYF1EbKFqTPro43eZtLEze1SuSvbOciH0wdwq0I7Tw3sVNIcTUfq6EzOwX1j6K+Jjo4ov9CFj1bhUgVblcvO6PdILKKamz3wfq0drRXaaGXoloLTDGGoAXDNdx0wpEaxMalbmwdTyTfXVvXdr2JcQvGtcNyfpFU6epEgK9IjCus65X6AY92Bj0SkRrLRNz8uvX6tboJ2tvAc+5vBgJj1bnxdx6OUV4BKGL2RqkTqqgaYwUypKNSBLBxUr3ewlPLrmbBxZKQ+sFka3JSDV+vshr2GvU88wL1A8IeggjdMumjyNatWyx+bF0Yyohgylzrvisnaf0BPK2o5WWwwan+zTRWqK3LrAR+OWK8zJM2s8jtgyyHq1IG4sTrXUKQu8s5w7zEGso4invEbhu5KROCZAnL8P8hEs25taE1gWe5HXxde08Zj/Zsw6x/zZNKEdrCVrMKu1aQYVPp5rX0CsRrQUKqQF4wXAdN92VaO1YvEF3P9AvOoPGbDfh0jl9duubniYECAEbgXGddaRdhcAY9EpEax17bueVVDY2xt5UuqVowRH20nl/BK+6EIDvIcpetFQxrKZdeXFXdDFbo7iSSRqE8wDGUgfkipAa5ADPLuW3jxOtqu6AXRsgrT1MYVuHCHNyoSpvsBQmUZIZUeRXyI9JxSBn6hQXLiVaWf7XP+fvPMUYc0bOkly54rNW6oCCYrgIbNy0EW5diCh2SFuOheWD9NSugk0kF7FdnDdiA8h5xNYATv5HuHKLBnoFrP0R0PsKohDzznIixojuE2YO56KjgO1l93D0qryWN5AuMIXYzxFrwhIx4lGd2kNVzRKWPk/ZeWzamLMODxmbP8//0KT0GU6U8PD4jy7vMjX0SkQr3vKhBuAFw1FTQoAQIAQIAUKgdwTorOsd8l4GHINeiWjd3VT8D5ctCichxMDZm84R73k6Bb2vkDlaWxV3xRduzRIeDT4Jed8Mry8n9NHqv1UxLCfPa0Zfnk0EC9vaRKsiVu3q84n8kcFCUIoUDZGabwFCJuzNGC9gO+Ek/MftD5QWqS3OQ5otPivmircdPDZ2nzHdI1IHNEP+gfP3ZROq7MrcRveed2AsJ2tiXeQJ47T9tSZa3VQkvKMtzL0C1gmiVdX+ULi22qNwRbvON6ZHqS1nfK0kCucxWZ8u4cct1p2dv08a5sP5Ax6oLlbBjyB6v3DJN3/OYUvI2Xk/RKvcIz5uBd4BD1fE8dtRk2ERrV3fZXB3mDTURLQWmGINwAuGo6aEACFACBAChEDvCNBZ1zvkvQw4Br0S0bqbqSiCxO0l7WHUbswSewvK5eaazBWIbV3cVZFfIsdkrnCrWeQ1WYg0Ki+n2+xiqSrPp/TY3KjitF92Md1Y2K2Nnwznb54NF7qVtJ9TtNXXtV98VbdR8vjj+0Ve7aK0rkzpIr88v20Sz3gB2/IitWp+blqEXJFhXZ3+PFJ8FoOTn4extADyK1y7upd5fusVthXFl5leSuaULADNYU8U5+U/ty/QG8tvWVd+e/2Yfef2FcVhxjCqKWdeD3oesTMjVkDbRKAZx8pjrHPdhs8dRbSminXn9otwMepUSZXYPPOpDhD5yFscoVpHbhqGFp1VeUSnf5AHpUO8VxkE3Ukfd5mSO0xM8N6JVjSC1JAQIAQIAUKAECAECAFCoBoCPz8/1fraR0eCaP1/gE3jzx+An//+gf/jf/2fcPVf/7kPcTods8Ylv1MBM533Jz+lwmqvZyps2x47epIQIATqI3B4+3l/Z119tKnHOAI19No70Xrol3wySEKAECAECAFCYMwI1LhcjBmfQ53bGPRKROvhWF9/9nZ4L+bD0WKmkMj3ClZf13CdiCoezlxIEkKAEDh8BA5vP+/vrDt87R7SDGrolYjWQ9I4yUoIEAKEACFACHSMQI3LRcciUvctEBiDXolobaH4PT3Sn70d3ov5nlRCwxIChAAhMHAEDm8/7++sG7jqRiZeDb0S0Toyo6DpdIEALuF5FyNTn4QAIUAI9I1AjctF3zLTeHkExqBXIlrzeh5KizHY21CwJDkIAUKAECAEhokAnXXD1MuuUtXQ6y8hWr9hO/8H5xuRBnw6W8LDWiQtb/NnJ5FWPbCk6U7y96bzoSQybjPbX/gMq/76bwHSXJjFwPLrFVJJtH8hSjRlQoAQGCkCqctFvDACP11hOrva6XwdKaSDmFaNS+O+J0JE6741gB9/DPaGny21JAQIAUKAEPiNCNBZN06t19DrLyBanQqGDS+6hFgFQpS5mJUPncqo36s5TBaiqt5s+QVrYuhQkA6ikVfRUlfWHIR8JAQhQAgQAh0jkL1csI9RkwWwU66pPLxdwb/zBfDPmU0F7Y4Fpe6LEMjqtai3/TQmonU/uLcZdQz21mbe9AwhQAgQAoTA70GAzrpx6rqGXsdPtG7ncPp5CQ/XZ/AXTNJ1Ry/FBNEK2zn8OZdE68sPrCmJ/MGswO38FO6Ob6W9HIzYJCghQAgQAtUQyF8utjD/c24RrWxw09t1RmdfNX3U6iiv11ojddcPEa3dYVu75zHYW21MqD9CgBAgBAiBcSFAZ9249KlmU0Ov4ydaXd03JOiO4fwtiVbm7fpvseFeP9PZCzysGQEMYJKzYXMV8k5WpzBZiBQIMJvB7H0jQ9x94jg2lhX6GevDIIvFWC/wYzLGod8vnxqC2ZrDdAbLh7UIvXeemy5f4OrxHNSUAEy92CkfwOzHGCCKqQdkrj+Ri/Xm+KnRkTsmCjs+rhjrbvMmPLxgCrOXV026e56zzu/yeZXuwpLDxV7N08MnIwNGFy8A5/KjAZ9FUl+MaInYt5IRM+bPGkLfJsy+BZ4PsD5TCUAK5up421k6tX6L20svdoDRMwLP2WwDG/HdJ/A3g5faOh7nefurZpW/XISJVp1Wxz6P0ms3sW/E1gA/ktRHzNy+Ls6d0/MNvE1n8PIa3l9+g4Lzeh0+CkS0Dl9HNV9SDme2JCkhQAgQAoTAb0RgDHer36i33Jxr6PX3Eq0ucZhD2/29BdGqyBn+gjiRoZeGHM1LakP26JdZ86VydTqRxOQMXr7YS+MKTicsZFO/3KbHMj17833Y5KcGQpNNmhx158BecCeMqDMILG+eBpamF5RqN3v54gSlmLf7Ai+I5ximptqy/bFw2PsP2Gw2EB8Th50YS8r6pTycDRKZe1rfwOv1X/hWGBkkc05WPM4JGTj/wOQ0Qn0DusC04dSy/AiQ0wW2P1N3bt/c3qdLeHm95qRsFm8p37/HN3izbCju5Z7WQb92oNZPm/V0+cS+Hqzh7K+/n2zZl4X1GgBhByU6Lt1Oqf2wEMhfLnxbYvvYP0Zmso8gy4cmZU5u7eb2jeacMc4Q9m/3R+LDVW6v5MgS0cphyOt1WHYYkoaI1uHriIjWw9ERSUoIEAKEACGwGwJjuFvthsA4n66h119HtIqXNti9uFEgl2fIzDRxqF5MFdmmiBpNvvkvlBmitSFpNekj8uV9ybDO2FgGSRTt468OA43k24u9AHOPW/kMqHy1BqGMmmeDbwCfpq88po1OMP0FvJ0bWQM4aS9fF/+/wFIQMG9UTtjCvfT0DaerUEQr83B+ZcwBQlYXwxDOGBkwuvDaBFNj4HWB689YTQE83LWGm+sKnuERFou3Jq8kbFew+vyABc+pbBDhWR1MJPFventXtgMzFLtkPUVTl4T2E4EkTid4HY/zyP09s8pfLrQt2ahMYfnyABdnf0WkRnbt5m0qdM4U7eu/R23Zmeb1mu1i7w2IaN27CtACjMHe0JOlhoQAIUAIEAK/EgE668ap9hp6/WVEq3ipgxq540o9WqMhkL4Xqvb+xBKthmciIwRjIfyNx2uIaHX6WJ9Z+fbUEppOZ3B1ewPXZ2EiNliRmoVrPjCPOofUCazLhphOkZ6K+EVg2gxR1F+K/MZhp8ZlJOr9XSq9g/DInc6WcHtzLTBCyApmColGOTbOGBlSFcSVLiyi4wHg/hkAFqIQjq8vV6mhlBYy/QXTY6w/s5uCdB8pvL9XK/i6ALjj3t9Cx7BaweToQ3hdm0RrVgcX8Kw8y0Ne6W6BvDZ24OS8bCCJracsnkiitYKOx3nk/p5Z5S8XYVvS+0nak97fl+P7RpJoza7Ta0H40h9HIK/X4QNFROvwdaQkHIO9HQ7aJCkhQAgQAoTAPhCgs24fqHc/Zg29/iKilRFk/+Dj1szruIOSWhOt8SJcGO9ClvuzSR0QI3gaojU2FqIPk2hV3nRNiLsg2G4+DcLsVbzQep6WRiXqIHHHnwu8tGNeoJs2iMJmRf3VIFq3MD9lxWKW8HWriLy0R2tD9CFkbYjWRje64rflRZ2RAWNzus0MZifHcLM+gntZCMcnWvO6QPUXJFpTfefx5kTr9XUTJj9bLuEYLuD6SHkc26kdREG7mC1gida8XCYh7hK+ZespoR8+CIZoraPjHXZWenQACOQvFxFbcs/F3FmE2MOJaK1nEHm91hurq56IaO0K2fr95uzN/tDLzvcHgH8qNZaR0shMc8TEdD9khj48y+mE0lHxn9B9FMhl5Y6ujyf1SAgQAoQAITA8BHJn3fAkJokwCNTQ668hWllo8dOlQbJ+b2H1PIFrXqGpxV8p0RrJQ2qOjCG9wkSrE7J88SxztpoFQ6yRUGHPvjz2OA/wTxTmcnLn2f/mh1Oj5pkN3TZD7GPzNOZc1F8qXQEm7YLKJ8ug+YLXhsiLEYUOaTFROXfjcuR083qNkwGjC89LLZDrU4cI53WB6s9eGGh7TuGtiNYzl8gOecxm7QWTOgCnAz3VQN5L9QLZrLHEemo81mOE6v/P3vsrRfIz26I57zKMwSHONs65Ts8D7ACMjYU7Hm3SDh4m3jiNCd64WDjQTwBPQGAA9jlxbsS9j3C5IalUpf9Kdauqq6sXzvf9plVSamVWSbUqc4lBtKb6YDzD1niS4pIRIpDfXERiyawyEETG1Uf63mXEFKQD6gVI3q/1xuqrJxCtfSFbv19OvKn7+0hWmOhDMKXu8tuSPpsP+OK/bw6FLNbPVo6EpEyWsX83dO9VVdCbJRHG6UMc2vd0ah7c6vfh2mX+t35WmeRufVTRIxAAAkAACIwJAc5aNyZ7YQsPgRp+3QuiNVYe3W6G2pe9fDZe65oE0So2awdS85HoYvnZHgrSncjcHED184tWt090cKmyQXmHBJUcwiMtUAdmWWPx+vCz6ZqDrZqv9m1Ga+AQJ+/wHuNLP2+evENOcpiatxLn0JSujTjRWuNkxgUHO/tE7paQtg4rm9PnqZJT8InHzR2UJgAAIABJREFU/Nyjh2G1OOdtENhwfMFpY/UVjDmDTmQevBTynRnPt/O/9OtOvJzx5tq9RDXtdUZLJKtu88Ow8nYJmzhxUON+SmW01vYxbwlDq7EikN1ciIMDDxz5kK8VzQ9EFr/4m9HFs31YVfjeNZ5BkedG93w0Ms4N4DjPdRyGpQDL+nWsAWnYBaJ1B5zUmMiJtyzRKvbaf4j+NaRru9cwiFg53Nct3X5e0qU6HdMmWpl9+ESrUBqLEMDNO8CRJUXW7A9FJZNh7+54DJYCASAABIBAKQKcta60T7TfPgI1/Dp9opWj41lItHbknhkEgfKi9mfjUKr5H1rcv6pX0Ysl/btrNOQcO2fLZzp/OCGRMKr+3IOtJItLS3G4j+hvdkHLf82XeLXrpNvYWJb8QKSPGG6zGV0I+YX2gCdtXkIbVlxz3pxCzZ6nmsNq/kceKtUA5swxN0/3JuX1lx7TzGiN468PZxJ+ef53Ro9/Tki5qTnwKju3hK0p32ic5buGOpAragPHF89EJ7KEvnFBNC6ZvuCMabzYdB608bDunZK5todK/aan0xe6NLJzVYyZL0ipeBkgDjh+ZuNpfiCQE+2yfdh9MH28/bURFmyIQGpzkdJ1FnE1uzjv9Kabtch8prr3bnKtcu8Bp9xXTZPxXBfZbif39Cqexy8dcbIhTDt3eY1N47YnDaJ12x7gj8+Jt+jzJKvF73x4SRGt0fcAuw8W0dpth+x1tIFFzafCgbt8mNESCAABIAAEtogAZ63bonkYek0Eavh1+kTrmuCO97KwvmqZvTX6KBtxOq2B3XR8uclMEAeboIdrx41Ajc3FuGe4n9ZNwa8gWncndjnxls1oFSTpzWE2QzRZ9r92H4mM1oa8dWUCQvPZHY/BUiAABIAAEChFgLPWlfaJ9ttHoIZfQbRu34+FFtQgeGr0UWj2ZJoDu8m4cqOJIA42gg8XjxqBGpuLUU9wT42bgl9BtO5O8HLiLUu0yoqzBzr/FBUoxtxXK1odHze6rqKC64lOrQoxQ1+V1YdQH3A1WvPSAa+hQ7UezrPE8O54EZYCASAABIBACgHOWgcEdw+BGn4F0bpzfq9B8NToY+eAq2QwsKsE5I53gzjYcQfC/AQCNTYXAHh8CEzBryBaxxdXMYs48ZYlWlstebPMf0XzOdHdnTo+S/Tx95fShJZ/gWxTJfkV6kMdbPl+/U1nj7JTSd6GJADcQ7r8w6+ULjtZuq274y9YCgSAABAAAuUIcNa68l5xxbYRqOFXEK3b9iLGBwJAAAgAASAwIgRqbC5GNB2Y0iAwBb+CaN2dcM7Fm63PGjjnwNBMt89GCJxZEIHFLO0P99EdyDdbftLLJUnitTsfIW2XPwcn83Z33AVLgQAQAAJAYA0EcmvdGl3ikhEgUMOvIFpH4EiYAASAABAAAkBgLAjU2FyMZS6wo0NgCn4F0bo7Ed1/vKnKEpGN2mazGvAIYvXxLPzb7qAIS4EAEAACQGDMCPS/1o159tO1rYZfBydap+sOzAwIAAEgAASAABAAAuNF4Pv7e7zGMSwD0coAaSRNarykpKfiaLO6jb9u6fbzki61pMBIcIEZQAAIAAEgMB0E+l/rpoPVLs2khl8HJ1p3eZNfA/BdCjDYCgSAABAAAvuHANa6afp8Cn4F0bo7sTmFeNsdtGEpEAACQAAIbAMBrHXbQL3/MWv4FURrgZ9qAF4wHJoCASAABIAAEBgcAax1g0M+yIBT8CuI1kFCpcogU4i3KkCgEyAABIAAEJgsAljrpunaGn4F0VoQGzUALxgOTYEAEAACQAAIDI4A1rrBIR9kwCn4FUTrIKFSZZApxFsVINAJEAACQAAITBYBrHXTdG0Nv4JoLYiNGoAXDIemQAAIAAEgsAECOAzFBk+ckP3310vw4BizJda6DYJuxJdOwa+CaP1//+//3aIs5KgO//v/oPP/+s8RI7+eacJf+AMCQAAIAAEgAASAABAYHoFNJU8nRLSuaP7jhN6Wn/Ry+bMXT6RfUtTpp4vX0NAX9Px9R9Dj78Ut6BQIAAEg4CCg1gN6xonTDtWq1qmjZ/oOHdPdNO6DkBMk74FcIGe0/Hyhnpbpwjuh/31DkUFft/T7YEFqG1Efpz78WjS/Co33jWjddJNfAfK1u5hCvK09eVwIBIAAEAACe4EA1rppurmGX6dBtBovJ7OtEa1NkDW2HLUv+OpF7r6Hl6ZphjVmBQSAABDYBAH10ev9GiRrDEWR6XtzGP8oWWNzYY29mtOPm0P6fLmkn3KNfKfrbX98HGjfwI/kFc1/f9CVwIiIhI9O7ut+pK3uV/7kqrUE0VoNyt47mkK89Q4SBgACQAAIAIGdRgBr3U67L2p8Db9Og2iVEKmX64fzbWW0xohW+cZEP07uiS7SWUTTDFPMCggAASAwIAImqTfgsDs1lCQZH+g8kllaY3PR4eET3zmidzgs+983sOeyWtHq+LirfMn4iN2v0bCuX9exYPNrQLRujuFQPUwh3obCCuP0gYBOdDH7rvvxqg+r0ScQ4CEw0fhuOJOLHapIw1rHi9hda1XDryBaC7zOAtzLaBUDNA/D2VJl9LTZKs3gDgHblVgyf2/noEoNT590iab4QfzbP6I/hqyBsOP6nf7SFR3e6H/XZYqOBEJrW/dAN7OGVdaNb6f17xbG/W9ybPzC838+f6CTVuchgtHLJVFb7uoHilgErj7yWNtjdf3oRYRjr4ibtC2fhi/JIPV9v9WNLyI3izw7H2vPqz8+mHY+0/nDSSfDEbtv5DSHy1r0cHNDQtp5Sk+6NPvsUX1gEX+Bjyw+Tl05dWwshbUIhab8OzFGys+pMm7zOjvG/VJmuy0/Bgseu4VNw9msJfMVFfXpe6R5Rory+wj+nm+XR7RY6AeluGdCMZ6LHd6z+fr9oHsmR5+9aYKRtdZxPRPIYJX4vF8n5Qu43W/WbkREqzcR8Uy8ocOKMgtV/boZ8GtfDaJ1bei6Cy2Jiv72ZOVyW6YtzvPO2AdUQABdTB4B8fx8pLNtV05MHmdMcDsITDS+dWLawO93m/qwj70V5LYYXtkBuS0QrQw/6iasGylEtOpAaMgWK5un+Y1ayQNHW1A+dN48Tbuv2zk9nd4pnbtAG3WDHhnasM2mlRqy17lGEqNvmgj2iWGJgbjm8ax9OY7Pg+h2/kSnd4JUdjTwVnOa0132MJYCtwSbZucvcqA9jJpyzRaHpuvVnH5/XCnt33WwDozljs2xV/sgbgvHb33Fl+2GNLa/6K+Q03BfnALx1cWk7xu9CA1Ptpr3lWlXMy8BxWxGs6Nrerk7bkk77wMFdRnu6sOETWQGY2L+hx7uX5WGY3KMvJ/bRdwigfXLbciWV4cwDrXlxOCmd3fi+kQWIH++KeyMDIKMjz3/ec96g7C9o0ZihufX+L1zwH72SvseztuPfyaqrLWO60b5zBRyuYZO+WiyjkdMtIp4+UP0r/k4y4U71a6qX2sYtEYfIFrXAM26xJSoMJ9B9U8RYMVbpuJrPNnvm+KO64dEwHpHGnJgjAUEBkBg0vEdTFgbANQNhmCtdSX9Q26LgdZuyG2BaGW4cjOitfsqLwmhA//lySY5HYMixIFPtNovsrGX/NdgVkBgsx0gFFfz3/Rx1WTdBV4Cw/PYzmEjnPmzidavW7r9vKRL8R7CIVo1sW5g7Y7l6u9x7JWRkbElZJ/lNzfea8WXF7Yu0e8Qpbn40lnfmvQOLrzOx4OCe3ndpvmYCdnk/FsQ84bAM0jP0FjKbsYYDD/LZwgRLRbGs0PE1993WtzbH3dK2hbH4LrOCF0X+TClbh3+fK2uPX/x8Pf95x7Q5T53ef3y8U0/e+PxRVR10xgiVUG0ZqM++dzOXh1uUNWva9qw6WUgWjdE8OuLvn7+lJVV8s/5wLlh79bl3HhTzyLyD8nr4WNDzfmhr7Ei8EW3t590KTft+AMCU0Ng4vG990Qr5LZYd+yOyG2BaGV5UzVibRqtNOau8zbrzkiLt4d2yrecftysvSKitXmpXR4taOFka0Y3uJrMaU+ntr8ctLqzHn5uGdoIiNbI/L3yYD0Xl4wuIVqZY4XL7ZtMyYS/skRrzm96jlXiS52Nrf4iGZBufLTYuiSTE1+uvEZgDPFP8fgtuLELmrKJVudUd4tYj5CBWfK9tTOchRQ8PCfhZ/UMOaP3gxN6azLqV7e3dPDrnQ6cLPqSti0RHHt2FOBd3DSUPdl0UjYH9VGjOwHelKng4b820ZqKHTmX/L2jppx59iawYq11XOcESNVUNi232zrtRprR+nVL86dTupMlK/X+qvq1nllFPYFoLYIr21jci39/vfRSZcSPt3AlhLDtD/1T1UTtei/2HTkZm05SKCZvpYHpS/7K3l/a9uaktQ6KJKts+abovlZu00TVWld5Y+5DveuMj74pe5fLN1q0Mly+lFQuAOP2xiW9PPk1t8xYPz9//e3km5w2vn98iTX5ztQp/hhTicttcPrVEnJl2LgxXyph1I2m/Z7yOWceLAm2EcrUpe6RsKSb6SnTDyGNVP49YN1XgSSo6LOLEd/mHtAN4dyh4cFn12dz1oyXQKTfA2PvgNxntVMt9voqq/Zexf+Sf7+lnq/WHjki75V7Bpd+ouGvdbm7Xr972AfGyvlCbisD3jjltkC0MmJeN2HdSLkvMYxMHiszNNIfl2iVm6Dm5oxnzkYyAw1CSOi+WptxxjxYL/sF+Jc01SRHav550kyNyJVpKBnLLRXn2MuxRRqc8hsrUzQ053TGdGw+ZrmwF38ldjYfKPwPDn7mbEmclLbNx0yYhDOJJaW162fvuPhkM1odQs4lr3LPER3XUtNZlpD/oqfbA7qULyeBjNbTO6X/nGnLicFS3NntcxmtzDmkscv7WLwI1iJag6Rk5t5hPXuHIlqh0coO32bFMeQfCi/NNGftYeoOWb03EK0VITVlkSp2W7Rn1o2bNb4jAcIahO0LNkPyJi3Tpapsbg6bA3QtaZfN5K/k+hGVBvriybsUS1Z1DnTXHo2ZSSLZ5HpKLidvrzqrwJZUKgmn3B7b3RuF90qvnWa/kCh7JLq/7/atLgZqP52SWDulpzUl0NL9qnM6cn/pGNpAwkh8qJXzUoQ76XMOONV67vtDFsNL+un0OxqZusz9lX/f0tWqDQmYe/d3HG77169oSz67WPG9mX12DPsZtOn41O/OzRkmzGd1KxXnrAXB+z/6fOXcG5s930P3btW9VWhvzuZcck+WTX8faXKCumFHKbcForUg5lg3Uu5hG9MQ1CnQ7g22EdH6ah1UlJQoCBIUmlC4oIt7skXlc/Nocd1mRmt6/nnSTN659ktvdDNSOJaj16g3gZ6Op5WBnLelfVGXhyUF/FY1voyNtYMLG9uYnRFC+DV0cFxEZ7Lg1mY3zc8rRMI5/+ZpdTa0mPNyVka0OmMw/Ny+3JDK3Dy6WNLh1SVdyi/XYaL1ktE2G4NstNdomNRobXStc3PIYsfwcTWiNaahmHg2M5+9QQK3uZa11rHdI2yVYqNKU7y5tx/PhjvILm7q+DaNfUgG6PnX9Ss7AKo2BNFaB85cpmeNUUrjzfxgKz7qmdms2h62BExO3ir3O/M56uHElAZqnoRSm1tXlFh9lVRSOUZE9yn3M7q4IHo77LKEg36OrqPh/Xx8r8KLolziSO6jsSenFPww7yeUeHYHZL+yfgpMkd9vBB9WDPGkhti+CYyZ3+8GyOoohs37lD7IVZw6qjYD3n5zEJm6nAxbMMnGTDhxyNHcu7/p6pgclU6eyD2bWPG9gX3O/lVk2FsfZljxWSLX5XzocbE0Y0Tu3x/o3Dok1CWqeffGOvd27IlWutYln4whUhVEa3Yx6WPvXMOvIFqzrusasABnPGz9Et8VzedEd2LhCRJW+kttp9tx9igvILFUqcXQzpDLLZCfpt5qW6YdKIfxsgw6PJLzWHeTWuCPVNPc/MMZZ+EDl7xM3pN767T7dcYKZRi4GQGhr/Y5WzrYVZmHVyLSU3y5scDBpNtkBeyMfjk3shaa0uj2i3yl2NksrgILfHAj6Rx+xdzkKtsYYyT93PRiHKhnxVrwY0J3+F6ubTYGe/VTnDgzX+aSc8hix8B/E6JVH1gYeQnh45v+yGVlTDg+Ya11BX6UzwNd9hTIcC3oqnLTcRGtAic706yuFlttv1Z2Bqs7EK0smJiNdNaTX97J7CDZrDze9AvzkpZvD9bHGT0QWwKm2bv6Bjb73Nzv6+5hI1UV/n5ZPuA3JFrD8k1hci1SuWYClJGUitnbZhm3fZXFE4toteqfY+XIzXtQU+acq4CycGqIjJDEWlaGxwkyfr+R24cVQ+tKGHnGRiSS9LulGWPNtbHzJxIYht5Trf3s0DJ1GxOtzru3/oCvM4RTT8ZQxqLZPvdsChKtPultYV5inyXTIjU32kOwpZms+NSVkQx5Mvf9x+VRzP+m8AHh9vOVd28oyOskg5WvdYkACZCqqcSIGms1v49x7Zlbu0cstzURotXRSXEfCvwI2mDTqDesRhfBg6eaW1ueMq7bmgSn3c9suaSjxYJEU0GaXb8fyOsUgUZ0K74Otuug2nzI8t72H2M6R6f0FLjWl4RLa15YWRGujoqzaQvprFRyjdWNvekLzz+vLXRBF3RP94E9Ruu1529SJVOmRo2v82SP1Zka1kkK2cuzRX8g7haPGzq0vvqJX2rHl55Pt/Hl4N9pVIXiy7mXmJpAfcSS/Q6S9/XnS3Nf0Yxmr6+kIiP80pG6d3wMu2zAjmhNjZH28z/608atfBmhOc3pTv6vIOhjMZ5ry4vBnj0V26Q092l+Dmns2uduwsf+i2dmzjLG+bGTvsd9fVn/2Zt+rlfdNDZT7+I9rm/Xc2Q43Q+zb+DOKRYzLlnA7S/Urg+/bmLPOteCaF0HtdQ19XXN9GjrxFt7H0T28WzJm1wGUO73FrKyF/EYoRSuKIv3nSunt8lUmzBX7wBuKX/3vAtpNOazRgUgvIxWMzOZIzPNIlp1dReHZIpWAtq4aAzzEmvrxMAR5fsN35e8GAqTSS4hk8pozfmckzDBx9B4/zA/Jsuw6sizoWTqcveXtNZIRlA22hJq0nvZjxO+j7NZxrlnEzO+17VPTUvfK2f06GTd8+Kzwy8rOVZAtKp37pz0Gu/e6PbRkaqCgqV2nbUu2n0gGcFKViiwq37TMRKtTrVvxUnX8OtEiNaKqCa6qgH4MJbWHMXItq3Z7ej76rKHbfKoeTTPf9Bwpa/r2LIrftsVO7kBGyv15l7PaTfEGBw7cm225du+NwJ94V/a7/r4prJZhVf3c63LxfPu/z4Fv4JorR2HYS3UGqOsF2/iOWhLjZi2sCVvcvJWud/bQctINk28UHPApO7G1TRMv+TnZaI8ssYhq2yiVWD6l3693NFxiKh0SaRoZR6PaI1lvMViKkdohQjBtIyUr3kpxo5pu6Ylu+SV8czjwKT0x4J8vxFEWPJSof2C/29RUo/hcz7Rumsydfn7S3gmF5dWdZnMsVnQESejNUaUrlZEx8f0M/ts4sX32vYFpAMscpMVnwZ+ObkutzoxKx0gmdb2kMT23m51W3n3RvoZXLYCrrfWRZ+IkNsqgL8PyQA9fA2/gmgtcGYNwAuGG0VTv5RxFGYNYETmC4lZdtK7NeW27IrfdsVOvotLyTJ+z13LIcZYxy77mu36tuzFqGy2feFf1u+6+IZf+G0E9nGtK4uB3Ww9Bb+CaK0be+I5EtJCrTHKOvGWy9xhS8AEJbHsj1N9yV95GZ1raJ7mZKLCGa2qWkBoKnZEq09cexlpWbmcli4OEo4uIReWSXAjqksgyEmhxQjSLtvf0Xg0Sp/bNkx5ptLM49B9wiEoc/dXPoYCUhBB2afIQWUMn3PmkWszRpk6b+9kfXzgx6U1d4ZsoLeHfzWqe5zS59yzSZP57Pguss+VIQgf1nVyb1TrBe8vvuSYtS91bHX3rLXujfESrQ3+kNvKPSZl5vXY5bZAtGbd2DVYZ9NY0P0Im/aXjj3CyU7IpF3x267YWRIaZWRZSc+7RbSOw7diQ1Y/87wvH5f0ux6+XHJ2/9a69e7EXbtqCn4F0bph1Dn6f6Ey8g1HaC9nx5tpU0L6S5MLYoC8BEzzGh2V6WL8voH8VVJWSwwd7PuKPixJL98TYt62ZJVuE5YOm81e6VVoGGkJJsf/iqjJyeX8jNirSV1XY8uUS9KSBb6EksYoLoXmS3Fp2SkzFmLyTKk2/m+RsQpjgN0v4yZLx5AmWuMSUmmM+PJSCt+cLNouyNTZcw65QNwPZ49K2i8el9f0fnBC91oWrNEEbu9EJ9sy7GrHloDUYO4ZEvevc88V2hfst+2ju4+58me8Z3XKN77c1Kb3hvRJ9N6OP7Nity17rWPc97oJ5LbSYNlx2rUdm9wWiNaCoO/jRioYHk2BABAAAkAACPSOANa63iHeygBT8CuI1q2EzlqDTiHe1pr42hetIxO19mADX7ii29sDuuSItg5s2W4OV/JhdhdmuL4UEn92U76/+CiMvmVh9q0/n1r3Bv+ZhbVu9FG1loE1/AqitQD6GoAXDIemQAAIAAEgAAQGRwBr3eCQDzLgFPwKonWQUKkyyBTirQoQ7E7KZaLYXW+5oaV3uWVbpjF8LTJpHGhwq202s3a699dmuIzs6pEQrSXPLKx1I4uhSubU8CuI1gJn1AC8YDg0BQJAAAgAASAwOAJY6waHfJABp+BXEK2DhEqVQaYQb1WA2OtO+j6ccl/BnRLRup4U0r56fvLz3jrRWv7Mwlo3zais4VcQrQWxUQPwbjitAWIa4OuQFJiHpgYC/WgzAuI+EBjmS3YflqNPIDBNBOquddPEaBdnNQW/gmjdncibQrztDtqwFAgAASAABLaBANa6baDe/5g1/AqitcBPNQBXwwmS9ZHOvu/ouGB8NOUgYJ4+GhDXNgTHbTFt0bdDdHtC2Voc/afBl8/ph1BNl3++2L9psS3cDFK9w2ZKX+Y5MYo2QGDcCNRb68Y9z32zbgp+BdG6O1E7hXjbHbRhKRAAAkAACGwDAax120C9/zFr+BVEa4GfagAuhivR/SgwD00pInTenLIaPImuIVPJOSVSkbAucaqzkF2S1CB0oyfmdhnMNU/Em5LTBeY3h5/0gsMSpuRWzGUHEai11u3g1Cdt8hT8CqJ1d0J0CvG2O2jDUiAABIAAENgGAljrtoF6/2PW8CuI1gI/1QCcBBl4+0mXl8hlLYCe11QQqjeH9PlySUbOqWC26ffBgo6ev+nOgV1nmZrkZ+jfOgMawtTIjBW/reZzeqR7uvfIWXWl6PPP+xHR/X3QDt4EJ95K+umBzj9fCFzrxH2N6Y0agTpr3ainuJfGTcGvIFp3J3SnEG+7gzYsBQJAAAgAgW0ggLVuG6j3P2YNv4JoLfATF3C7RNzJivy6pfnTKd39+muUnBPZWY5GKfXZY9fOyZa0xxGV78/0rZnE1ZzmdEWHNwe0eBWT9MvaU3Z6fTc4hQjJFsJmfL/ff0R/tB3ClCU9nz/QiTKssc1vowjTkJZtoIQ/ls2qWM4g0SrJTzqno8WCqCVhw0SqGSYhIlYQrXR1SDcHC3r1slqFP/8QXZ/Tw0ma8I2GY0zyIBcTRofad7G4ifl8ZmT7rhMz+vpkvCo6mm5/H9DDObJaCx5LaAoEqiPAXeuqD4wOe0VgCn4F0dpriFTtfArxVhUQdAYEgAAQAAKTQwBr3eRcKidUw68gWgtigwO4LDmnjvD0StAFAfooExvpudFotYk7g1iczWh2dE0vd8cyI/Jg8Uod6WVqkcqUSvpx8kZLnQ3o/Le0423ZZntm7WyyMA8WR46d+r/T4yt7u2sFzK4NfpuGYCZtpy7Jb0r1UycRprIhA9cpkvUfvVx+0vzHSUe0NjIDFmntxkigjSRa7+6IpOSAIy0g2j+e0ffVRzSzVvHBecys8vqI7IGIhd8fV6oE342LhrhuiWXn96BP5k90endJn7nYDs5Bnyb6i/56OBvx2mAsx38497OSC+5TNAUCQGAzBDhr3WYj4OptIDAFv4Jo3UbkrDfmFOJtvZnjKiAABIAAENgXBLDWTdPTNfwKorUgNrKAB8m+hjjVmYdBvdAIwdgSjpKGk9l+C+vfDOOTZdfOYUMcOwOkmSKNI4c4OX1ySEOvjT58qs3edLBLEa0eoehiY2SSmkRkkHi8NwjtQIAkiNbjAPkpcHs8+6a7g7iEAYtoFX3/IfpnSCO45LW09uuWbj8vSapTpHBp2prl+iG/6T79sn7HPxGyOHiLReI1On7BfYqmQAAIbIZAdq3brHtcvSUEpuBXEK1bCp41hp1CvK0xbVwCBIAAEAACe4QA1rppOruGX0G0FsRGFvAIqWURlJGDmWyCKXwKe5Do1ORkMw/3oCXVL3WZrqIdx86WNNPl/aFy/a4sX7eKlqdrnI0SeGvOjb7q8mhBCyPz1rKfEkSlnFOXJWy51SRoqckubcVaQ5m597YMgxsjKaJVZ+5qQtokR1NEMSejVY/rxaxDfnOI1kjcRInOopixM5lDvnDjpW2T8mPBvYqmQAAIrI9Adq1bv2tcuUUEpuBXEK1bDKDCoacQb4VTRnMgAASAABDYMwSw1k3T4TX8CqK1IDZygAdJTbdkPqEX2pXah4lWt6zaymZMknh2NiyFyFdGab8rg5AavySjdbl8o8X7tdSXjWVoisOsouRcgjyW7tXYXFzQPZ11OrbyR4do1ZqwzmFXZphENVrv7kietdUQokLm4fr9QGWzih9qEK2hw76cGP66ndPT6Z06UCpAkJb6TUEYIOwZMWOaxopXEK0FTyQ0BQL9IJBb6/oZFb32jcAU/Aqite8oqdd/Lt5iuvCtBbMLEru2+27z1+zfOoktvc86uQ/Z3X2EVvvXpo2hbe/pzi+PaLHoOpstn+n84aQ560CdMaAPXI31qS2xfo9dZ5l9QXJ4rI8kAAAgAElEQVQ/3J5f0P0YTmIQZy9ser5BPX+jJyAABIDAPiKQW+v2EZMpzLmGX0G0FkRCFvCIZqath+qXWytuztRQDRGtzr+5hFSGxLMItyYzlIxDjlobDH3ZWGm/vE4e5mVkkDrj84lWU3fW13G1JBPkfjJ8mJQiMSMn1uvsTe+QqhDRqknFV+eAsnbrLDVd7x0iVmu0SqJVyzzIlwMj23RTojU2x9WKVsfHiuQVYzeaqoJnDWv3lvlNdauyiYtjpnvjSMaLbgaN1oIHEpoCgZ4QyK51PY2LbvtFYAp+BdHab4zU7J0Tb/m9YuSAUq19f3dg7HlU2ze9t5WHwt7R2eMPujlsDtkM7GWSe135xdrfk+f08uP7/ry9Vx+2Xr9rX9XzDWo6HH0BASAABPYQAc5at4ew7PyUa/gVRGtBGHAA9w6/CpBjXkak1yagx5o57MrtczX/TR9XLyqr0S1nb/9bfA1v2kTtdA/DaghIUYJvHL7ljp/fPPMOf7L6YWTtBk+sj8g1ZAlEqSDQZKMqFBXJapKnTfy4eJtZrfJQKoOsPLL67AKQg5kvH7EidQ5XQ7Pe/qa/v15UBq1yPP04ue/mETz8qiOVUxqp/NgOSAdkxtUoWC8vBfcmmgIBIFAPAc5aV2809DQUAlPwqyJa/1cL2fc30eF//x90/l//ORSMg42z6/7i2M/Z94Qrc+w9brPhsYlWve/KaNv7NriVToFzDlJ9xvb0R91BuVF7GecjVD3fYLBoxkBAAAgAgWkiwFnrpjnzac+qhl9BtBbECBdwq1woQMqpvZ/4Yq3roQzCUzFyzcFXM5q9vjYl85E2TRez5ZKOFgsSBU+ilOrlklQfrcSqe32TPdpWSNk6n7GSLtW38YU/ML4Nabi06fn8gU6s+bvlT3rujd2fijDUf50dxmiNzqsu67IzS5t2yfItR+s0oInqjeu2abNmhQ/lTpwufzb+7ORu7UzXYDzEysFifguNYXtCkcZ2OzNufL91RL3+LRXbrJiOxqvUOaD5jxs61OR/wb2JpkAACNRDgLvW1RsRPQ2BwBT8CqJ1iEipMwYn3lhEq5dRuqL57w+6Mg4GjRKXDG37YqI11ydbAsnJwG1gd/ff7r7TsnfT8w3quBq9AAEgAAT2FgHOWre34OzwxGv4FURrQQDUAJw3XFijlXftPrdSuAWzWicPi5r7+7WZgdtNWhCkrVbsSLFANutIHQOz9g6B4da6vYN2qxOegl9BtG41hIoG58Qbj2i1ZZBOn5zKndaqAHHpfYD3p7AW0ZrQy09VBtmjp4jWrjLIrSbS/Vc536DIo2gMBIAAEAACLgKctQ6o7R4CNfwKorXA7zUA5w0HopWHU6hVeOO6fn+7cqWjzeqa/XVLt5+XdKklBUY2LVvPbGTGwRwgsGcIDLfW7RmwW57uFPwKonXLQVQwPCfe2ERrm9V6QRf3RGffzeGjlj2B/R9D276YaM31GTv0drUiOj6mRkyqlaNqNWWbueQ0Y3XGq5np6h8ka0iQpc43KPAnmgIBIAAEgICPAGetA267h0ANv4JoLfB7DcB5w4Fo5eEUb7ULGZybznEq14uXBktXdioTwzyAwI4iMNxat6MA7ajZU/AriNbdCT5OvPGJ1k5zPigdJWEJf2jnaNsfLExt+YxGa+DcAzl2q5evJZrsw1DnT6d0pzX7E/aGD79Ka+m7RCv/fIPdiSdYCgSAABAYIwKctW6MdsOmNAI1/AqitSDKagBeMByaAgEgAASAABAYHAGsdYNDPsiAU/AriNZBQqXKILl483Xd49r0yqCEjnuTRdpJ4dua+zF9+dh5BFEAojr/jsa/zsBtj2JYUnd+gBTmp98Hi+YMBjGauv7AOr+hs0KTy3nM1jjfoIq30QkQAAJAYD8RyK11+4nK7s+6hl9BtBbEQQ3AC4ZDUyAABIAAEAACgyOAtW5wyAcZcAp+BdE6SKhUGaR+vJlZo1VMRCdAAAgAASAABDZCoP5at5E5uLgSAjX8OjjRWmnu6AYIAAEgAASAABAAAkCgAIHv7++C1uNrCqJ1fD6JWVTjJcXsGzJDu+N7WAoEgAAQ2BcEaq91+4Lb2OdZw6+DE627vMmvAfjYgwr2AQEgAASAwH4jgLVumv6fgl9BtO5ObNaNt8yBn7sDCywFAkAACACBCSFQd62bEDA7PpUafgXRWhAENQAvGA5NgQAQAAJAAAgMjgDWusEhH2TAKfgVROsgoVJlkCnEWxUg0AkQAAJAAAhMFgGsddN0bQ2/gmgtiI0agBcMh6ZAAAgAASAABAZHAGvd4JAPMuAU/LpvROsggYFBgAAQAAJAAAgAASAABCwENq3EB9FaEFD9vaSIk1RP6N6yxT3BlGNorX44Y6ENEAACQAAITBGB/ta6KaK1O3Oagl/3jWjddJO/zeicQrxtEz+MDQSAABAAAuNHAGvd+H20joU1/DoNovXrln4fLOhVojij5ecLXf5cB9L0NUWAWzapfmfLT3rxDBPk6COdfd/R8UYm1+pnIyNwMRCYCALqo8Wbvmeb+/no+ZvuNrtRJ4LPlKYBX7veLFrrmKEgDrI5WIhVur81mmmK0czxfXkHda/oeS/Th1/rApDvDURrHqOxtJhCvI0FS9gBBIAAEAAC40QAa904/bKpVTX8OgGidUXz3x909XJJgltdzX/Qyf062aB5d3ABVza4L5M629S27et2Tk+ndxsTw7X6yaOAFkBgPxDoiKFmvhfP9A2WdZLOh69tt3LXOnYwrOb04+aQPsU6LcnEd7re+OMie/RwQ4PUDH8E3bD/4sv738tU92vxHDe/AETr5hgO1cMU4m0orDAOEAACQAAI7CYCWOt20285q2v4dfeJ1tWKVsfHXTaofHl6oPMeslo5gOsX9otg5ltDts6W6oWTvuj29pMuLzdNkavVTy7k8DsQAAJAAAhMHQHOWsfH4Itufx/Q+3WXDS4+Rt4chio8+L3WaalsezgfgS0D7GXq+rWOB0p7AdFaili6fZ/3Yjre1L0nk9xZf/0kULCGRiMgAASAABAAAhEE+thboQqMEW47UAW2+0Sr5wdBZt7Q4VaIVpdI9YPEImIPbmn+dEp3v/7Sj5NOoTVE0toZV0627Fe+H+/65REtFt2Ys+UznT+cdJvehgymttyzmUsgq09l8Pq/W/9uQeFvmP35/SP6Y2zCW3I6jmn0lpTXntKT2NQfPdP32WOHd8F8RP9e5psxqOk3a+6G7TlMDhJ4x8Y2x43bZ8ZMSMvXlrYI+TRnu/u5IGfL6ZMuJRYgCvtcn1/QBd3TvX4Rmy3p+fyBTow3MzH3q49cP/51ZgabG3sXF0T33aABu/SHklDENS+Pm8TZak5zuqLDGx3/2nfOi2kbu50/9bzKsE/4PnDfpmI0FSPL5RstWt+F/O37SQ+vY5zznHBjpC9fp57JqeeEnFMgllN2zmav9BokJNLkA+eZEYriqpvGQAartOv9egQZ4iMiWgfYy1T1K2MP3EcTEK0VUW1eUigoa7X5OKx4E9nuJ/eUSk5oJXw2Nwk9AAEgAASAABCoigBrrSsZEVVgDLR2owpsekSr2Dj+IfrXSAkwPMVukr2Rmg0jpUqMzTZnjzR/FKQO0XNTRhnKiJXkBXVly540gSBmGP2ovo/ascjbZBskkSyRVgQO6excafubpYFrZUNY/RHdzp/o9E5k7jo6eJJIuvO0Lj37RMavIEcpRWwp9/nXNjISb+LaX/RXHzY2m9Hs6Jpe7o5b0tQkOOLzMUR/V3P6/XGl9HYjmHT+akgwGRMHGUzOiE7SeLvzDM3bkpHw7NNkXUPQBLRHwxg80/n7R5E/lV8MaYwAVhyfy3iXflTyICHM0/5X14Xa6Js/jysnFg0Ce5M4c3Cy5x/5mCOueTyziKty7KXHNojR3LV3DSluPIMC93jOF2PwdfaZnH0mlcTkFX0UPkvNRS2HZ+9Eq4znbo2T45mbSPYK3EfDEROtPexlsnuYPiCu3CeI1lqAiuf1X3p/u6e3njK6WfGW1D939qC1po5+gAAQAAJAAAhUQoC11rHHQhUYC6odqQKbHNG6mv+mj6stHYbVkKhJvTeHaPW/5DuETlAKwSTvjhviyc0I8Ikhn6BwN7Eu0eqEumtL4EXQI8XUW7V9sFDkDooRwa+JbNYYUabe5U2CLkSUBbB2SPrgfL5u6fbzkqTig0seev6KYcrAJOB7F6OQJrFPsJkkhxM77ksOy6cM2xvHpG0JkJ+6DMDNAt420RqwKxzGFeNMDhCInyC57z/3irH3JsTwc1SqJXwt5x7PxXjvRGvO15xnclWi1TwokeET77Ftf2Dj6JhX3TSGSFUQrdl9ZB97map+zc6gnwYgWuvgqtaHK1k51Jd0Bive1iBaU9UEctV0K4MMyMLVETam0eokK4kiX73S2iGvI7kPbuvIzEqrV5IZvetU52jLk5VNTvLHxlVo0aobZQ0Hf7+dWXWVx9be+7dlT20iCLeaIxdLMazMiCmvYAlX9CyPFmQUGppRKxNk+BVvnIqhcBud0FA+73R/ubiQkzX2/Tm/xDG3Kz6D80jErz+uX11ZUjWlD+cuxzPwnGdWZ64zB/c54uIbr7hy7AxVa81m9NqWZDX++VSVDH51Vz6O6qyAdXthrXXcIVEFxkXKaVe/or2GX6dFtOoSepFp2MNfFvA1MlpDJVMWkRAgVcTUrJflSOlVPpOJSbRaGhhqQ6gSXpsHpYe1W87KIwe8ed8cktx4mCRbxK958iVMeIZw9Idw5pMiWkPZW0GbE5jE8A5sYEOkPo9gI7UhJaFpvKCjIp/y/Kk2Vm5Gq53ZxvF5kDB/tTdT0U1XdOMmd3XOprzLtOTYFQ7FenGmbGj8ZD3SApnnxoGA3QsIB3uzHj18gF+wbDMRo2p8BtHakG3uPZ7a4CU360P5mvNMLiJawz4IZ2Dz773wi6gtExFbJrNrXcn6GiBV5dwezrss9ZL+qrYdaUZrT3uZqn6t6gd+ZyBa+VhFW7bxRb1qFLPirZBo5VQTqCUoXXnEaROvcPrsSNNE9Yp+hl9cvNGhTABx1m5B+Hwc0tui24P5z/180oR9TboSrUoVWrLqpom6osov/U4j9iDX9H7QENKMyqBUtV/uHSgXS6wKt2a6+XeQUFWV6dtTekpWrpRXvLXvisY7FCe+Npt3uvqLg1POL/E9LrPiUsr1dW3dhBqOjeH9mbLM/W0zPNerzuT4OXd/lM4xVXlo9+WfK8Oxt8LK11sXrLWOOzqqwLhI2e1GWgU2IaLVLFtdz0e5q/I3UrlGq0VyBRZs9QXTJ1ushSGyUc09RD1pgED2XHIcdlYSjxzQ9kotx0a/L5wh63sqvzCGCTDrhZ85n1RJdmphsq0OY5Lza2gBP7l3Scc0wdbsBCTBqikeizzXp4NHbwieP9WGg0P2HVHK5zbxNqOl1Be2N1R5/7ubHy2hoLBTerE+0Voei/XirNmyheUzjBcdYfvfXy8BKQ4e9lq2RH108LV8XaI1F6PK7jTRmvd35wvXrm37OkaAb75ZT8dkCtfU2sV5ZrjX59e63Gpp/I6v8wVgyaemId9ReGmmeVW/1jWN3RuIVjZU8RV8Pie6E5ny/X5oYMVbCdHKrCbQe5xo5ZFGJledlKxwYlSvtB5YkYL8QK3nQsPdkpLqXOWtb4EKi/AzPaLXbWImPqxzqraYVWjWHkXOyVDqz2HrHVrsyGx5smHl1X5JnHKxdPXBxKpBwZVm86rqeBVc7HWeUfEmd2KO9FY2vlhVbWXxaj6Isvu3nF+MGEu+X7Dn4e/ZszaWSJGx7eDGEe+5k/VzhBA+ue+eI30RrYLXcN9ZOPZuvvL11wNrreMOjyowLlJWu7FWgU2GaO0D4HVePjUplBL2v28zr5wy7mbAEJHhHlZgf/Fj9BNcGDIZre5XlVCZubdZEiv7ilbHx9RtuXjEnMbO1Uy1vpJFbr/8whgiwJx/i5VBW/NxXoKD0gFGhmhj79dqRXR8rDRG5V8AkxzeIR82PjHjI0dutuXoQvtWVsUY9rIw4PlTzDJny1o+Z2m9MjaYDlnpE62vVB6LteLMCPRgBqUe54Iu7onOGo1ne0NbRrT62rfrxWjqRYHj79iGS8d4/l4PvNDU9HXgnmtfaAwt7dp2sl/AnGdkDs/QI7XqplGSOfLtnnSxiVi/Hs+ayoi1tlS1LuqXaFrHyj73MnX9us7sNr8GROuGGFoa+f3GPyveSohWZjWBRChF9GkIs9VJ3YGxHeqaiGBUr5iu8irA3AoS1dh6Xq9Z9aHn731Mpz6q0EJVNxn8s368oo+WkDbeJOTH4Ab/bB9+qb1VAZa7/lkcmZDyv30fFq/3Ed9m1/mCirfWQq/ap/mQHbKBXanIj1d7X+qcFeKSwTm/GHvd5PsFYx6xj+Z2codh/TpVUww7ivAJyYm5Va6VniM+DvEqwFzlodVX4BwbznNvw5Wv18tZax3XAlSBcZHq2o24CmwSRKu4Qe2vI35aernX/Cu4N5LWYrHJ1oYMJfurs0fMBoguL9Ms+iXztSvrZ33t5BCtXeZgiES2Su8lZPrLvXkGPY+Y42xUYn7MXxv4ChhY0HPz8WKtWUQ7X+usNMPPwQdAjMRK4+3Os/PJpzyl/v36m84edbaK3rTbG2Grj8BLTg6DvOauwqDYlsa52SzmKkSr7SeVOR6RDuDapd5u/AzUwjhziRbfH61BUuPIlo9YH/ug33+ckJXR6swl/mGJIR0QwTUe44qYy9/rsexldU/W8DX/mWwe/JUj/9MxmX0Bizwcc3iGLuOuddx1VdrQVCmoQxjf6TrwcYDbX712/RJNpXb2vZep7dfS+dVoD6J1MxT1/tTrhaGFXzoyK94KiNYYMRLaM+QOg5SrdeqwzmyFE6N6RQPWrpuN3qPI/jx79A6XVTapvcgmVR/RqhNBtGYrlpp9vLv2R50fLhXPV36lKvVO6SlAtEpsGskZYlT7qTbh6hhVxZSw4fqdDlhYKWBK9iX5Sqk6FW/Sk5GM1qgN2bi3A4ETr+YVOZw4ftUJK1mileW/vDRHCkdVEZaoRloTT11p5o/Ne+5w/OL6Il09xqkCNLSSncrDbqwzegw8Wzj2lq4/Q7ZnrXVcg1AFxkWqaTfuKrCdJ1pjX57CGaWFvnOaF91Iga9YsUOy7DmEv3Lbm+NwiVCqn+gXuhAk7YZbP1hVo9lySUeLhRTz9zL92g+/vp6p+VWdHKJZD+/b7guQt6fOOzbzrm02bjSj2etrUzJfgrWNRQg2n2xtWrkvMM4X6Q6TNN7/6A8dLEw9R+2XT3q5/Nno9mrfKO21rrmpfeWIkbdmqn7ahT3k06jtNiI6XlWchGzR5frmIQZ5n7txvNkBEqZsQGfHxQXR/X2ZXd3s9aZt3TiTW/aA70IH/IWFv8ux19Yb98OaMSrjJ3KtfZAD57CGDlX9vOHc6+5BBc1dYkhE1PF16plc205TT7l7AkRKRY1bMfbcTx7YSERFax1zWe3wytvN7HLDZvrjZ9NNIMtiwwGKLh9iL9OHX4smWaExiNYKILZd9PuhgRVvBUSrXlvSFV7NGtrqXQYOLZXz51QnPdC50LI3NdLbCidG9Yoex5QLCP7/LjFBPwdS1TQeWWVWWUj9SUML38T3QHzkSs1JBwYvOaINI+9jMgdbyXK2e8523ymrQkyJBY1NqAIt1cexT36aOJ0+SfmsqA1COoCFlUIhRyCKEOL4VvW2XjVRFRtYVW3Gjrc5eI5b/ZW1kVkxpDBPVG2VzCOYQFDykdx+xlhSZCV2sOKI99zhxFryOXL504/pRGWYtyolMA1JInLsrbny1e6LtdaxB0UVGBsqeev5h0GXXJ9qW8OvO0+01gKT008NwDnjbL1N4Re4rdvLMiD8FZB1qbFZFlmapgxVuy0dTSksf0Zo2QcCm8ZZiU2h7PGS69EWCIQR2Ju1bs8CYAp+BdFaM2hHQLR6VUHG/AKkC7eawKpyC4zhZY8H2qSre3jVK7YkjyPzVaU6pyPw5Md+KQ8Qr4zKVyxFiD7DLbmqGz627sddTQLzsM3FgkskaTJHJ0XkrudhpYDJEojMNqq3OhVvsqecRmugTe15m08sDk5pv/CrtmLzOKMb+pCH0zVom5IUTD/Z80hXI9XFk3dvcHDO3R8lc/RWpSR57csdcuytufLV7qv23krigSqwrJu8tUZ8QL39pMtLs6o62020QQ2/gmgtwL8G4AXDbbFpf2nY25vUpgRYBhNT62t7k8TIW0dg0zjjT8BfYPjXoiUQSCGwP2vdfsXBFPwKorVmzG6TaA1UCRnVP77EQZcJH68m4FQeKZmlQHFQC6xZEZcdK1olZdgis+WJ5j9OZEWY/JNzbSqtRJnCxTN9Ht4YVUvrVX24FTGhSrRkhRyrailWdcPBv0tWWB/b7h6I9cGt5shVC+Z+F5aUV7CEfSur9tasJrIr3jixk7Ch1fzUOHOrKNNVaRycdOViCndO1ZZNorrziFeNcWwsqZqS1Ug/G8I7VvnZmMcZu31mJKozOf2E59BVq4bvn3AVoJ6jRtm9djab0eurWSX4QpefWi96RptVEdZcD9fvq4+9FarA0v7YlSowEK0F91UfN1LB8Gi6EQLDEWAbmYmLdxyBoeJsih9Ddtz1EzIfa92EnGlMZQp+BdG6O7E5fLx12W7xyqNOz36z6qSh1vrd8bcmeTev/AK2u+R12DokArg3hkSbO9bwax3XMrTbBIEafgXRWuCBGoAXDIemQAAIAAEgAAQGRwBr3eCQDzLgFPwKonWQUKkyyPDxxqk8OiV6fKLTu0sypVfbCbOrk0B4+EHCwf+S8lWdwLbKDYhOJogA7o0xOnX4tW6MKEzPphp+BdFaEBc1AC8YDk2BABAAAkAACAyOANa6wSEfZMAp+BVE6yChUmWQKcRbHAgQHlWCJNgJsO0PW/S82wjg3hij/6a91o0R8WFsquFXEK0FvqoBeMFwaAoEgAAQAAJAYHAEsNYNDvkgA07Br5Jo/T//q8Xr+5vo8D/+B53/138OguGQg+y6v3bd/iF9jbGAABAAAkBgNxHAWrebfstZXcOvIFpzKBu/1wC8YLiypqmTW8t6QmsgAASAABDYYwRGvdbtsV82nfoU/AqiddMoGO76KcTbcGhhJCAABIAAENhFBLDW7aLX8jbX8CuI1jzObYsagBcMx2/akKziAvO0VH4HaFkXgZU8XfZt+Ukv4rjJ5hTRo+futNW646E3IAAEgEA9BEa71tWb4l72NAW/7hvRupeBikkDASAABIAAEAACQGDLCHyLsqkN/kC0FoA36pcUkHkFnuy/6dftbzpYvHYDXTzTd+iI2/5NwQhAAAgAgSIERr3WFc0EjU0EpuDXfSNaN93kb/MOmEK8bRM/jA0EgAAQAALjRwBr3fh9tI6FNfwKorUA+RqAFwxX1hREaxleaA0EgAAQAAJBBEa91sFnayMwBb+CaF3b/YNfOIV4Gxw0DAgEgAAQAAI7hQDWup1yF9vYGn4F0cqGmygHuJfF6PY9W9Lnyyk9/T6gxdEzfZ890o+Te9UqkPFo9zej5ecLiUr07k+VqMseZjOavb7K/30V/0sX9Px9R8dm6/kP0sOFxluZv0tbL8kcLva7b+c/oj8H1CZ0Gn3F5sTtgzKZonEfzOjiguj+vssynenS/gaj9Wyw/cLtw3IjEcWxN06YTMSLdb0TS6m41FITqesLbhE0BQJAYAII5Na6CUxxL6cwBb+CaN2d0J1CvO0O2rAUCAABIAAEtoEA1rptoN7/mDX8CqK1wE8cwBWpdWSRnJLEehPE5S/6axKjR9f0cndMmggziT95DXXl5ooIs0m9rt9L+tnotOo+rN8aIu/m0NYMJYNotMdrCFyDsMv97s+7IQipI2xzc0pjJ0hfZRdprVM55zePgP66ndPT6Z0ipZ02oTHMEMjZ8MnwCwcLiy63+jSxJ5tIj8SLwDXlWznWak6/P66UZqyDCev6gvsETYEAENhtBDhr3W7PcD+tn4JfQbTuTuxOId52B21YCgSAABAAAttAAGvdNlDvf8wafgXRWuAnDuA5ou4n+QQkuf8mZQAe6NzKYHXJT4d0dKUDTDKNbun3H6J/RoaqRcR64xlZlEJXNPc7iSYOwdzY86qzWRlzymPnOCvYp7DFJVoFN6uyezciWmWibs4vDCxsZtfxtYN9Ll6ETSnf6rG+bun285IuBQglsVFwf6ApEAAC00CAs9ZNY6b7NYsp+BVEa6WYNQ5RJQpVTG0+TlG86T1jO6yy6fTJ2M9tbhJ6AAJAAAgAASBQFYGitY45cleN2s/6zDTDaeYc9r1eJ/WusvYN9XGq4VcQrQXu5gCeJwtdIk0ZoDJWm3L/SKam1cYlGV2i1fxvEpmfjUSBNV9zvI6M9CCR9iR+dwlM0f7mkJZHC1rITF6dcetnn5pzOnBlAbQhroyBsyHX5e8dp5gjWo1DqpwXjGiZvbDh+p0OAhm0ll84WJgAZ7HNxMsz0UnKtx0oYaL1MxMbBfcHmgIBIDANBDhr3TRmul+zmIJfQbTWiNkvup0/0emdLQ9Vo2ezD268aekiey/X7H1ehbLWN+Es0dreQX9AAAgAASBQAwHuWsceq+FRJH8iOY93unbkINl91WpocC+u9GKtIcr6WdH89wddNUmELhdT1le4dQ2/gmgt8AQH8HWJVnndw7kkJZUOKXkl8cks1BzRenPoaa52HJwvd2DCkssCFW11m+XyjRbv1/R9d6zI44Zo5cxJtYnJLqgXAh+DBR05m/CSjFZXkiHlv+fzBzrJ+YWBhanPmsc2TLS28SLI34Rv4+RzQ3oLopVxfcFtgqZAAAjsOAKctW7Hp7iX5k/BryBaK4Tuak5zuuudvOTEm/64HSNTxR7t8QxEawWvowsgAASAABDoAQHOWscfVr33v193654l8cfvqIeWyraH8yU8MvMAACAASURBVEaKsocR2F2uVrQ6Pu7OIopUObP7CzSs4VcQrQUe4AC+HtEaKtWXjJ7S1Gz+QjqprV5pTjrAK3kXrGUTpO61zXhfqxXR8XHzNSVAaOrfW3LxlTydWZ3R2oyRmlMWOzf7M2Z3iXQAQ8O1JXeldEDOL5p0TmBhs9j0+yCFbYhoNf7t6iMgM2H4Vo7lZK+40gGp2Ci4P9AUCACBaSDAWeumMdP9msUU/AqidfOY7Q6/9A9N3bz3rod8vDWSWIHDV9teTNkjY6+pfjdLBbsMWPWTfS5CtzflHTDqVTcZZxbwDz01Dqw1gPX2ybrgzD0XIVSIFjjodhOf8eeyySjxa1OHtXZ+VIkWvq32AcGcg185bcS48QNi8/HTjiH9aZy10MZlcyhyk6199SGSTHSlnYhp/0BhlehhVuMpTM0PFKmYjc3Jmqflpn6eDSX+Xv8A5gu6oHtqzz6OPAvyse/34/rBxD93qDB/Pi90qasNGYdJa7flxq9yB8uPdFd0eKMPvE4dCG2PGI9Vt+Q7f4/pnlPPhFisaTvc32NZmhxc82tdAfqBDFZpa5PEVtBTD01HRLR6sxPr7Q0degfHrw9DDb+CaC3AnwN4liwMaW4GpAK8w68CTL1FvDqkY/jgKXPhXNF8TnQn67H0BtX4/euW5k+ndCeJ3tzvYe3T0IFc1oFezpyy2AVJ0ddmo9F9ATp7lBMzNFm77GB3jGTZfxMb5jzkYVjmoWQBv2TnYcVcDtuApm/gMKtWdkL2bfpW+ebvr5cue6XRZtOLjZ9ub19fcIugKRAAAhNAgLPWTWCaezeFKfgVROumYftFX18/6ac8F1PsZ/orzc/Gm9aJNQjG1OzC+9rwi775Mt3tfwziczajWfRA2vzBq/l9nrO3CyQGWFlKVjICGdIOjiZeD9nI/lxCZ0lsGnfx6/NYNrGaOSBYbX/jB7+2FmTaxP3yyTqgVs/n4uKNDq8EGewkTAgffhzS26JLsuD4wG1j/3c6ZsNzeqbz949GQqT/OLPJMUb1Yutv/4BmPl76HTHwLhQ8tyNykLNOGmpizD2IOR4zKlkqlCh173280Zh80e3tJ13KQzXUX+7Zlxu/2t0bev80sWHcg+m5cJ/ReUyEKel7Jn9uCxfX7FpX4oCQpKApJVDSV/W2IyZaxRrqnFmz6fRr+BVEa4EXcoDnv46JL+zNl0ya0ez1ldT3ybCAr/2lMfR10fmCb83Fb5/uL5QNYOp3xX/nzdso/W+/0nc28vrovgJL1JZLOlosSHQnvkRdvx/Ilwb1VUooMOgvbgrjiwui+/YTpwarw55nwyUpslVfb+PM7cOUD+iI7KZPK7tDL/rpeAn7NhUfaiybbA3PqeAWQVMgAAQmgEBurZvAFPdyClPwK4jWyqGb1Ylff7xsvDVEK0vvjXGgqrZUJyqIPd/b4T+rMsw7fFZelCEW1/qg7pBDIXkvzkGm4sP5jxN6cyrc1veKf6VHWrmH2dYcLNBXlmgt8L04vDd48Kut2RVvE3hZt5NGQrESix+dtHCg3keORIbrQVAfmeODXKKIBa2JWe5AZHlh/3Gm7Sv3t1/Zx8FLzqpJjgk/C3iHF7tJQ9aBwirVerMDpx1CUJxXYiXH5OJfVDayniW1b+SwtF3yHszNxUz+ouaMl9AzmtWP719OclWLUs6vBpzZta4E+hCpCqI1i+Bq/ps+5IetbFN2gxp+BdHKhpuoBuDthk4uuN3XqgIzwk0jZfQb94sOtoxAZCFjWeXrvJiXiQUH2mcsINEICOwVAnXWur2CbCcmOwW/gmitHWpinyDf0qu+oAgrs/FWQrRyDont3pAVsWW9qLc0j0F6ORlj+kDajhGS0k66YDtZpq2v8Up9m4oqQXaZMlE6m9dzp5sk0T8BZpFWocNsa4ec01+WeCvx/aZEa9Yv4T25XxnWTNLrL5xYw/EBq9Q5dFhw7kBkaWr/cdbdVpnzOBgffzh4qfHSH1E4/QSJ9lfDj7mYYc+nedK4Gf65+OceilzxPla4+WfJKMgTHztyc5EHPjHuMVY/rtyITsTqmDj3nrIS33J+NfDMrnUl2AdIVWlnc45PRR6xxKqm7UgzWq0q7DWmFbmkhl9BtBb4owbgIFoLAEfTbpOwFjGfOVnY0T4D3EAACAABFkECmHYSgTp7mO1OHURrffz7yARhPUcKMidjL/ZetplBGulqJ/Osg9ge3H2RtfoNJDJkycGOVQqTtewMpf4JMD2X2GG2fb/Y57DkHKarbfQPw20OfjUmkWyT9UuYBAoSIS0Z1Giuin382SO5ZeeKm1LkY8oH4YzWjvCLxqwgWrOH3vYfZ1yiNXQwsvvU4+ClrulK0UOZ85x+vErF5REtFkZcZWImFN+x+Tx/n9Gjk8GeffYxD0Wuv3KESezU/ZWdizxBPn+PcZ8JuXsm+XvBYdFV91bQaC0M1QzXUdib2byGX0G0FjigBuAgWgsAR9MNiVYACASAABAoR6DOWlc+Lq7oF4Ep+BVEa+0YES+1f+nXi9K1r/nHibesTqx46fz7i17kwZ/5w0jVHruZj6NHr+YWeon3NTR/nBA9y+yqpjTYObQ0Rw4qXs8gIprDVI+em5OkYyckuycpD5BpqImk6GG2NYMi0FcWS8Zhuq1v50+N5qjSa/VJzcThsLoMPHlALCN+vDhzpANaGYHujuP4IFYuLw8Z/vWXojF7ILKpH+jcPSTGirXxEK0/cwc0cw5gbn2QehYUHl6sY9eNq9y9zJ6P0mgV0gFWtmgu/lmHIvd0E3v3GOf+yj3HGfdYDpOmYjh5z1z+9DRcrWeGrELI3TcKV85ax/eAX2UyngrU8WW09vWhuJZfQbTyI7/yjVQwMJoCASAABIAAEBgIgbqbxoGMxjBZBKbgVxCtWTcXNRAvopYeYNHV6ca8eOu05L2MMydTTOstLjVh5BEc/guqn0EVyMJyyQLnvzUJ5ksHpA/0sV7yI4dhpQ4yVej2T4Blic6KMRHqijN+3vf5g1/F2F68B8j49AGxjPiRbjNJXkevN0AAczBw21hxKeUBuixLN2bzh972H2fa9/m56mdC7IBmzgHMnGcBp59AxAb8x4qZV+58/MO/cvGf92+dm9gltUKap6nDl9WtkTtUmneP5fuJHYZlH5AmMsn1RzV3PlxceWsd3wfyHnm/VhKTgQxXfk+1W46LaPX3L/5BcpsgUMOvIFoLPFAD8ILh0BQIAAEgAASAwOAIYK0bHPJBBpyCX0G0bhoqxqnOzUGidmn9pv1315fEm12e2/ThahW2L+l6DFvPtD0UVOukOhp7iijVL/GpA0Y78leM5B68+o/+0MFCK7eK0u2mNLz9J913U9YtSlC7E1SbA1uN08gjh6uqF+xOI5YodCjuZv7yyqK9uZgH0mw2VpxkTWHZjR8/0Nf2V2ici+dPOrwxD8j1W5lEenas6IHGhi0yfkkeZta6WMamcbDvxTN9Ht5k4mlJz+cPdNLGXGd793EiHbPiHo/OaYA4s0lWjr8dn3rax+k+lkcLWijtEPoU5eiBZ8HVh8gc5djS4e0+p3gxI64vmc8LXbbPDEcaIvasyDwb69257r2m7ePcg002f9ZWzjNazSh1yHdwTTHWvPDvvoZy+iBxZUfJWsf1RTdu/ec+1wa7nb13oMD6vF6/610V8695T67X83p7mNhYgxOtm04a1wMBIAAEgAAQAAJAAAiUI/D9/V1+0YiuANE6ImdkTOnj5XPz2Yf1/zbvFz1sDwHl0/frjsgxbVFlt4poTbcJX2/PC/GzPT9j5PEiwLkHOfeXmOHu3WPjXOvGGy27YlkNvw5OtO7yJr8G4LsSXLATCAABIAAE9hMBrHXT9PsU/AqidXdic5zxtnsv8bvj8W1Zyjn49ZTo0dBvdU1lHw6L+NmWlzHumBHg3IOXdMkSAt+9e2yca92Y42U3bKvhVxCtBb6uAXjBcGgKBIAAEAACQGBwBLDWDQ75IANOwa8gWgcJlSqDjDPedu8lvooz0EklBBA/lYBEN0AggsDu3WPjXOsQYJsiUMOvIFoLvFAD8ILh0BQIAAEgAASAwOAIYK0bHPJBBpyCX0G0DhIqVQaZQrxVAQKdAAEgAASAwGQRwFo3TdfW8CuI1oLYqAF4wXBo2hcCgVNG+xoK/Y4FAUfEW5o1FoHxsWA0fjuU1hpX52n88xmrhVjrxuqZzeyagl9BtG4WA0NePYV4GxIvjAUEgAAQAAK7hwDWut3zGcfiGn6dBtFqnZjYH3mSBjx/4p7t1P7s5ATP3rYxTp6seTLd3uK5ExMXJOsjnX3fEUseaCfmtG9GKqKc5KnR+zb34edbY3PhWt2dEOqf6jr8DPWIKq7elp/U18nrRXOz9jL1cerDr0Xzq9AYRGsFEAfqYgrxNhBUGAYIAAEgAAR2FAGsdTvquIzZNfw6AaJ1RfPfH3T1ckk/ez6pjgV4MltyZC9107wv8rNqXmaPQNrksZpAi6/bOT2d3tHlzwlMZi+nkD7NdC8h6XnSrLWuxAaxLt4c0qdYp+Xz952ut/3hwyA1Z6MgWs29DJHI3j65r/tBtrpfS2KgUtuOaP0moh8kDlg9/I//Sef/9Z+VRhhPN7vur123fzyRAEuAABAAAkBgrAhgrRurZzazq4Zfd59o/fqir58/qeVQxAvd4xl995D2xAI8SeIhK2uzkK90NYjWSkDuQjdfdHv7SZe8oy53YUL7Z6NJ0u3f7LcyY9Zax7bMJ8oFiXhzOIYsUmXbw/kIbFmtaHV83GXdy3Xqgc4/X6p9JKrrV3YAVG0IorUqnL12VhpvkIbp1R3oHAisgQBkt9YAbQuXwE9bAL0dsnSt26atGJuPQA2/7j7R6uAlyhP//nrppbyUBXgR0WqcrHf2SD9O7tVsLp49orgruxQNzJJCR7JgtqTPl1/098cJid7cTJ14P2po+3cbXFFqf/Xxmw4Wr80Pwo5/RH8OqPunJS2PFrRopuL0QM9by2IyFqHZjGavr0SzGb2K/w1odaZxyvstVSZr9q3lCzzcnRiI+0XFwumT6ReO332/yWwzLwb88lWVadV4NhCr/EdYnZZJX33d0vzplO5+/e3uL3mLmSXoeX8G7w1z7qs5zemKDm/0veDjlrIz5l/TzliM+P36vn0+f6CTzH2r/T8u/4azWVPPKRlV8jmYj+cc7u7v5vPUxf3iguj+3ng2Lo9oYTwIZ8tnOn84sZ6VOcy35VvWWse9fQMZrHJe79e9fBDlmtWseOMhWj3DxZp1Q4cgWi1kQLSWRfg2W/OfI0hC2KafMDYQCCMA2a3diAz4adt+4q9127YU45cgUMOv0yJaV3P6/XHVm9YaC3A20eoQf0fX9HJ33BKd5gu9JD6oI18VEWITOfqF3CTuXMKZ048MQBNHKYXwJsk8XXqtxjoySNOGqCJBbpzS0/yJTu8EyeFIJUgy6q4XEjx348i5vzXkSyPvoDG2fpPTT+HN91tLklhkpCbGTf85LxkBzBXRZ5TAs/xio+L7rZmrxiU7d9W+zURrYp22WHabjWkRc4+CABPynkqj1b5XuP7M+MjxR1lMNZSPc1/Z/kqPz/Ft+r5VpOTY/EuJrD7OnLPx0cZD9zxz+w2No++sbFvvHjFI/abqIoc5Z561fcta63IPXf27vDe6+0+vMa2UALefXtqNKKPVnZ+InT9E/5oPBjWmX9WvNQxaow8QrWuAtqVLePEGaZgtuQfDAoEkApDd2o0AgZ+27yfeWrd9O2FBGQI1/DoZonWILCwW4GyiVVJnMptmIQlKRXR4/xYkGhpyyMkm1ASsyKx6O/xnE84F/Qhy4/bzkmS1NYfQ01p3RhaZCuWxaNI6JJXrI3OOFCrXdPFm+E0To0S0WBgkg8D27zst7m3y2rr1I+SST7Ta5EWKEFJErUuQO0RrLkauPrwXf5dQLHuEbdg6Z68gsoKaya7/eP7k+Ei1ccg0jp0B/yQ1Gp0+s74N+d+9bwPEzlb9Kx8h/oce7YfsnCvhvhHR2jwDu0O8ArHhkGku5tl59uBb1lrHvX1D0g+jkYMYL9G6mv+mj6t6sgHCXVX9yvV/5XYgWisD2mN3rHgbzbOgRyDQNRDYOQQgu7UbLoOfxuAn1lo3BkNhQxECNfw6GaLVIjhe65/Wy35JWYdoPbKlAiyCJUI0hEmYEGHUxFRJPyVEa7NJlnIBRmbkqIhWl3BxfWT+N4WJHRtvPytNcUL24SWKGD2j94PuVOvV7S0d/HqnAydLWPFzguRdkC4+tsvbQxmtIaJVXy06DGc9e08ZTZDnYuSZ6KTVDDB7qXtgC/spmLNXZLBGDqezySueP3k+EmQ2WRngMbLQj5e0/ENq/GgpvVdC32Ruhu7bBisf/y35tyVanWzIxsAsAcmJj4BcSlpuxb6vshmtOaKVgfk2fFtjc9HGUYBIkXN6ODc+MLLv+soNR0q0asmTyif4VfVrZU9wuwPRykVq++3y8davNIxYe2OSPhxZlpQM1nL5RouMHI8t2dP5IywZFZbi4kjg6J6HSDgpiSofY7cyzpQhe6HLT7H/vm+kf07pSSSiiPejoLSaI5vWJp50VUpiLf9Hf5TcmfydaN7Iqsl5yP1RM45s0klKxbDkxM3uSjUZ3mXJbgXk5gplz8QS5+1xjD44eAclmLzEn5LIrdlWxOlf+vWiKupkAlLoAO+EfGAKH/HemJdHU/NJ3Y9WvFvTV/v/A5moY7xfMmXjYmMWj2fY5MsY2nJ56T2zI634669VCS2uXUd+Mr/W1Ywp9DUUAjX8OjGitXmIVdY10w5lAV6BaDVfQkk+3BziRpN6EWIzrs3K64dboi43mo3OXjjzbSQZrQVEq9KgzeEUJuZc8kDjKPVTJanwi55uD+hS6oXaGa0WfpEYKs1odSUmcsRUNtau3+lAnxw+1FMuMY6aT8ZXUSzN7F6ePzk+arYzVqZ6FldLS7QrYXf9lxo/59tOe/eIovftGDOLNshorYV7kJRvPuYpbeS47IDO6o9mtDIw34ZvWWsd9xkAjVYuUk27L7pt5XcKL800r+rXuqaxewPRyoZq6w2z8da3NExG0ictuZKXwVL7xZiMlqkRXiZNs470UE6CZuhgKJftMTPzyiSd7l1SzTgUWfv44uKNDmWFgLPfE2T8xyG9LRZ01BCtOSxL1uTuXAo/ESY3ztA+s8bLym7p922pC6Qk4daSPctLp3HwtuMtXPW5DTxt4k7EgCxhosufZTEexZjlp5wknrnnCEn+nYksm6yfXXzjz4B/RH8ZEoPFMoadBWbMaJI4Jq0o7Hw80x9ZXGKcFzXZtY7XDVqNDIEafp0o0fpIZz0cusQCfGOiNVR2LNkkSwrAfYCpcuXmq1koiy+ipxnsx3zJi0oHvFoHbY2aaHWzyrLSATm8Q8Sc/28tMSrlCBZ0dLGkw6vL5qu9QbS6GoaViFZ305PdrORiREgHhE7Bdk/LHupBmbNX7fxUBkNIZqP9UMHwJ9NH7dQ9OYpcTAWkHcz5SXLelqCQMdVscLO+Nb5me/rPGofYS++2/CvA3ORFnBUfGdwvf/qSG4ZvNyZaGZhvw7estY59n5svF+oie2PL7qiHhuPLaO1DMkADV9evPbiD0SWIVgZII2mSjbcNPqT9ZErDGK/e6gOoUUHmPVtdOZ1uQZf7iDdnH8653m0TrmQxydpCSSexzxmb7A/TNy4ZYmeSMSWdAjEUfoauaD4nurs7MOLgwP+oxcCSvyYbft0FqSbzucGS3XIeNJH9TC5JxOol0EcWb++acPLE4I9F50N6+L09Ix/oGu3OleMn5v3Y7M6Cz7qcjzxs2WMmErJKqmu9ULQ/gunEFZa0IiMBwp1vdq0bPPgwYA0Eavh1ckSreCD/IUeftAbaXH2zSKmyNMF78Q9sJIKbBufwq+Cior+SqcmGsv3cDLkQieGlzQfmk130MpvTSu4o6sZa4BwiM/vlPbaIm9q6QUK6O7zKIqLdts5/67IH9fWtK607e5S7RONAJzubc+MNfSt/YEgOOHN3XxIkkSnNUkUxQ/9xY1qUvLRlYev4M+kj8WJk6ym6OPHtdDNfGrsdSQs7Rhj6uxyN3oD8xbb9q/VuH87tD03dMy7xgsqI51A/aWx1uaJZTrVBRisDc87zltOm5N6tsbkwnwXSvqb6Qa0773Tdw8fQ8ufPuIhWb/0VH1BvP+lSCqZv/lfbr5tbVN4DiNZyzLZ1RTbe3A+YhqHZZxpTGia2H/ae/SE5ncxe1rIxcr1eT3RXeWmapiVX0smQSPL9vCXZH6ZvLGy8UmSupJPbzizNdhDxpHoCMnNeG91Hh6Xr03aUXZdqMuGKvMuG7stNZc/ksJqIbmwwZRyyeCeeI9t69rnVTEHc3PMcGmP9vVoCH46fmPejGj5NfKbk7Sys2WNuSrSG5fJ8vBPSit4+vHxfmF3rtheIGHkDBGr4dfeJVmdRdDcxG+DrXZoG3NELElcbi66vRyIW7Sv6kIdhzWj2+tpoc4b1Ze3r7c1T+5u1MRMCAuovqjtEZj8B+x0EfF2UhKaUs2iSNVZNr3D7Ss3P34ym8O4OLIv7zdwYSPxJaIXdyf+VGlSWb2zbZsslHS0WpCUgrt8PSMlWCbKJ1Nf4dm1R8aIy68wFRwZgqxVqb1TSWmDpuWstWn/zyfVE7XY5e9UezsTHvcf0Apy6D9M+ivnFlFhM2RnbSHbPs/j4Np5h366tGbb1+7YpR3MkK2rFcw738O+he25G4kv5/b17DyaiPbo+xF7ohvNtjc2FO/Mu/rf08u+5wijdUwslfW/pg5H/jOqMdbW6N3l+9uHXTexZ51oQreugtp1rsvG2QUYrVxqmm7n/oq1fxteVweJcH/4A7u7N4h8MWfNcIwOrz4gIJXqI8dzKtw6bM3r0MoZ5kk5yHk6VSVBjsW3zj+iPqf3qHEzLwDL7EcD4sL1TUk1mUEQr6wKZglZVVFdppbvLZbRacREYN4e3ukfse6jP+Gb1bRGgev8eefdwzmmR8zU07JP4MPykSudzknh6VmHiM2qD806r3/X5Y8aJVq6MoZLnsDF2q83a6kZJzcQSN3RCTpqUDfk/u9axggaNxoZADb/uPtE6oFdqAG6bO5LyBmlUlzkZetccT6lnBYdHFiZ+z2PyG99qtIwhAH+OOzbKvy6Pez7jt67+Wjf+Oe+DhVPwK4jW3YnUbLwNIA1joRWpTInK6bQXh8kA/SEudb1HEjmVbTkSSUkkZKSHGBI0g0YNx2anysYnZhiSTu2kdNsLuringHSc2ZcjHeDISUTligwJpazPdlWqyb5Z8rJbbiZplPTrqvsUKW7IYDH6yOIdG3e1Ijo+JnFGwVb+HNI+Kh1gEa1O3GfxYcijMe9HhVHgWZe1IYAue8wY0epo1QerRh2C3fng0pHvAtOctOIDnX82h/UxPra4M86udVsJQAy6KQI1/AqitcALNQAfNdGaOoDD1EopwGyUTUG0jtIt2zMKROv2sOeOPJKD9bjm7ni7+mvdjgMyEfOn4FcQrbsTjPl4i39Ey5IrDGmYnKQPZ4wo+cCU43HH0OSseTCLm43nZn5ypIdKpGGGiCCOzTY2LmHEk1bruHBVLRasarRIGmecAIGTw5ITN5w2uXGG8FNqDDdWPRI6KanFlD1L9qGsy2NpSzpJoZ2vW5o/ndKdWVa2BUCF7V2GtbDTlPljxDgbn5Q8mq5EjMvCddDEiNYu89uLiwiunGdATKrAxk1nrd9bFbp2XNgxoD7ciCxnUTmclla0E8kMUrYgXvJrXUFnaDoaBGr4FURrgTtrAD5eorUAiF1vCqJ11z1Y2X4QrZUB7a27SWXW94bS5h3XX+s2twk9bI7AFPwKonXzOBiqB1a8BbKHaknDtDJPjtSS4F7YY0RksPRJ1gpLjqxLh7omA9k2tKSy7iMsv8KRURrK92IcvlxSQwB9amktA0+GtJqakyCIbuhQZ6XJfzMkl6Q0DKksTQ2ClO85pSctx2XIx8Rs5/isjlSTlrYJy8kN5Ud/vk3Wn4uvLMkulz27/JmW5fpHfwxZtJTsmSMPZ0gzDYVVeByXuDM1hGvIlql83bSfmjtkLs57STxDopJ/Oem0eM5w8pkUHK+RVEyocPkyhu0NHZfSi0krXlzQ2+FVe9i4R/DqA5UNKb6Qn1lr3XYDEaOvgUANv4JoLQC+BuAFw6EpEAACQAAIAIHBEcBaNzjkgww4Bb+CaB0kVKoMwos3SMNUAXtynZR+AN/uwaz9wb+i29sDutxyZmZ/89vnnktjfB+wGquMYfo+5K11++C/ac2xhl9BtBbERA3AC4ZDUyAABIAAEAACgyOAtW5wyAcZcAp+BdE6SKhUGYQfb5CGqQL4pDopI6H8TLRpgGEdCDSNKWEWLQJlMb4fwDnarO6ktyRjmLsP+WvdfnhxKrOs4VcQrQXRUAPwguHQFAgAASAABIDA4AhgrRsc8kEGnIJfQbQOEipVBimNN0jDVIF9Ip2UkFAZcmYnEUGm9066rcjokhgv6hiNqyHAuw9L17pq5qGjXhGo4VcQrQUuqgF4wXDDNZVi27bI9HCDj20krYtk2hXWwxqb5bAHCACB3UdgDJk5k13rdj88NprBFPwKonWjEBj04inE26CAYTAgAASAABDYOQSw1u2cy1gG1/AriFYW1KpRDcALhhumaUOyisH0KajDDDzGUQTJ+khn33ckT63EHxAAAkBgcAS2n+UwybVucD+Ob8Ap+BVE6/jiKmbRFOJtd9CGpUAACAABILANBLDWbQP1/ses4VcQrQV+qgF4wXDDNW1O/jt6/qa7PWYYcxoswzkEIwEBILDvCIgy2pvDz/Y01CHxmOxaNySIIxxrCn4F0TrCwIqYNIV42x20YSkQAAJAAAhsAwGsddtAvf8xa/gVRGuBn2oAXjDccE1BtBLRF93eftLl5R4zzcNFHEYCAkAgh4B8Lj/Q+ecLVYr9rgAAIABJREFUDX3g8GTXuhzmE/99Cn4F0bo7QTqFeNsdtGEpEAACQAAIbAMBrHXbQL3/MWv4FURrgZ9ygAttvYPFa9PjjJbiBflT6Z/SbEnP5w900v7eDWyW7Nt9yHp++jbSTL3f227UeKdPrg3/iP4cUGfWkj5fLuknGVqksxnNXl+JZjN6Ff9LnSapPye/P3te/rzFeGRhY89rvTE4dsTmHnD61y3Nn07p7tdf5a/mz5VTSPkn5/8cDmLInH8F4cK3IRRjRlny2WM31ybOOL7IzUNk4hkQGmCntW67sZsY+tldatqlfbIODrPlJ/2jP859Go8Tay4zde98Jud3RR+/D2hx9EzfAXz1jGK2x7Gb0Wz2SvL2FH/tc6G7j8Xc1K2WHj/3jEk9EjnXhjATrozHtn5kus9IEQch35zS05pz5MT38mhBi+4RYMAxtA94IvwFSxi7aW6tY3eEhqNCYAp+BdE6qpBKGjOFeNsdtGHpNhEYg7b6NuePsYHAPiOAtW6a3q/hVxCtBbHBAVy9yB/Rs9T59LMk7d81+aDbK9KEdAm/1E99U4StRTrN6en0Tv1boI07hszWFMQEaZJVXPaDTt6a/250WhVR89P+rSVItI2SDvT6S887Py/fZsfGtewI2xp0+WpO80ei+3sBv9Jo1aRMR7aWzsP1f/56Rbam/JvvIx5jZ/T444QkhyTI9aNrerk7buep/Z+Pn5QN5umvqt1bE1ciVud0l5SnaIkw6wNDE2+vJgFbjoOM2/kTnd5p4j8d0/IeIf2hoyE0L5a0JJJ96I8Ven4WiZfAl5qPHP59/o/or7LP7Vthd0Z0ckL3DeHbPhLE/ft4Rt93JPFO+/eT9YwJPxbzmIcx6z4WbX6f/6K/G84xbcMpPTUxMgYfSFsfzpuPYwWL1YZNOWvdhkPg8i0gMAW/gmjdQuCsOeQU4m3NqeOyvUNg+9rqewc5JgwERoIA1rqROKKyGTX8CqK1wCkcwM2X+IPb3/T314tFLLkv+Sr7K5LpFykd9Ym4jhxURJ1J9sp/oN8HC3ptCRqHMHGlAxzyNt+fPWZo3hbMgXmtRcB48+LMPeLwhmy2M1h9QrlkHuvgECZabf+W2CAIYzvGQnOy/01lHxskZADnnA3qd4doZdxrMraJaLEw5vx1S7d/32lx7390aLtkxpRun41pr7/QJjo0vzy+xjcTZU7wPo9gF/iwspr/po8r/TGmcPxNytPdaxmY1bnPN5sjx4Zk/A7og5CtjNto4yactW7jQdDB4AhMwa8gWgcPm7UHnEK8rT15XLiXCGxTW30vAcekgcAIEMBaNwIn9GBCDb+CaC1wDAdwK6vNKftXnIpZ2i8UBQKHnWhiq7HNL193Mx4TRKsgBW4OSZbD6gzWIEGyoPYwLId4tV72Q/258wrMuyOUFtRVP3eHb3HID74dDUkYsTXo8iDRGiBuW2IsNY9mhmvgoLpP+5eHpUbZjbHwV3eTjBUEcUu0pjDMxOnaROvpGb0fdJmwq9tbOvj1TgeB7O72I0LgXkmRVNlYkvGQILjleAmiVUgHGJIfwQ8qSfxiJLXrvxXNf3/QlZQDkdHTSQekxs/6LvFgjF3LwKzOfb7ZHN1ncDtTN1M4+qFgQB8wMC1YwthNOWsduzM0HA0CU/AriNbRhFPWkCnEW3aSaAAETAQ2+XgNJIEAENhJBLDW7aTbskbX8CuI1izMXQMO4B2RoMq027LppptwRmtXEm2V9EcOqcoRcXqM5fKNFu/XkvDx+zUOWXHHiRCt0f6sLNrwvHPzKiFgOHak2gRdHsXazu7kz2M9HDhEK98GJYGgSD4dY2GSyixR1hmtKQxzNiiM18xoPb1TWsOyZPoXPd0e0KXUzrUzWnM2cIjW2By9rN5g0PCJVrcEPGd7Ejsjo1LgZGfN5/0rNWatjy7GR5bM8zBlNyf7ss59vtkcOTZk43coH4BoLVih0TSHAGcPk+tj27+DaN22B/jj5+It+tFLD2F8/LLbOjruUlrnig5v9HkE3e/+db7ud1yX+4LkHsE6eyF3PkCHT1hPPqw97p7hYCZhxOZu6aFHPux31+a1768+4okgLBucj5Vx/5aeKRGOOY5v/TMk4pr8yRhrTMhjvj1tdf6diZZAAAjURCC31tUcC30Nh0ANv4JoLfAXB3DzJV5lBpKlseq95DcEH4nMVkkm2SXTouS/zTRtyVpORuurlS1rESSuRiRLOiDVny8dYM3bJQsCpCaH/NCbIHMDas+ryxhOtQm7XGtwBjIRLS3btH+S/mfgkCVaGX0kY8w8LKnNeLSJqyzODBuyRFXkvms/IpCSuzi6WNLh1WVzqJxBtDJsyBOtiZiOEe+rFdHxcZM9yiVaHWKQYXuapNb9XdDFPdFZoymsIA2RkO4BaPlnTJhXdrJ8Mx9odB9fBmZ17vPN5sixIR+/w/jAJegLlquNmnLWuo0GwMVbQWAKfgXRupXQWWtQTrxxnse29rf78dg/qyC8L4xpsud0ue9IEZAl5xT41VCceeb3LJ0NVom6+R5hHujQvjM0BGpW+z5SxWX1Y9vg69i7B/hufqZEKvh8zHJnSDSru/nBWScktJr8gRhr2twcNlWICcy3tW6vdZPiIiAABDZGgLPWbTwIOhgcgRp+BdFa4DYO4Pai75N37qZAk1ryyzfZh19Zvx2rzcP79TedPc6J7swDmzJkrt5EaMLQ3VQ4hIm7qS3fIDrzDmq+vpIpiVA+RnizxOkn5nIb74B2ZvE8SnBg+rfYBvdQr4C+ZU6T140fhg15oirsBTNb2z+wzSVau//2fBc8PK0bMx8n+gAuQz/565bmT6d0177IMDVaXU1PFn6ZbGDnADtjZt5BddaBeZ+pZ0zmYZi1O49ZHvfwi5794pyJ4cwcOTaw4ncAH2xL742z1hUsnWg6EgSm4FcQrSMJJoYZnHjLPo8TGub3wSxO/0Nc7ONzd26Bnkx43eVc77Zx5YKy8yzZswhM/hD9ayWD/MNjTfeUaN+zyV6GJruwgVuBpw+h9c+USAfaOr4RPSar/OSQzv69APMUhozbBk2AABDYMQQ4a92OTQnmElENv4JoLQilHOCa7FFdNmU68qVfnAM+o4sLcap9p52ph+6yLzVR0fSwXNLRYiFPERdtrt8PSHSl2pMiVNruSktx7LFsGDpyyZ9TrmzKn/fy075m5szrH/2hg24inkcEIWuXNHFKr8JtRCm6OrXcL6NSm0KzdMptk/aPPY9yHDj+vfxZYkMHpRdjNKPZ62ujl1tWZvf5ckpPRuy5/nwRRKSj40mkY6rZvAbwN7HXHx7mdNd8gBB3gfpTBH0JDrYfOTH9KV9gnHvELIuLzk+TgGF81QzStr+cPqnD67oZU/sS0v6bwPGGDj/1IVj6h9z4mbEvP2kevT9y1wqV2DhmHNx5ZX5N/EViOIWv/XCJPSMu6WfUv2YPfflAH5cW679g0VqzaW6tW7NbXLZlBKbgVxCtWw6iguE58ZYlIAOHDwoTQrrnqi878aDb13G0+xlEK+ecgmbPLvdCzZ+9/hkgRuURRBt3b2bMQb5XuH/hg3UV2cnTvvftTNmQ07EvJFpLzlWwcE37Nos9J8aaD6sszLck+VNwa6IpEAACFRHgrHUVh0NXAyFQw68gWgucVQPwguGGaxopkx7OgMRI0rZ3urbKo2tYtqJbof0ZKLOq0ft4+wjrWw5v71TxHwrfFc1lYrtQ4TX/ao0/Zv/UmuOmUd+vD7aVzSpQmexat6nLd/z6KfhVEK3/z//5X0Tf3yJQ6fv7m/7bf/xPOv+v/9xx7/jm77q/OPbniFall+6Tp648QIdevHQ8r92fJlo55wPoj6K2Nj6nUsNtoz9amkkUNqGoPgjn/3RWKUf73vZH3Abr0NTkFp4jdXaktHBDZ0pkpqftLfGN6NKMH1aMNSQwC3MQrfmgRAsgMCEEOGvdhKa7N1Op4VcQrQXhUgPwguGGazpmolVuiDqphFqgWOVMtTrdiX7GQVJNF/9h8BUvF/YhWDr46ow/bv/UmeOmt2ufPnDlWza1tfT6ya51pUBMrP0U/AqidXeCkhNvOaJVVxfIcwyMD+PJZ2RE5iav3Z8iWvnnFMjPn46GZ3aeIekA59DFVic2drL9akWr42N5CKr5x9a+L7YhcIaEpWPPzWhNY5uKeJ2tmj+7wdTYDUkHSDY/HmMFmEub5GGuPCJ8d+5oWAoEgEAIAc5aB+R2D4EafgXRWuD3GoAXDDdc05ETrXWBUCTNw7m9oao7xph72zZJNXX8h8D3i27nT3R6F9rEbzr+Lvhn0znWuD/780GcwK1hN6+Pya51vOlPttUU/AqidXfCkxNvHALSzQ5VJOYDnTfSOav5b/q46mR01tFHVagypAMa+HMHbmkCUJ9FwJlnOJtUyQG4GaS+dEKswsImO5Pa9x7RqjNaQzbYv2lyWenYK2mzWmdK5InWBIka0b51/ZeLMRkd4gCte1OeIYz5NqtRdufpAEuBwHQQ4Kx105nt/sykhl9BtBbESw3AC4ZDUyAABIAAEAACgyOAtW5wyAcZcAp+BdE6SKhUGSQXbxzdbp0VqEgubZarReqeOVCqOx/X5VYEp1ZM55wP0EGnsyw587T1yXUfsbMXFKmcxkT1UaJ9b5+FwLEhrsmubdv8TIn4uQrluCZ02VsiNRZj6t/zmG9PW73KTYtOgAAQKEYgt9YVd4gLRoFADb+CaC1wZQ3AC4ZDUyAABIAAEAACgyOAtW5wyAcZcAp+BdE6SKhUGWQK8VYFCHRSAYEx68Z300M2awVXowsgsGMIYK3bMYcxza3h18GJVubc0AwIAAEgAASAABAAAkCgIgLi8Khd/gPRujveq/GSsjuzhaV9IjBu3Xg1821rq/eJP/oGAkAgjgDWumlGRw2/Dk607vImvwbg0wxFzAoIAAEgAASmggDWuql40p7HFPwKonV3YnMK8bY7aE/V0l3QjVcSDeEDSqfqF8wLCAABjQDWumnGQg2/gmgtiI0agBcMh6ZAAAgAASAABAZHAGvd4JAPMuAU/AqidZBQqTLIFOKtChDoBAgAASAABCaLANa6abq2hl9BtBbERg3AC4ZDUyAABIAAEAACgyOAtW5wyAcZcAp+3TeidZDAwCBAAAgAASAABIAAEAACFgKbVuKDaC0IqCm8pBRMd/pNV3P6cXJPF8/fdHc8/elihkAACAABDgJY6zgo7V6bKfh1n4jW3YswWAwEgAAQAAJAAAgAASAgEJgc0drniY/plxSlI7R45QbWBT1/3xH4PS5elds1JKvoFURrZWzRHRAAAjuNQB+EnNCwO5AL5IyWny90+XMMEK1o/uOE3paf9DIGg75u6ffBgtQ2oj5Offh1aC+CaB0acYwHBIAAEAACQAAIAAEgUIrAtIjW5iWFenppYr2kJLMkR/ZSVxotU2vfxMsRMlqn5lnMBwgAgQ0QYK11Jf2LdfHmkD5fLumnfO6+0/W2PzQapOaspz1DCUREK5r//qArgZE+wfq+7gfZ6n4tm2CV1iBaq8CIToAAEAACQAAIAAEgAAR6RGBCROsX3c7/0vvbPb2d95OdwnpJSZJ3imglEHs9hnRB1yBaC8BCUyAABPYFAdZaxwZDVXu8X3cSLX1WnrDNkg1HdKL1akWr4+OuykWuTw90XjH7t65fy5Cu1RpEay0k0Q8QAAJAAAgAASAABIBAXwhMhmj9up3T0+kV0Z8DetgZorWRGzh6pu+zR6kXKv8ununbEQ3tyi5FA7Ok0JEsmC3p8+UX/f1xQqI3N1Mn3o8a2v7dDjtRYn/1ocs/tR3/JOatZMJsScujBS2aqTg9eHIJqfHktXI+p/QkZBk2wklboshuad5sRrPXV/m/r+J/yc8eEoSAdkvIL9bv0laVjdSOZl5v/O77wcdR95XyGaef5/MHOjE1LZz4ivtgRhcXRPf3nR5GPp7ceVzQBd1T20U7tuEHM0gMjCxsMxIPvDgyM8WaQS0s+PdjLC5K7Kh7L3Ygmj6KjeFi213d3QP8uDOubj4iBa/9VJrINMvHxBAZhsP4SjyrnXsicA/Mls90/nBiPUfd+1ZLnHh2B9aLUHxyfK49WZWQC2Swyjm8X3vrXF8bnXi/IyJaPSPFM/KGDkG0WsiAaB3+LsGIQAAIAAEgAASAABAAAmUITINo/bql+dMp3V2SzJzZDaLVIfyOrunl7rglOk2iQb4gU0e+qhdmW79Nv3ybL+N/f71Yhzxx+pHhs5rT748rpVknpRDeLE09NdaRQZo2BBU1pOj8iU7vBKnlSCWs5jSnO+/gKb8/MewPOnmzSWNJjG6IU9fvJf1sZB401tZvTenmzWGTHR2QpbDxbPxpkB6539M4GqQgy/emP3z82izqgD+Fy9WHijulm+i0CfnHfMyk/dfFwb1LRItxHs8k2RLCXvlf4eDGd+gxl7dD4RL26adNwGfiLBUXXDty9/Ta92Jz/31Gnxv/iP6m79GzR+4zp4s7d972f3/R7e0nXV5qVermfknERNlStl7rmr5K3UOyLFx84MnM170P/OevUxURuJ/DMf5M5+8f7OdyVaJV2igKOQxNclNKYD3XVbpqxESrWHP+EP1zPt5tMvGqft3EkA2uBdG6AXi4FAgAASAABIAAEAACQGAQBCZBtK7mc6I78RLX70sT6yWlSDrAJCh1JqTzb8HyQZ/UU/yoImBFFuLb4T/7cI+Cfujrlm4/L0lyIhyiVWvdeRmdPE3aPNlRCyeHpHB9Zc6V/JdciwTx8DSyIUU2cu73ljw0CFIXR6bP8vgZz5JIOapPEnXEyOZEaziOVvPf9HGlDsXxsV2QrZ0bigH7GZnFIUBc2MQWM84c8sMlx1h2eCXB4Xu6+F7UkDBjRxOA1mFAzGvdearnj5sRq+L74PY3uR9+Qs8WMyaGWAFr+ip1D2nS3P1o5c43T7Q6qLi+ysa4XCmyB0Cx1jqug0KkKojWLHp93AtV/ZqdQT8NQLT2gyt6BQJAAAgAASAABIAAEKiHwO4TrVaW5I4SraIk3pAKsAiLSAaiS2qokEiQUSX9lBCtzQuzlAswMhCVPfkXemm1lyHrEG96XpviFCIlDgxCzyReqSlz9u61hkgKZWmZbXO/u/MO4cj0WbQE2iS+rdOshTpFp5eofOBmtLpEaycf4J6GzRrf82Ho4BcTQP/EbTUORU8sz8ZRk8HsPz41OeiQ5U1D/34M6WKECcY2f7PN0NaZ1HaWuLxbHKJS3dKFHz305JixE7xHmde6fk/KSgTK29vnVXtf2zFRb5mL98SLGZ6vskRr5h5oY6B9jmpZmMDp87H7ORvjvOdyVUIuQKpK3B/OPamVIXxuj9HvnmHt+bRVOqYQzdq9tRdW9evm5qzVA4jWtWDDRUAACAABIAAEgAAQAAIDIrDzRGtUdy6gl7kprqyXlHUyWh0C0XwJpQi55GU+ycl1cgRh0sMnqUL9pEtgO2J0uXyjRaOzl7LHypYLOCFLdkSI1mKcSolWfUo202azWS4LVHFoSoIhhiPX9zn8ZAm5Jm8i8ZknWrvMW1e6Ijd+SxUYBN7pk53hGJJ08MlgV7LCoUxyhH02iy5MtFqkULaP/IcDrl9VjMQlHcwYssqy29ji3O/+x5AYoZ3L3I3HxRk9/jih4HMgERObPq851+didzNfOeXyikltpVjce6Dzp/6oMaPl8ogWC5voTWZ/M+KT8wGMtdZxAFaTot8H73RtSAdI3KHRGkFQHOyppT24IPPaVfUrb8jqrUC0VocUHQIBIAAEgAAQAAJAAAhURmDniVaHatkhjVb5BirtlYc8tRmtoRJ0mcZnSQG4equqr7/06+WOjpusJouoCmiMqvd+W4tR9mO+5EWlA16tg7aGJ1rXwalQOiB04rM+GTpGWK5WRMfH9DP3u6E76unxOqRozvdJsuj6nQ5MfcQKRCtHwzUcD9pnF3RxT3RmEC8h8ug1dGhXIgsuR5opnwRO8W5P++bej6k+8kSrjo2cX/n3oq3PK5+J7Ps9kHXOvNbD27nO/F1IB4SzkeMxUXmtC3bHixnO8zedFd4NXjhf9/nrZsq793M2xuVTf1jpALk2Sb0NpQHdrDuPZ3ZW/RD+9scYX0ZrH5IBet4gWrcTZRgVCAABIAAEgAAQAAJAYL8QANFa4G/WS0qI5NRjeARGoNQ/criJdfhVUP/TfpENZaW5GWe+jqgiiSwtxcB8suREi2n+hV5xQn6mYlY7cy2cHGLZISlc0tkv5V6RkgMWBeG6rLcrGRd4qkPZ5PFNikR/jf3OmXenu7vUJ08HiJQ80dplxOlyb0XCKxvfr7/p7FHrHGu7umzIEi3OYKm8eY818eRmXIezJV8NiQOHJA/ct/k4CpXnB3wqD3VrNJOjcWb4VRBXbVzU9es696KGhnO/x0g3zrUu3nZsuThENGgV60Y/Tu6tDzcFj+WNmvJjxijft+5B3j1kGVky3yDRGrufOxLT1MqVPjbic3iitYkFncEayHDdyIkbXTwuotVbf8U6Yh0it9FkibWH2WyI3q9GRmvvEGMAIAAEgAAQAAJAAAgAgQ0RANFaAGD6JUUTa0aHhnyBL3EgiJor+hBkHM1o9vpKqmA0oMfX6jfqvk2SR5NH4tKGIHJ0+szMVtsOs5+A/Q42op+rD0GKGqWtn/+I/ghCsWmsbXA0BIlsm3XXts6jmHuov1N6qoCTGjM1T9/GOF6Bvjy5Cmcs43fevBXZl7Ih388FXdA93Tf+mS2XdLRYkFAZFWTn9fsBndyr//9ySQ05rL2jDla71xe38dDFaH58g7SU1wvC7YYONXHs+iOJUZcR5962JXZk74EN7seqdpiyuKx70ccnGb+Ze5Qfd51xmkD3cXihy0+te+w+49yY0HFyQveR52HBYzvatI6vuvszdg+1H0laS0Lz9c207dO6yvYzxb2fX5qU0ajvmM/lPgi5zqbwWlDDp2V9dFI78rqgjnBZj5u0dv3drvaOnvYmY/Th103sWedaEK3roIZrgAAQAAJAAAgAASAABIZEYGJEa7/Q1X9JCWtC9juLWO9dZpZxLldHDcx/0PZKPXvCKamnux0vTH9UN7tuTDPuKc6Kpzjme7F4MowLUjGxotvbA7rUNeeM3sbfZMz3gEKv/lo3fq/sg4VT8CuI1n2IVMwRCAABIAAEgAAQAAK7jQCI1gL/1X9JGQuxI0DIHMBhnn5egFmdpj3hBKK1jnsKevFLYwsu7r1pT3FWbPeY78XiyWQvSMWEdRhYtqfdaDDuewBE625E0XpW1t/DrGfHJleBaN0EPVwLBIAAEAACQAAIAAEgMAQCIFoLUK7/kjIWYqcAhK007QknEK0De7O/07TrTKSnOKtj3ER7icXEuLQz64E/9nsARGs9X4+vp/p7mOHnCKJ1eMwxIhAAAkAACAABIAAEgEAZAiBaC/CawktKwXTRFAgAASAABPYQAax103T6FPzqE63/H/23//i/6Py//nOaTsOsgAAQAAJAAAgAASAABHYOARCtBS6bwktKwXTRFAgAASAABPYQAax103T6FPwKonWasYlZAQEgAASAABAAAkBgSgiAaC3w5hReUgqmi6ZAAAgAASCwhwhgrZum06fgVxCt04xNzAoIAAEgAASAABAAAlNCAERrgTen8JJSMF00BQJAAAgAgT1EAGvdNJ0+Bb+CaJ1mbGJWQAAIAAEgAASAABCYEgIgWgu8OYWXlILpoikQAAJAAAjsIQJY66bp9Cn4FUTrNGMTswICQAAIAAEgAASAwJQQANFa4M0pvKQUTBdNgQAQAAJAYA8RwFo3TadPwa8gWqcZm5gVEAACQAAIAAEgAASmhACI1gJvTuElpWC6aAoEgAAQAAJ7iADWumk6fQp+BdE6zdjErIAAEAACQAAIAAEgMCUEQLQWeHMKLykF00VTIAAEgAAQ2EMEsNZN0+lT8CuI1mnGJmYFBIAAEAACQAAIAIEpIQCitcCbnJeUr9vfdLB4DfZ68fxNd8fqJ7vdjJafL3T5M/RboKvZkj5fLkk0T/Xjj2P2pcY8fTLtFf/2j+jPAbVTmC3p+fyBTrp/CLZZHi1ocR+a9gU9f9+RmPZq/oNOdJuLZ/rWYHjzyNlJNFt+0ksDmI+BO4cLuqB7utduacde0fzHCQmTZstnOn84seatMbbsJiLTj+6MrbZRP6V9GsMpP0+er8S8yI1Twx/xGJ7RxQXRfQtkOF4+r9/pL13R4Y2Oo0x8N2PXmZ/ja8MHJX4seCygKRCYHAKctW5yk96DCU3BryBa9yBQMUUgAASAABAAAkAACOw4AiBaCxzIfklZzen3x5UiAldz+nHyZhGpkvChjmhUBFCIjDpqSUphpmz31pGsnH4U2Tqnp9M7ReQG7FEEV3osv80X3f4+oAUJe07paf5Ep3eC/FXk5ZsmQldzmtMdnT3+oJvDhhz9uqXfBwsigyxd107tvvwcGlLVIN7ktQKPx7OW9A1ibGCuycAQ2Wr7oxnPIzDzPk3hlJ+nJt/NcUxfdT4iTfwHYyIeM+lYuKSfTn82pgqX2Nh15he5V5h+LHgkoCkQmCQC7LVukrOf7qSm4FcQrdONT8wMCAABIAAEgAAQAAJTQQBEa4En2S8pX7d0+3lJlyqN0yZaJcn4QOdGBis15OR9CSnH7CdMYAqeS2WZqt/XIFobsvTVJS5dolUNQL//EP1rsnBDpPG6dvKJ1jDJvJr/po+rLpvYIgWbOR4ZmchELmnZguj4tWl31BHqWZwZOGX7CPkz6quY7SFyvosZz4Zk/z4O1i3nxHGt+a3tx4LnAZoCgakiwF7rpgrAROc1Bb+CaJ1ocGJaQAAIAAEgAASAABCYEAIgWgucyX5JSRGtgezBlni878rss4QTsx8+gRmQO/BK35ssSTH2zSFJuQAjS1BB6WS0qsnRj1YzwAS8m+96dnZZwNFyd4sIdklh+X1cAAAgAElEQVS/Fc1/f9CVSwBbEgh2prGyUxDTIiG3I2jVHG0C2w0tnk9D+gsFceESrSlfaYK0MdSWtnAzWiNEa6L/IE4dMy6zmjs1ByWrkcWIOT9XJoCI6ceC5wGaAoGpIsBe66YKwETnNQW/gmidaHBiWkAACAABIAAEgAAQmBACIFoLnMl9SUmV6sfIJ7dkPUc4KY1Nh+wLyAvwCUyedMBy+UaL92tZau/anCRabw5bXdkY5D5u6cxbU3JBac2m56B44C7DWFzz99dLq5urfjbkGRqC2JUJCPkm9G9rEa0ZnHJx0en2HlHKV7mMz5QvtA35WJDRZ0hMKF3h1Ni9zK/AjwWPAzQFApNFgLvWTRaAiU5sCn4F0TrR4MS0gAAQAAJAAAgAASAwIQRAtBY4k/eS8kW3rV5pTDrA1yd19VazhFNE59Ttpy7R+modQsUmWoMyBwKbFa2Ojw0Jg3gWpZqHQ6Y6pCmLaNXE39EFXdwTnRkSCh7RqjM+Qwd3PZzbxHFQZoDoa7UiOj42Di5LkMEMnLJxYRwsZh4Y5hPIBokdsD1PtHJiobm5zOzrTyfz1xm7yvwiZO4rx48FzwM0BQJTRYC31k119tOd1xT8CqJ1uvGJmQEBIAAEgAAQAAJAYCoIgGgt8CTnJUUQRVaWZCCbzjv8KkCwcQindD8qk/D9+pvOHudEd0qTNZRRyxmL00ZBGZAO0MSXIY0g20mzDta2U81fldUfMHRmW1c3PjGJSP1bOLP4lbqsVucwp7bTJnPz1ZBD+Lql+dMp3clTyHhl8eaclIauxkn9F8cP2TaO7ISWXbh4/qTDm3zM5Pr/DOneat9Hx15TOqDlcgMHxSUPv4r5seCBgKZAYKIIcNa6iU590tOagl9BtE46RDE5IAAEgAAQAAJAAAhMAgEQrQVuTL+kaKIt3qFZgm5rSLpapSJzU6tXCm3Jf0R/Dqj7p2WbTZnqR/+mCEVSJdytFKvSrFQl9+mxns8f6IRjj6P5SWTPK2ZruZ0aY/4cPg0dVkUG39ChdSCZ4z9Pn9bEyNBmtdxd0ke5T6M6tI0NIr6uPvL+/Hw5pScjFmbLJR0tFmSqw8Zi5uKC6P4+F5t2/7Y+qo1RaOzYHfT/s/f2Sq30Wtvu4FymCShW1fd+Vft9q8wBrAKCRURKZod2QkY4MxI7tDNSIhLsI4AjoAiws+9v1977GJZ3SWp167cltbuNW75JnmditXroGkNq+vbQUNz4RjSiJVUmVnNF52fXbE1YCtAUBLImkIMgl7WDGg4uB79CaG3ofFwGAiAAAiAAAiAAAiBwMAIQWhNQxwitLIOUHepj/jAx8e3O/VmCCWjaCgE9S7SVLn+7Ey5yf9OTUQrht81q7f65j681UOgIBPYnkIMgtz+F/HrIwa8QWvOLS4wIBEAABEAABEAABHIjAKE1waNBoVWtzWr2u53TfDOhiUOETTABTVsgYJV3aKHPY+hiLWoxlDVvj8GmNm3IfXxtskJfILAPgRwEuX3Gn+u1OfgVQmuu0YlxgQAIgAAIgAAIgEA+BCC0Jvgyh5eUhOFm2tQ4rCzTUWJYIAACINCUAJ51Tckd93U5+BVC63HHGKwDARAAARAAARAAARAggtCaEAU5vKQkDBdNQQAEQAAETpAAnnV5Oj0Hv0JozTM2MSoQAAEQAAEQAAEQyIkAhNYEb+bwkpIwXDQFARAAARA4QQJ41uXp9Bz8CqE1z9jEqEAABEAABEAABEAgJwIHF1pzgoexgAAIgAAIgAAIgEBfCOx2u76Y6rQTQmuv3QfjQQAEQAAEQAAEQOAkCBxcaO3zH/k5ZIOcRFRjkCAAAiAAAo0J4FnXGN1RX5iDXyG0HnWIwTgQAAEQAAEQAAEQAAFCjdakIMjhJSVpwGgMAiAAAiBwcgTwrMvT5Tn4FUJrnrGJUYEACIAACIAACIBATgSQ0ZrgzRxeUhKGi6YgAAIgAAInSADPujydnoNfIbTmGZsYFQiAAAiAAAiAAAjkRABCa4I3c3hJqYa7pvHZDS218Y9otVvQdQKT02kKXqfja4zUJLAen9Hb3Y4WWS8OmOPS73k96zCfc/IrhFbEMwiAAAiAAAiAAAiAwLETyEdoXY/p7EbKhkOabT5o8qdd/PUvn1uaXw1o+um657EJmExQeKM7iKqRAQJekaDQLDsCQnyk1SmIrFgTuxTktvMrGvAHZDfP52ZTT8T312xDH23/wdDEoO2crgZTEn9GtM8pBwEdQmuTwMI1IAACIAACIAACIAAChySQidC6pfn4nW4XE2pZW9V8EfWSUrwoXZbChMySav+lqWmgbOdjer9dtC5EN7Xn2K8Dr2P3EOzrhoD48uj7KXeRlQhzXI+gqGddStCxL0L/XtDmY0J/+DPym55++4s+RdQcHoXQuqbx1Q89MkZExLLIb5btfknbul9TYqClthBaWwKJbkAABEAABEAABEAABDojkIfQuh7TmBadb2uNekmxhFb+xiSybUcr2v363tstzecbmkyy3gPc4oQBrxZhoqs+EVDFsT7ZnWwr5riJLOpZF83ZFuyZiPj34hiySIVtr/dHYMt6Tevr66p0D/9b4pXuW9yd065fowOg1YZcaP2//zftdjuiszPa7f5Nl//t/6L7f/2z1fugMxAAARAAARAAARAAARBoSiALoVVkfjAE7WZ/NHr5dAmtVGS1Dmc8o4fKLZTFHVQBlovGj3TxV5YhUDNhi/IElyva3b1VpRIMAbfaounofzun8fstLc6flVILTAPWs9bq+qh4m4RGNJt90VSpn6BmCul9Dmk0Ilou7VoLqi21Yylur9lTsKiz0axDa9qllZ2I4tWCX2r9zjLu5LZbNmg9O9piVLq98qmPYwwnF1/ped+9mY2mf82sMXtML0QPSvmN4YxW9690ExlP0m919jK7/TYXo+Lz9JbeWSmQwFyz+7Mz14P3kzDLeVzVCmXMXuih2HKt+H5TfHkznNHsckpTvdiyjICk+aiXW6nPZtUYF+talYXnehyJtXlQs/Y1XVfcPrBjiWdTukwLznGjLExDPznX/tIePW5S17SUdTemrE6rgpwjg5XPie+n4/ji8ViEVis22Trwly4gtGpkILQ2/XMf14EACIAACIAACIAACByKQAZC65a22z/054/cameLhm3BjHr5dAmtcosif0EnveYhz3b9qmrKGv/mL9xfTPg5p2d5eNVwSMPLJ/pYXJeiUSViGTUVHf2P35jAycouioOvpBBUCZx1fahlGoz6dkVm8eMPEwUvnQdriXtVn9X/OzCWYntlmRlVcKbZiu6/f4pSEm4bZWIx50tVprEQOBTRg42plpdygM6eflHjoPL7hDYhG0sf+rj6OL4QPcuSG25Od29K5lnJV8/+0rZdG/Fm+teci67P1bEzYayuD/MzLVPOY28lzOkxmj7XijWnLn7kgNdjuvp5FHUgNUb6lzClEMjavN2VQpQ+TjUDs935WPqnJptOnzOF/XxtGyglXFzxdEd0o9R71TjsNw63TwuBlMQXXN6yMsE5znrf109V5NfNF34nNdszYU1LWXdDz8SoZ12oEyX2RZlf5aDFo8mWPqKMVntxpKsHope62I31QdGuVb8m3rut5hBa2yKJfkAABEAABEAABEAABLoikIHQaqDhL+/GS11L9KJeUiyhtcqGMrNGuVm12wOVTEmuDLqEg4CYYPZflDHQbUnso+TpPkgkRRhzCWXeunTmWNi/jRdRU6STAonzsBMne1U4ui7LPtTzasEvWowqfn/8cWwfNWx0iJG19f1qxq1xiuJr1Lc05t9BhdZIe8NCKxPlInwaEz/Sr9s5zTcT4hU7Al+uCLHtin4eqwP9VI4sK/T5/MNRKmX/+VhNbeMLIGUc+nZmc40q1bXwIUPetS99HE6fyi+4lIxb56Mgdk00/dbQT7bQqjyvomI4nU9oHppcop51sc9Vl6gKoTVIz1wDghdENGjVrxH366IJhNYuqKJPEAABEAABEAABEACBNgnkJ7RygYSrb60f9hT1kqKdGly5yhJZjXburftUZboKVZbXk+PbmZVar05Rzde/U1TwZA0GbPSJmPZW6SpD1J3BWpUPcB5KEhiLPSHUEhI1p0o7hBMhcimHkETxasEvxSAEH8XvMTY6tsMnceT3dnCStYUtwHqJjjrhqC4WKnHMLh9BijgWHU+R9jpFOel3nj2uCK11cy3SN2Lq1git1rzWD8WxOHlrPdcJcCpj/3wsXe37wir6i6yaedfBumL5tBDyeFmF0qeeR2fUHHetv838VCu0RsVwi372IIl61sX+JeIQVfmcfr2vzzSO7X+vdkea0SrLWbAM+BZ/WvVri3aldAWhNYUW2oIACIAACIAACIAACPwGgQyFVjsbrC2wUS8pzhqtugVa1mVtezOrzi3omS+ttf177ufMLJUChdfGmMwqmdErxJ3b9/rSAebW/dqxRGVF+QUfS9Qs3BTjH2srt0MAT/KLFiKV30WNUlNwL8RgRUByZwZXglp4TB6hVZ4UXjOJwkJrtUXf9G966YCaeIqKBzGQ8H3Dc03UWg77RtxvTO+3C/Hlj0ugVX7H5oiZsVrZe0dvZzfkzNB2ieXWWOvnY+lmj4gcnxnpnnfhOGQWxKwr8gsRWzTm9UqL+p92hrsjkCPXRH5lC34KCq3BORfDJ9LPnnkd9ayLfbCiRmssqaKdWkYj8dJA81b92q5p0b1BaI1GhYYgAAIgAAIgAAIgAAK/RCBDoZW9YD7T+YdSD64luFEvKSGh1cwIi2ova7i6xB/jd8H+7W3nQj+QtWAn9CfYhwQa88JvixN1NVpFKQWuXtEHP7DL2FY7mNKlPLjLt/VYO705nFnH76VkDvlrULJ93+JHF3Da8IsRpFLQWd3Tq1Baa2x0CIcpHMWI7K3eUXwTSwcYAl5Y8HSMzRC7yniKtJeNNnzfCJ+qjL3xw++m1C71CK1lVuuIRkuiO7WepWGvOFDKFnhjBUpTLHTWU/ax9ImS6zXR9bVSB9WXIV0zn6vZ5Sw7YPnMGUufpGZzRwmtsv6qkSnsvlbGRXM/BUsHuE6aj1jT6viYX3CFHolRz7pQJ+Xn9i4TxvbtTj+AMbq7VhseX0ZrFyUDJLJ2/dqqI6I7g9AajQoNQQAEQAAEQAAEQAAEfolAdkIre9l01y/cn3DUS0qScGofRGW+ZOllARx1IwP1HuW2a7U0gfU7U1TxCBh2jdkYoVVmVqmnjocOw/okfi/S60S6xmKXTVjTeEy0KEsr1AitZZkA5fArh8AU5OWq55nolzq/k3lAl9dGk2s8R59I5+c74GUsvp92dPfGgSsHq1UiYKgGb1jwNEXR+ngKx4NYB8L3jZhrCfGjrUmerepCAF1qQqFctXR73V+WxAmt9fyqVdInQOnX868enNucfUJrdfCfaz6L+8esK0aJjyif+p8B4TmuXNvIT3HzhY9eLV0ieUSsac4s+0/3uht6GkY960KdKJ9z24osY/Fl2jc9GV8mJHTXYtPjElrtv1/Ug+/2H3bbft3fovQeILSmM8MVIAACIAACIAACIAAChyWQgdBaiA4FN2dtypaY1r+kSAFCuZnzEBa93XA2o8vplJZEhcBCog5rWVJREQFLQW9Iw89PEk3Uz7nqoV1v9y9qvul1Lxv0YdWiVV/ozZqbatkA+dmQRiOi5dKuz1n5MG4sQpiQ3JX6oR4bq7xUcY33elMoKJ3i4UX7+KXO7/U22jVMheHRHG/feRZx5Qm9BquPj/y9uI9tv9u/5lbvKh5mmxeiByX2hzMSpRPi4omVpmCJpSF/2rFv33fzcUvvbB7W+jQUP441wViL9C8v2Fr2ly6Kccimzrm6EaJsOf9JZIKbPhTZr2n8ShO9pRiMcZnrnHfeRcznBusK83mcT8/p+eyGltaaKUZcvyaqjmvmp+Hwkz4/Y9b5mhhuwEdks6rz7Im+B34ObKRdCHLVvNTXl5Yezw260f92IG/t4wZdN7jEt447D9Fs0H9Xfm1oSuPLILQ2RocLQQAEQAAEQAAEQAAEDkQgA6H1QKQ6evlMs95dNzKtD7RunwD80j7T3+6xDZ+KPljWr3J2naJjmtunzWzs42Dweq+Xrfhtq/a//5rm8wFNGh80dGx+akrEz6ELobWplbiuPQI5+BVCa3vxgJ5AAARAAARAAARAAAS6IQChNYHr77+ktCH+JAwYTSMJwC+RoHrUrA2fBg612c5pvpnQpEix7rLsSXPw9aU3mvf7e1dqNVIbmHGcfkofSB2H33/WpY8HV4QJ5OBXCK1hP6MFCIAACIAACIAACIDA7xKA0JrA//dfUtoQfxIGjKaRBOCXSFA9anZon3Z30ngb0I/n8KJ9RtNGPc7j9lMcnTCH33/WxY0ErdII5OBXCK1pPkdrEAABEAABEAABEACBwxOA0JrAPIeXlIThoikIgAAIgMAJEsCzLk+n5+BXCK15xiZGBQIgAAIgAAIgAAI5EYDQmuDNHF5SEoaLpiAAAiAAAidIAM+6PJ2eg18htOYZmxgVCIAACIAACIAACOREAEJrgjdzeElJGC6aggAIgAAInCABPOvydHoOfoXQmmdsYlQgAAIgAAIgAAIgkBMBCK0J3szhJSVhuGgKAiDQIoFcDlFqEQm6OlICeNYdqWP2NCsHv0Jo3TMIcDkIgAAIgAAIgAAIgEDnBCC0JiDO4SUlYbhoCgIg0CqBQx+w1arx6OyECOBZl6ezc/ArhNY8YxOjAgEQAAEQAAEQAIGcCEBoTfBmDi8pCcNFUxAAgQ4IrMdn9PdiQx+TPx30ji5BYH8CeNbtz/AYe8jBrxBajzGyYBMIgAAIgAAIgAAIgIBKAEJrQjzk8JKSMFw0BQEQ6ILAdk5Xg1e633wQtNYuAKPPfQngWbcvweO8Pge/Qmg9ztiCVSAAAiAAAiAAAiAAAhUBCK0J0RB6SWE1GAfTT3+PwxltPm7p/WpA08sV7e7e6OxmKdqPVrRbXGvX6v0NaaYIM757DWcsU45oHnEPqw/Fhuoz/b7MQPW60WpHjz9y3CltxVCFvSKzr268JtRDspb3ZpmI0l3SX06bN2Ph1+GMZpdTmhYu1scwotnsi6ZKvDRl4bSPx9qEGFnbxheihwGVt1bausbo9o27DzLngBbXytZ5T+zH2Lq6f6WbyniabfzjSbFdzS+tiy8W84vr8Fj8C4G49vUeWa0Jyy+aHpBA6Fl3QFNwqxYJ5OBXCK0tBgS6AgEQAAEQAAEQAAEQ6IQAhNYErDEvKUKguaTVbkFSNuXi1RcTvs7p+eyGuO42HNLw8ok+FtelEKYKbfwaqsRXIYC5xFb1Xluajx/odflJXO6tvceaxmc3RFw0IqI1Ewe/3GKuSyz79Ai/0W11RtINLn4+Fx2Stbbdm2ckTokKkVi3Y0vz+YYmEwaV+eOdbhdM8BS8v6SwvB7TmBaFSL0/Cz1exL2WlnDui0shyNaNsRIs6/qoi6nCpmBcSmHYiGv2xQGZ4nF9GzVu7FgphFKlTyvO1mO6+nkUXwRo8yN+LLWx+3pfiuEJyxCagkDnBGKedZ0bgRu0TiAHv0JobT0s0CEIgAAIgAAIgAAIgEDLBCC0JgCNeUmpF/+YoOUSeIzfObcWx4lnYjgR9zDH7bjndj6mdyKaTpkeWwjH2znNn79pujRF2ZS2thjdvtDaImvG5oHopcgQZbZW4jlPHy7F9cH8ip7PP4R4rf0YQmvxWZ2wHC06W76zD10KxmVgjFVmbL1Yqw3ZZ5cmbtqxatlaCNufVpauYoujjWpLTJ/WUsBifTMhrplbX0Q0mGPKDaJ9m7A+oSkItEUg5lnX1r3Qz+EI5OBXCK2HixfcCQRAAARAAARAAARAoBkBCK0J3GJeUoKClhRBWekARY0TGasjIWg6sktLcU+2KbeEu7Ih3aeba/eolE2enSkLHoht0eJDLrTe3tH3oMrEXM/nNDj/poGV/ZrS1iyxUGXHpghQB2PN/eHa/y/8xcTVsmSEowSEoFkntKrlJhqw4PYpYrgjpoOsAmPk+bm+0hiKAFoEjiem4uJSs5XZ9fdClGDgWeFqOYQi9j1tvEJrRHs5jqDQWjeP69aWCJ8lLE1oCgKtEoh51rV6Q3R2EAI5+BVC60FCBTcBARAAARAAARAAARDYgwCE1gR4MS8pQUHLI7Ty64qtxCJDku1M1w/LUbMofRmGhURa1WhVxFz1HnKruChpMKE/RUbgpSW0Luj2Xdp2Tu/zAU3Onx1lBpjQGttWzWgtxLeiFAG/l1F6weeig7EuhDkp8pn2VHbc0ZtaHkBrGJPR2oxFjDgdZBUYoxDe68piVOUH/DHlFlrNuJT34TVsv5/4FxK+2K9r4xJaY9uL8YqY5iWEfRmthtBqjsW7vEBoTVh50fTQBGKedYe2Cffbn0AOfoXQun8coAcQAAEQAAEQAAEQAIFuCUBoTeAb85ISFqNcYpPxO6MGqDTRrNvqF9gi7mEKPTVC64RETdLL0YwuHic04Yc9OUoHMFEqqq0h2CkiVvdCawPWvlPi12taX18XGa0iu1Jkt9oieX1Gq5KV3ISFw3dcKFyvia6vlQOxarb9B8ZYZbTW9BGMqYi4VDJnrZrFVkbrp3aYminG2kJrfHu9vm6s0OoWkl1LTLQgm7A+oSkItEUg5lnX1r3Qz+EI5OBXIbT+L9rtdkRnZ7Tb/Zsu/9t/0v2//nk4kLgTCIAACIAACIAACIAACNQQgNCaEB4xLynRQqtap9JRKsA6/MpZQ9WX/emoH2new/i33BZulw4QGX2aiOU8OKvK/gu3dWW0qtvw3YdDma46JGu77MKaxmOiRXmYmbTZrqUr7E7JaE1lITNhi9ITXGWd0/j9lhY8HTMhG1UpTcFtLsYY1UcwpiLiMtLWsO/1aGnSXqu1W5RWqOZH3Fh8y4t28FjCGoSmIHAIAjHPukPYgXu0SyAHv0JobTcm0BsIgAAIgAAIgAAIgED7BCC0JjANvaToNSxZrc0XoocBTWUJTl7L8pbe+QnqQxp+fha1Uau6nKo5QtyTv1FENKtepnm9FIHq7iHFOdH/cDajy+mU2O1YJuELPZR1R7m4RGMa04L/V61Xyj57/KlqlKa0rcYq7BfZrCUsmm2eeH3YJdl8Dsla2unyh1afVdrJM345SVH+ocjyrSqxOmq7ljDSWYhLdX+SdXCUWgdWD3pVXPfFXBLv4lZmTH3wc8PqYz/mPqv7V7rR4sQ1z0QpA05Gqy3rm5eyvcHRsT4IXilzTJ+7QnT/SxdGaZCEpQhNQaBTAqFnXac3R+edEcjBrxBaOwsPdAwCIAACIAACIAACINASAQitCSDbeUmJ316cYJrR9BD3aG5d+pVrmrPasEV2Zvz1uXFgI2/KwkONZ0p/0xM7hC0ebMOWffCHsPH7qToUTh0sE6Lf7hSh1ajRGgMG2awxlNDmNwm086z7zRHg3i4COfgVQitiGwRAAARAAARAAARA4NgJQGhN8FA7LymHEJsOcY8EcHs21Q4lSuorLw5s6M1Z+MGtRX0ACK0c0Zbm43e6XVQZsRq57ZzmmwlNZEZrotBq1llOCmc0BoEDEWjnWXcgY3GbaAI5+BVCa7S70RAEQAAEQAAEQAAEQOCXCEBoTQDfzkvKIcS/Q9wjAVzjpmIcr/cb+kjOZi1EM7ZVPVEMa2xupxfuy6JT4yI7zyUum8UWK2Gg1X2NpIZmIHBoAu086w5tNe4XIpCDXyG0hryMz0EABEAABEAABEAABH6bAITWBA/k8JKSMFw0BQEQAAEQOEECeNbl6fQc/AqhNc/YxKhAAARAAARAAARAICcCEFoTvJnDS0rCcNEUBEAABEDgBAngWZen03PwK4TWPGMTowIBEAABEAABEACBnAgcXGjNCR7GAgIgAAIgAAIgAAJ9IbDb7fpiqtNOCK29dh+MBwEQAAEQAAEQAIGTIHBwobXvf+SfRFRgkCAAAiAAAidLIIfMx5N1Xs3Ac/ArhFZENgiAAAiAAAiAAAiAwLETgNB67B6CfSAAAiAAAiBwQAI5CHIHxNWbW+XgVwitvQk3GAoCIAACIAACIAACJ0sAQuvJuh4DBwEQAAEQAAGbQA6CHPyap18htCKyQQAEQAAEQAAEQAAEjp0AhNZj9xDsAwEQAAEQAIEDEoDQekDYB7xVDn6F0HrAgMGtQAAEQAAEQAAEQAAEGhE4GaF1ux7Tw82SPhmm4YhmLwua/GnEjNbjM7pZplw7otVuQdcpl6DtLxBY0/jshr5GK/pYMG+taXx1Q8vLFe34v/EDAqdKQMwNsexhPcs9CuoEue38igZT/iR1/AxpOLqnl8WEGj5ec0f7q+OD0Pqr+HFzEAABEAABEAABEACBEyFwEkKr+8VwT7FgO6erwZQLt8PZhj5U1XY9prNCibU+O5HA6uswNUGeDWI4pNnTB02gs/bVpbC7LQLlurbn2tmWPeinMwJBQW47p/FgyoV3+Yzbruf0cCOeiTSc0eYDYmtnDmrYcdCvDfs95GXIaD0kbdwLBEAABEAABEAABECgCYH8hVb2Qvh8To+La55hU4muQ5ptPhpntVKk0Dpa7QjJkE1CE9eAAAgcFQEIrUflji6NCQtyVYaz+mWi+qUmnn1deqhZ32G/Nuv3kFdBaD0kbdwLBEAABEAABEAABECgCYH8hVaVynZL6+cB3/a/d6ZpQ6F1Ox/Tw1SUMBiOVvRSCMDMTP+WTDWDbEvr8QP9XX6KzCEa0mj1UYm5SjatGRDVi6/o42ZZbP80SymE+qAqY5dbMFvR/esNVbtJhb0DY4vpaLUiupHbj/Wspzougk3FTYz5hRb0XGYO87GOii3+6zFd8TIRQ5qtPmgSYy83raoH4RtTVGKrwS/Ul2/s9SUqRiRwOmpYWKUx6v2txd1oRKOvJYnQUL6MMGNiH9asjEYso1As8goPhb+HI1p9pJfocOrpeoEAACAASURBVMbWdbXxuTX/SGZNVmp2TQ0L0aVj3vn8ydsH1gHepiif8cmSu4f0+clXLlZ9hT6Xn9YaZs5Vc43zzmUP73Kus89jYyY0rsR+vGtt4Uf/PHXMUTMGEm1xrtnBORLjZz0ow4KcW2itWOhfZDadY3UxH/08K+YOfyY0XCOaTtljuy7s12Oz2LYHQuvx+wgWggAIgAAIgAAIgMCpEzgdoVV7GS2EOuXlPjkQGgitUtDiL4iDYuul9uK9pfn4nW5ZfTulfzUzSLzIFi+xGyl46lt5S+FM2b7Jfvd8LgRZ+TI8Wm34v+dXA5p+mi/GRR2+QB/lFlGnvduib10EFWUVqvuFuJif85INwxmtPiaVmFvauab5mOj24i+vIyjG+KeqqyvbOewtRYKaNrFxEttX3djX4zHR44Ku/1SihowF/tliQSTrBRc2M2FiIL5JKLfuhv2t+ImJdRsmVsrSGLafqr6bsxbaR1HrOMA7FM/7CK11scU03H39U33Z0M52e4sZE0KL2qmq8CTmdCG+evyZEhf8i6lz+cWGGIuMPVdGo2+NS+WtznWhqYdjJjyulH7q11qxHqxJTMdrFjBlSRnpj+qLDHcMtDGmujly9yaY1a335roWFuTsuKvKrgxpNHuhRVFOJ9XnvCSB8lwMzf8Yf++zRsSu+X1oF/br8Y8CQuvx+wgWggAIgAAIgAAIgMCpEzgdoZWJJts1PT/cFNl67MVzj239yUKrfDGVL9tS3NKzVefzDU1YQdCyf10AXY+veCYqf2kuMzrDImkZ6GW/1X3LF9nAy606WayXX0XIdgo+SgakLrQGuDjs9dtxS5vxM/082gedxdgb0yZ2wbDFAZcgFhMThZBjiWnCEvM+TGUeTLmqIg7wivK3QxCn6ndlDUaZocyF0f1Yu2z/4xQN7TG2dshOILa4gMa5183ZNP/sa3tcXEX48/a9EARr1gFzDTK/2JFzXvmSo5ZXiHfoc0e8/zHXnYEUOlPXN9eXGeG11i+01n1Boa8iQZ9GjMklRhYLRNjPjkUtLMiph6OpHbBdBC90e/1HHIYV9Gl4jnnH5unf9TyLXbdzbxf26/ETgNB6/D6ChSAAAiAAAiAAAiBw6gROSmgtpCk7y7JJFKQKrd7tnapIuqWQ0CpNZdlDz38dW7xdYoQ6PkedRV/GED9Z2nOoiXbNC9HzOxFNxeEodgauzGgd0HosSjeUGa2leGM6ISaTzFFugWW6vkzITFaOsTemTWyo+MtAKHyiYiJSyNO0jhGtXlgmrLrd3CE8lb51CXNK1l8h2lpj2oO1JrQ6oKoxVCu0xDrE1S5Uc7Qj/wyHI7p/eqRJg4z6oCjHa1tE+PPurSi7URMXJp/ofzeby9U2cX/2b3COlmVC6uK9rkyL/QVc3VorRurKaHUIrQoWNQaCa0XEmEj7EkQ5hCpyvTc9FhbkXF8cOWqge3ZdlPeLmGO187/h+PZZNvp8bdivxz86CK3H7yNYCAIgAAIgAAIgAAKnTuAEhVZFfNqnZmJjobXuEK41zecDmrAtl56M1rJmIs1o8/QttomrtTQPLrSOaHR5QY+Lc3p2ZV2u53RVnEQ9HM3o6eKbbljGpbS5fBH3cClfpN2fqy/hq/tXuuH7pe22VTu/vTFtYheMKEEsMLbqXm5RQxMry9IB1cnfXKyMEGn+xAhzi2ste3Zf1i7bD57RGuIf+rxSixzb98WHVsaxLO1gfCHRalzF+LNTobXZXK6EVv8aGZyjUfHuypL2ZJxfsYxm/1qbJLSa5T2KGHj8Mcu0GLZEjOlYhFa1dALPqi/jrGFMtPQ8i51fubeD0Jq7hzE+EAABEAABEAABEACBYyCQvdAqXsyJZpsPKkrGlSLm5SFLB3hqrmpBsB7TfFBse3cKrcZ27rJm4i+WDihFTb8YaI5RKx1Q1gL1lHIIcDOFrI2s4Vhu9zYErxp7q8wyyTNyTI6ZHCW0xsQE7zteaFVFU77lP2aLuFOYC5UOmNA+rI9CaA3xD33eQGi1/FMuSnGPg6i4ivFnTFyklg4I8dr3c+3AQM8cjdhmHxd7cWttE6HVjIEXeuD1pNXax1rd3Ygx/WbpAK0Ej5qhyoTWxx+rZq0W6aGYCAmtUaVR4ubWKbSC0HoKXsYYQQAEQAAEQAAEQAAEfptA9kKrfQoyO4F5QDdU1LAUb93Fy2BdtqnhKuUFsayHWTRRt4KqB8VUthQHDv3Z0nr+ToMJ2+rJtp/+0CM7CMtrk37Sc/mC7stoNcRGOYKYw0OqMTQ/wMUZ3I4swXouyhZ2eVDTH3Zo2DOdLxbVYVjlWJXagaMVbRbXnGfKgTP1B3zFTdmY+3EJVRWG2aFFWkyUHvNmTJr3KQ/DUjImw/5OPAyrBdba2GMPw/LE8z4H3bj4y9jSDl9SYq+as2H/tJ3RGhdXcf5MiYvYw7BC8dyEt9MfEYfa1R3+FOYYWmuL58iSreUX9PZ+Kw5/cjxLQjEgD6uqW3dCvqpbr0PXula0oCC3LQ5zVDOzt2saD1gGMPthB07qhy+SY/2OmWOxz6Law77WY7q6WdLncESrD3bY32n+BP3aAywoHdADJ8FEEAABEAABEAABEDhxAtkLrcRe/pQDsGg4pNHTCz+JvvxJFForsUCNHibSPtF3+aKpfqYcpjN+oOmSHwdObCv9CxdWfQeLyD4qsVMehkXshfHljt6KsQ1HK/pghx+ZNe+c5RGYSPDAD9UqDKHZi3KAVKgP4/PhbEX3rzfFKeesR1+NRWOcao1QJxc5ft3ekpvPTjOrqty+WgzXZe+K6EYUjxVIosfkWEGS+DDR2BUT1dirE+S5ZVV2tq++IYvx++rUb1azs9bfWgbkjGb0KmJ0OKriok3WuwVdxzIKxSJDspeI4omtanHoxj/mGhTzIIplFuNPfr9QXLAmcv0c0mhItPxka8aIRqMvWi4/ia07L8WXGWII4XhWY7FaAwNzvfCzyIYPzdG09c0316k4eNC31lZrMTsczrWOj2hlrCuV8cVzqDzQcI8xBedIhJ+N+KsT5OpqyrL1aTi6p6dHtU72HnMsOLbION5rjYiZnP1oA6G1H36ClSAAAiAAAiAAAiAAAv0mkL/Q2gv/MAHyL12sXqwDcrZrVnPzm56YONWLscDI/hFwH57Uv3HA4lLsvBqILz72qUNt4gwdHgb82RDIQZDLxhktDiQHvyKjtcWAQFcgAAIgAAIgAAIgAAKdEIDQ2gnW1E6VU6sdl67HY6IFhNZUqmgfSwBCayypfrTryJ8QWvvh/haszEGQawFDdl3k4FcIrdmFJQYEAiAAAiAAAiAAAtkRgNCanUsxIBBIJdCRMJdqBtq3RKAjfzrqK7dkMLo5MgI5CHJHhvQozMnBrxBajyKUYAQIgAAIgAAIgAAIgEANAQitCA8QAAEQAAEQAIGSQA6CHNxpE8jBrxBaEdkgAAIgAAIgAAIgAALHTgBC67F7CPaBAAiAAAiAwAEJ5CDIHRBXb26Vg18htPYm3GAoCIAACIAACIAACJwsAQitJ+t6DBwEQAAEQAAEbAI5CHLwa55+hdCKyAYBEAABEAABEAABEDh2AhBaj91DsA8EQAAEQAAEDkgAQusBYR/wVjn4FULrAQMGtwIBEAABEAABEAABEGhEAEJrI2y4CARAAARAAATyJJCDIJenZ/YbVQ5+hdC6XwzgahAAARAAARAAARAAge4JQGjtnjHuAAIgAAIgAAK9IZCDINcb2Ac0NAe/MqH1//s//4t2tKMzOqN/7/5N//iP/6T7f/3zgCRxKxAAARAAARAAARAAARDwE4DQiujoiMCaxmc39DVa0cfimojWNL66oeXlinb83/gBARAAARA4RgI5CHLHyPW3bcrBrxBafzuKcH8QAAEQAAEQAAEQAIEQAQitIUL4vDGB7XpMDzdL+pQ9DIc0e/qgCXTWxkxxIQiAAAh0TSAHQa5rRn3sPwe/QmjtY+TBZhAAARAAARAAARA4LQIQWk/L3xgtCIAACIAACNQSyEGQg4ttAjn4FUIrIhsEQAAEQAAEQAAEQODYCUBobeKh9ZjObpb2lcMRzV4WNPlDRNs5XQ2mVTYnDWm0+qBq1/yW1uMH+rv8LNoYnxv3GM5WdP96Q9MyPXREq92CrtV2wxltPibEbs9+tvMrGsgLtM/EvW+WRWeq3a5rtZEW9y3bjelhKrJWh6MVvSyu6U+s7Y4+iHN6obu3AbkQi0tGtFoR3YR8kGCHlX2rjHk429AHdyp+QAAEQCB/AjkIcvl7KX2EOfgVQmu633EFCIAACIAACIAACIDAYQlAaG3Iez0+E0JgIWDSekwD9gspaK7HdPXzyAU6JuLxz5hAyMRRVrGUXz+k2eaDJhsp3OoipnmPP4p4O1rtStGWCaoPr5/0+Vn0xzXBLc2vBoUwq/5e3ptotNrwPkQ7vQ2/fvxOt4sJ1d2XCbnclsGcxoMpLUeiBmuK7WofXJwezmh0+U13jwu6/iNqvXJ6xZjX4zHRYkEU8kHJufKTcywaV8bkT2V/MZ6GYYLLQAAEQKB3BHIQ5HoH/QAG5+BXCK0HCBTcAgRAAARAAARAAARAYC8CEFob4iuzRaXQOh/TYLpkaqB12JMUWlnGpzgYiomdVzyjlIud9FxkyOpip3kPNVNUF1rn9E6vNJ1+Upl9uZ7T/OebpswmReCtMm0rUbe8j2b7lubzDU1YQdVSiFTtkwKo7EcKu+LfA5lNqwjPMgu4tL3sVxeYdZfYQqv8PMYHUQwd4yuFYgitDWcILgMBEOgrgRwEub6y79LuHPwKobXLCEHfIAACIAACIAACIAACbRCA0NqQorYtX/YxHNHqhWVhVp3KdsPRjJ4eJ9pnrBUTYZ//Lkns4q8RWl+Int+JaDrVsjt5H/M5bW6J/vJSBUK0pPmcBuffViYty7wVgqdDaDXKC9QKrb7yCcUYbt+LsgWsT5/tDltsd0QIrepFhg80odXLsLoHK9HwMrmmjcyWhdDacIbgMhAAgb4SyEGQ6yv7Lu3Owa8QWruMEPQNAiAAAiAAAiAAAiDQBgEIrQ0pWtmU6zk93IiarGq2qRRTzdIBRGsaX7Et8TPaPElB1Ce0jmh0eUGPi3N6NrbRl0LrZFJupR/NZnRBtzQ5l5mySsZotNC6pvl8QBNWm9SV0Vr2Y5YcEEArPjW2B/oQPUUIrWX5BtsHUXYIg2n8MC0EbyUoILQ2nCG4DARAoK8EchDk+sq+S7tz8CuE1i4jBH2DAAiAAAiAAAiAAAi0QQBCa0OK1pZ0pSaqfXiSKRZW9VN521IQ9QitZaarW3TkGa2TiXIwlnlQliK0OrbrO0sHrMc0H5gHeyn2eerFSpxVxq+8xmF7oI9UofWPwwdRdjgE3bu3ogYvhNaGMwSXgQAI9JVADoJcX9l3aXcOfoXQ2mWEoG8QAAEQAAEQAAEQAIE2CEBobUjRexhWkdH6+DOmza0oI1An9jGh9YUeiB0IZZYOiD9Qakzvt0wULcRMKQ56MkZlv/7DsNY0Hv/QIzsIi/Fx1mitDtXiZQg2bKxbWs/faTCZVFvvZTkCj6hajlHpYz5+pvOFODSsLqM15ANWDjeeYVHqgLMbVAeJQWhtOENwGQiAQF8J5CDI9ZV9l3bn4FcIrV1GCPoGARAAARAAARAAARBogwCE1iYUffVJh0Ma3b/Qgm23py2txw/8wCv+MxzR7KXIEFUOw2K/X73c0dvDDd+2Xh6YZdyD1Q69f70hrsfyHyNrtTyU64rebz8q0VU2N+qv+m2rMk/daNSDq7Y0Hz/QtBgjq0P7wsTZWNv5DXROZR/FZ/OrgTJmJaM2xgeRdpCsx2rWly0A2BnKTYIG14AACIBAPwjkIMj1g/RhrczBrxBaDxszuBsIgAAIgAAIgAAIgEA6AQit6cwyv4IJrX/pYvVCE/VUL35wF6uB+k1PO5ltmjkKDA8EQAAETpBADoLcCbotOOQc/AqhNehmNAABEAABEAABEAABEPhlAhBaf9kBx3d7VjaAaMH23Tt+1uLDYlv/8VkPi0AABEAABPYjkIMgtx+BPK/Owa8QWvOMTYwKBEAABEAABEAABHIiAKE1J29iLCAAAiAAAiCwJ4EcBLk9EWR5eQ5+hdCaZWhiUCAAAiAAAiAAAiCQFYGDC61Z0cNgQAAEQAAEQAAEQKAnBHa7XU8sdZsJobXX7oPxIAACIAACIAACIHASBA4utPb5j/wcskFOIqoxSBAAARAAgcYE8KxrjO6oL8zBr0Jo/Z/E5OIzIvr3bkf/+I//pPt//fOo2cM4EAABEAABEAABEACB0yEAoTXB1zm8pCQMF01BAARAAAROkACedXk6PQe/QmjNMzYxKhAAARAAARAAARDIiQCE1gRv5vCSkjBcNAUBEAABEDhBAnjW5en0HPwKoTXP2MSoQAAEQAAEQAAEQCAnAhBaE7yZw0tKwnDRtBGBNY3PbmipXTui1W5B1436O6aLch7bMXHOwJb1mM5uljRa7WjR/8DPwCFpQ8CzLo1XX1rn4FcIrX2JNtgJAiAAAiAAAiAAAqdLICOhVYhAX7MNfUz+dOLR+peULc2vBjT9VG+tCmzG58MZbT4m1I2lnQwfnQYJsBh8o7ssRFVzsDmPLehYNEghUIis7BIIrSngjqdtF4Lcdn5FA/6AHNJs80EdPaYTIXb/d0OSQds5XQ2mJP6MaJ9TF35NGl8LjSG0tgARXYAACIAACIAACIAACHRKIA+hVXk5Gf6a0Fr4SYoMoxXtHKlc6/EZ/b3oTgzuNFrQeS2B7XxM77eLIxEQ2nVWzmNrlxR64wSKNfkSGa29DIjWBTn2XPx7Ib5c5LHxTU+//YXUgf5uiA+ANY2vfuix+AKW/a1ws2x3N0Trfo0fXGstIbS2hhIdgQAIgAAIgAAIgAAIdEQgD6FVvNnzjNLX++5EzNiXFJG5Q3bWDnuxeyB6QSZrR+H8m91uaT7f0GSS4z7pnMf2mzGT8b0htPbaubHPurhBimfz91NVRuJ4vnDs/u+GOEZEtF7T+vq6KjHD59Ar3beY/duuX6NH1mpDCK2t4kRnIAACIAACIAACIAACHRCA0JoANf4lpahlaZQHYALsA70UpQ3sUgKr+1e6UWoPyG231ZbLwlhHtqzIfik+V+6r/V4b64hmsy+a6rUOeAtxX8O+8p5VnU41e1i7j2Jf3f1T65ZaHEoc+9aBLMZ6uaLd3RuvLVmA0LKSa/2wndP4/ZYW58/V9Z6t03o/+vbQGF4+1gmhbDWts4llJ4bGZl0/u6TptKpUO5yt6P71piqt4YvRg8R2NXwfS5vHC9GDUhpkOCN9vjI/htoQqXPGF8/cOs7nnJ6Ler9NMvVr+y/vcUvvrORJIPZZ89oY4UYrNXyHQxp+fhINh/TJ/kt2Zl4ojn1rmvSe7/MY38myLb4xxfZB5XZ499rs98GQRiOi5bKqNWP6OGiDMYvbjK34Z13EquPIYOVj+35y7vqI6LHFJkcktFqjYvPpL11AaNXIQGhtMfzRFQiAAAiAAAiAAAiAQCcEILQmYE16+SxKCFQvv+4al1ws+FLqtfLrvpRsWCFekNyCa31OxPsgWaqgEDu4YDWg+fidbhesFqxRi249pjEt6PGHZd9eloc1iZd7+W+3YEzMhre78iVZy04qMtmIl3Cg4P1TD8rR7ZPiT2V/gjuLpoY4dPlEH4vrUlTS/VfjB8bzjQknzFXi4CsplKh1KnVfFb5bSrF1G+R196aUntBYN6/2W28T08/ixmb6Rm4fF7HA7FME7cLx/tgR4+kutkXfZRkPB0trPNIeZb42bSPj1B3Pn2VtU/b58/lH4wOl6u2rhFwmiA69sW/6wYxbMRptLTPWP3OdC7H3+11kjIc+t8ddxB5Va20o7sO+Da/NzFat7Iaxfrvuoa5hIRuE0Ote//aJraRnXWjR5WOu1sXCgVUpgdD1nX5+xEJrBztgWvVrp37xdw6h9ZfA47YgAAIgAAIgAAIgAALRBCC0RqMiSn1JERlXQkS7fVezWaubhoVWw0BzO6G1vdAWswoZxHlYmPkybtWFcwq7V/TzWBxm4ngZtMYk3qxbOawsaG+CP6umtghTioKKMKN1bXJ3nrJu9OvcCqoK42rZAQevaNYJEGJsihlbKSyroo8hRJlCa2g8XcZ26N7O8Rhi4h5tpIe8QtpSZDx+XcgM+ASfKk1DQt0f6RMtzpvEreFrs3SAuo6QXUJFWzNCfg997vKLrMcpM6kj4j7MLrA2Fx/bQqv5ZYz/i6KQDSlCK1+Fi2dSKLZSn3W10anWZ5UNXb9rFuJ7XnW8Qut6rDxn9xylvLxVv7ZkU2o3EFpTiaE9CIAACIAACIAACIDAoQlAaE0gnv6SIkW0Gc2+XllxVuugJF2UlNv1HacNa6cRK6d5u7KFnGNyC53m1lZ7i7Ip3OoHdvDs1rJmgXpjc6twm0Krf7ttgjtVOYrXEOTbp5UUW0t0ZlfU+mFpnbKuCSUO0boSPyJ4RbNOoBBjk1NotbOJbVEoILSGxtNlbIfubW2VV5gqZQ+8W8Nr21Tz253R6BL+E3yqRrYj49G55tTFfkyMOL8AmlJ5GJYqvFJgzQj5PfS5KbQWot7sckpTmY0cMaaBWRZAcjVKwnjXhKJ9WGit1jPzpPlQfFmlC5ST6veJrfRnXU18OkRVbtvrvTgcq1lot3TVkQqtslwL3wnQ3k+rfm3PrKSeILQm4UJjEAABEAABEAABEACBXyAAoTUBepOXlPJF2VF7Uuh2bOunfNEe0ozXtlRLBxhZdEamWGjraTW8OqG1yqhSs3DLdzxFlGCZudpW5ujMpDaF1oC9CT4VTd1ZwKYYYGfdeYQkJTFV9Y8QbuxD0qIzgKNZxwMQ9gVs8hxs5N6anJDRGhhPp7G9UU5B9+AKZRPyYghBIdNso3+ZwuaTvfXbXQc53qtVy7B94dgXYl5MjCgH95gxYwqt8gR6x6BCfg99Xq2rl6IOdVELVJ1nMWNyZYu6SiCUpV+882RM77cL8SWbIRK7M/TrhXh7HHLOtRdbTZ513vhEjdbEqauWkEm8NNC8Vb+2a1p0bxBao1GhIQiAAAiAAAiAAAiAwC8RgNCaAL7ZSwp7+X1wZrM6b21mWpnZW3UChirwrddE19dKtlCc0GrX1VSFyBGNlkR3RQ1SoVF6TkY2T1DuqHSA294Ep3qFVkOACvlBHgRkCOoucbaqWSrsNGtFFr+1Sy1Es04Yv6fOa6gGZml3bb3SiNIBrlO1Zez4hKs2Yvv23X2itxK3YZGyidAqxTbxZYottLK4e6bzjwVdezKJE7wbIQS7hFbjdwkxUtaSDpUO2MfvEXEhv8CyDuyT8RoxpqD/g2uC8FQ4o1X5csJY/0M2WGKw8aWYLuLHx1azZ50vMu1nIFtf3u72PcQwZSbU2Tag13tZR7qNPvfro4uSAdKidv263zibXg2htSk5XAcCIAACIAACIAACIHAoAhBaE0g3eUnhL8oppys7hdYqw1UKCNUBSzKLSdl67tx2GCe02v0XgArRx3X6ub3Ffk3jMdFCO+mqm4xWr70JfnXWY032g+PwK4cwamUM+8RTjzAdxzpp8GXdRib8iTOrbPHc4uxtk5DRWtaMVMsmqLHTbWyHWIZErv0yWsWYRZazmpGofynjyziO9XB4DI4yBY5t9TFxq4nzhhjqPniqqd/DcREet+NALyOmg304RVF5kJmw8ftpR3dvfDFUDsirsoPdGa0Vl5ANutCqc9kntpo86+piUnsOOjJcY+O5/XbHVTqAcdIPv9vSfL6hyUSt392cQtt+bW5J8yshtDZnhytBAARAAARAAARAAAQOQyAToVU5OZ5x82zT3xdp9EuKWv8xwRa9jICswypfnoX1w9mMLqdTWvL/N05zLysQVCdr84uMuqJEqsij1geU93Bl9zDGf+lCinEGTCHEyF8a9UY99099dTT5yLu5xN80X0uxaUjDz08SRMw6uTF+cJSCcPCqZVXjL8kreH3a4HnrmD51/jofn2+cphg1LuvvrXOnQH3M1Nj23dse6wvRw4CqKh8zWt2/0o1a9mMTalNGrJLNWpUNGQ4/6ZP9U47RqCNbfbkS5+CYMWw+bumd1SemutgX9wvHiOErzUyzBnGov4DfZbkPx5oXN25RG3Qf/5fsChvMtfnpe8DXRLE+kagDXS634rCz5dJcf82yAUpZGTO+3JOrldiKftbFhaIRP3YsJHTTYtPD/N0Qa7BvDU2d93X368KvseNrqx2E1rZIoh8QAAEQAAEQAAEQAIGuCGQitHaFR+83h5eU5qRcWarNezuuK911Ko/Lxoys6aDWbEZ0DjyUjmLfs73/wIPD7RoSOO1nXUNoPbgsB79CaO1BoMFEEAABEAABEAABEDhxAhBaEwIgh5eUhOFqTe0tjU17OsbrOhKbjnGoR2FTd4e9HMXwemVER7EPobVXUWAae8rPul47LmB8Dn6F0JpzhGJsIAACIAACIAACIJAHAQitCX7M4SUlYbhK09yFsY7EpmawcRUIHJBAR7EPofWAPmz/Vqf7rGuf5TH1mINfIbQeU0TBFhAAARAAARAAARAAARcBCK0JcZHDS0rCcNEUBEAABEDgBAngWZen03PwK4TWPGMTowIBEAABEAABEACBnAhAaE3wZg4vKQnDRVMQAAEQAIETJIBnXZ5Oz8GvEFrzjE2MCgRAAARAAARAAARyIgChNcGbObykJAwXTUEABEAABE6QAJ51eTo9B79CaM0zNjEqEAABEAABEAABEMiJAITWBG+2+5KypvHZDS21+49otVvQdYJNaAoCIAACIAACbRJo91nXpmXoax8COfgVQus+EYBrQQAEQAAEQAAEQAAEDkEAQmsC5fZeUpjI+kZ3EFUT6MumQqD+mm3oY/KHCIfuNGCIS0AABEDAT6C9Zx0oHxOBHPwKofWYIgq2gAAIEjkGxwAAIABJREFUgAAIgAAIgAAIuAhAaE2Ii7ZeUrbzMb3fLojphPhJJ7CdX9Fg+lldOFrRboE84HSSuAIEQAAEbAJtPevA9rgI5OBXCK3HFVOwBgRAAARAAARAAARAwPE+tdvtdocC0/c/8tuxf0vz+YYmEwiDh4o73AcEQAAEQCCeQDvPuvj7oeVhCOTgVwith4kV3AUEQAAEQAAEQAAEQKA5AWS0JrCLfUnRMy6HNNt8VNmr2zmN329pcf5MZzdVhdbRakcyKXM9PiPlI27hUG6VN+zV2hqZnVbmp3Itu9/jj5oZyux8IXoYUJksOpzR6v6VbqpfONtsPibEknN9ttg8mt0nxRY21Oq+hg+0z4hU9rW+M67TXVHdo66PNJ/ofq+7loYz2nyc03NR99eMl9prRYBRyI86U3viSI6+jGOfDaqtTdjJ65tcq/q+GtGW5lcDml6uaHf3Vs3T0PxSP1+PaUyPdPFXzidffKgcRZvb99C8HNGIlrSUSd3WPCUaDof0+Vk2qJ23Pm77+sviKc0pOVV1qoUPqQF3fW77bI5d78QccNXP9q/BCY+Q3jSNfdb1ZkAwlBPIwa8QWhHMIAACIAACIAACIAACx04AQmuCh2JeUrjYSNVWdiE+KmIAE2DeiJZLKg++kuKAEH22NB+/0+2Cqw40mF56D8hiff+90GuVkinIrsd09fMo6pmux3R286UJv+Le6j0KkYkq4c1uU4iqX7o4V2dLTB/NbLHtVV1aCi+aSFZc86mLNEHfFR1rpR8MplF9JPtEkawMf+mxI8Tl5/OPUrS3WejxxO1N8CPvr9Z+IVKR/OLA4OP0cRHvm9DcKYVuI17H70Q0pWndvHNc64pJUkW24ZCGl0/0sbguRftKFK4fpznXTM51MVQJ2vXz0uzTvGfMnAvF677+quKvEC8VQV/G0tnbHe0WVB0OWMM9ZK+LnTqGgWNN1TnKtaE4mPBEa0DHPOsSHp1oeiQEcvArhNYjCSaYAQIgAAIgAAIgAAIg4CUAoTUhOIIvKfyl/JXu1QxWKdxIoY8LT0sti5LILRa6haBS7aOrB6KXIptU6F+6aMZbbuc030yIVyqIEVoLYeFTEUSCgg27JmBLsA+XiBZji6ONLi6Oictw00rY5kyev2m6VETnGN95hdai79g+Un2iDMjLcTmk0Yjo6+JFiOqOn6APIvwYE1ParQ0m3piOZOe8vuG14kuQQlDTjRaZlcqXDb45Wl7mtEF+qmTIFmnrttCqxGfkXNhbaI3gtq+/NKyO9Wc9vqKfR5nx71oHld/xRPjA+upgp/o5LLQWgrBcryG0Jjwh0fTYCQT/hjn2ARARhNYeOAkmggAIgAAIgAAIgMCJE4DQmhAAwZcUh5BQCqBS0HEKrXKbu55t6NoGW251LvqxzTeEoxRRj/X594Jml1OaKlmO3m3nUoyNsCXYhymQ1NpScPK0sYTW2zv6HtzQV5Htu57PaXD+TQM1uzfGdyGhNbaPKJ8oh32Rue3czHKuz+ot5b5QNl+EH6OFVimAFzfXywo4srQj2TmFv6RrK66+chylqMpKByiHrDmFWc84deaklw/hsa4ciMftrxFaPXHuzsSMKFGgzVs9w91cr1zCJB9bJHN9fTIF5zWNr37osfyyyBakNXtWRDdGRr61vjrKe/hLUyjWWV8sFT4j9uXZlC6V0i4Jj4zeNg0+63o7stM2PAe/Qmg97RjG6EEABEAABEAABECgDwQgtCZ4KfSSIkQgW1TRBBFPhpRLQDJ/p5Uh2AhRVNbV9A0jdovybPZF0+8nLizZ25ztEgZam0IIqrMlmE2pCK0xttS1sYXWhah7+XrP65i+zwc04TVyK5EpyncBoVWIUgH/O0W2unIOepkDUb/TFCrNWpcNM1oj/MgQhGKqLt59GZKx/P3zJIa7zs4q61EGjlvw4/fmMaTUJJZfSNRmPrrKccQJreG5oNRhnV3SdGrGtL9UhChNUs/NV74k1l/WuqQItCyW9TIX9dxFjeb9/OyaP76dAExgrcrKVjW0Ex4ZvW0aetb1dmAnbngOfoXQeuJBjOGDAAiAAAiAAAiAQA8IQGhNcFLwJaUQW8w6qXpdQWNranF/18u+JSqp2bADV5kClmm2pvX1NbFKATwzr6h/yaU3b+mAT+2wrWSh1bdtWrElXmiNsaW+jUtoncjMtNGMLh4nNGFCtZodF+U70bM3GzGqj1ifKAKZIU7ZNXWf6fxjQdeebGnJI+iDCD8GY8rMzjQEyPqt6FxF00ofmDU5/aUDGlzr8Zc7o9UQAQPjrBMYWWWHuIzW+Djn9wvWwzXKi0TE677+spdXyXFEoyXR3W5RrFXFeiUPISsziRXujz88uzQ5RpRxvtCD9UWFvfaa5QqQ0ZrwmETTIyYQ/BvmiG2XpkFo7YGTYCIIgAAIgAAIgAAInDgBCK0JARDzkmJlyTnEK7mNviwD4BG4ajNa+dlWZo3JNY3HRIuyDqSRMeYQ4oLim/MAIvdhWHq9S9sWMxMzWdCNtMUptEpeMgPRWS/SOLhM84sQX76fdnT3xiFzgcjM7Av5n7XXsviCPtEP59G3crPPeHFckmVZfZmGQiAOZCbLOr9a3dLEmHKKfZ9lTWKvcFfeWzmgzDt37NIDIe6u8VvzsAwcRykGM14C49Rrj8q5OqTh8JMuAzEU66uwmBvrbz/zff3lXF6LmLdLN4S57+vnx58wE23MqNGa8IRE02MnEPM3zLGPAULrsXsI9oEACIAACIAACIAACEBoTYiB2JcUIQbIjl2H7UjRS9n2qx2gZX5eGVmKs8Wv3PeS4px/cKwfITqoNvDTZqj61YzEdt36NtpWase49fqsTNRpdp8UWyqxStjOudGYxrTg/2UHkpUeUuov1vlOfiYEIhIHJpUlPyuxqj2fSAtF32Lbc+ULJtp9sn96auWqsRLjg3o/xsXU4lpvN5zN6HI6pYq2Pibz3K46/vYYKoGZ9Rp/bTUv3HVapeA3pOHnZ7F9XBEj+eX+cdbFx/mzWBvq2ph+ds0Xs0yHWQN5OBzSJw8O9uOec+nzVucdYu5ffVhW/1+6MNa86sCxOu7N/SyyWeuYyPsWvuZZ71Xk+mv6JjxEetI09lnXk+HAzIJADn6F0IpwBgEQAAEQAAEQAAEQOHYCEFoTPNSfl5Qq+1I5y6ccKROk3u5Oq+Zggps7atp3n/Td/hS3umuFpvSAtnUE9CzpqiW4H0vc9OdZdyzE+mFHDn6F0NqPWIOVIAACIAACIAACIHDKBCC0Jni/Py8pRh1Qc4zqqfcJ40fTfQj03Sd9tz/FdxD8UmiltrXKZ5QdgHsqy67a9+dZ1xWBPPvNwa8QWvOMTYwKBEAABEAABEAABHIiAKE1wZs5vKQkDBdNQeBECUDw687xdYI9uHfHPa1nPOvSePWldQ5+hdDal2iDnSAAAiAAAiAAAiBwugQgtCb4PoeXlIThoikIgAAIgMAJEsCzLk+n5+BXJrT+v//nf9KOiM6IaLfb0T/+4z/p/l//zNNpGBUIgAAIgAAIgAAIgEDvCBxcaO0dIRgMAiAAAiAAAiAAAhkQYMJkn38gtPbZe7AdBEAABEAABEAABE6DwMGF1j7/kZ9DNshphDVGCQIgAAIg0JQAnnVNyR33dTn4FULrcccYrAMBEAABEAABEAABECCC0JoQBTm8pCQMF01BAARAAAROkACedXk6PQe/QmjNMzYxKhAAARAAARAAARDIiQCE1gRv5vCSkjBcNAUBEAABEDhBAnjW5en0HPwKoTXP2MSoQAAEQAAEQAAEQCAnAhBaE7yZw0tKwnDRFARAAARA4AQJ4FmXp9Nz8CuE1jxjE6MCARAAARAAARAAgZwI5CG0bud0NZjSJ/fMkGabD5r8ad9N9S8pW5pfDWgqjCh+RrTaLeia/8v4fDijzceEOjCz/YGjRxAAARAAgR4RWNP47Ia+Zhv6YA/D4hl5udrRQjyQan+6EOS28ysa8Adkd8/o0Ljszw1O6R20e0XHf8t04dd2AYR7g9AaZoQWIAACIAACIAACIAACv0sgA6F1TeOrH3osRMv1+IxulqrA2R7gqJeU9ZjObpZEoxXtHG+0zL6/F8XLb3umoScQAAEQAAEQKAlUwmbxK88zyYUs6lmXwpo9F/9eiC8XuZj4TU/ll5ApHbXYVhE1h1KQbrH79K66/1umdb+mD3LvKyC07o0QHYAACIAACIAACIAACHRMoP9C63pN6+vrImuUJY6yl7hXuu8gqzX2JUW84JKdWctseyB6QSZrx2GN7kEABEAABJoSiH3WxfUvdnN8P1XZtMfzhaOw7fX+CL78PMDfMu36Nc77bbeC0No2UfQHAiAAAiAAAiAAAiDQNoH+C60WEbYV8C9d/KLQSiS2Iy6N8gBMgH2gF7GV01FKYHX/SjdK7YFRsc0zJjNJZPIWMJT7ar/XWI1oNvuiqV7rgLcQ9zVKHZTZUMXY2AZQJQtIu4+SOVV3/6qsAtPH5bZS3aGSQUzg+/qQY3r8qb+Hfj3b3vpC9KCUgxjOqPQRHyMJP0vjOPdbei9KSKi2+/gk3ZPfJ2BXTZu6UhUxdrDryfSTI0uuSSyyWBjU9B2Kjxj79fnl4jiiES1pKct/qP4ufBzjUxkOTTjUz0nRc8x64JsvIY6p15XtfWuOER+hOco2AdSNz3e9uhbZsVCVkqm7/oUeiq3tvnnWfXzo86vYYr8pdkkojOPH6F4vQmVrWhXkHBms3P7vJ+euj5i1vr02RyS0HuBvmVb92p4TknqC0JqEC41BAARAAARAAARAAAR+gUB+QmuHWaNJLylFCYFKAGAC5RvdGdsluRjzpdRr5dd9KdmwQtgkWVvP+pyI90GyVEEhhHKBY0Dz8TvdLlgtWKMW3XpMY1qQEB8vy1qy4gVe/tstGBOz4e2ufEnWspOK7ZjERVgK3l+trqDfWwoulW1R82M9pqufRyFmO1iF7mF+XgriJHwkhJBLGo2+6OKRCTiFIH1Z8Gdcfy7oazolWQ/Rz0dU6LXvWfhUiYuQXVy613zHexZ1gwvbQ/WAw3Z0GYt3RDf1cZ7uu2Ycw3NS9FuWANFiXlDuek7WrQeheRLiWC+26vPRZBXiUsCpmaPhGHPGebHObbS1sPDDUq8JWne9nN9WbW1lDnUbH9fGPN7SfL6hyaQqrKrHVsIYE9aCpGddKOD4OsweYbJeOZ8gVSmB0PWdfn7EQmsHf8u06tdO/eLvHELrL4HHbUEABEAABEAABEAABKIJZCe0rsdX9MMFsGgG0Q1TX1JERpt4yb99V7NZq1vGvLRrBpqlEaxSCYbwV17sPvTDFB2sGrdOYVdh7HgZtMYk1BX9cBYH9aAtMZ7azmm+mRDXJSKEVnO8lggj6/hZh5etaTwmWjAxmwkYXGhVhe3C2Ag+YYHTIaI67Iq33Q0yxo4uY7G2b4eQHPSdFDzrBGsHx+CcDPm06zmpgmpQKqXpPAvGR4iLtDswR1PjoGzvZKF+8VQcS2h9IVHdMWYOdR0fqg0sy/v5/KM6wKrpGL3rmHstSH3W1S7NLlEVQmvwadbF3zKt+jU4gm4aQGjthit6BQEQAAEQAAEQAAEQaI9AXkLrdk7j91tadKGyElH6S4p8yZ/R7OuVFWe1BGD9pV1u13ecyqydRiy390sx0cgWcsZHndAq90rr5QBEN6Zwqx/YIcTMcvO8cmfzQLJYobXOlojAjxJa/ffQhJZCDJhdTmmqZh1LM6yxO/wWwce7ndraKlxkE3rsSrLdgTLGDhESrA7ylCTFcju9K3MtIRZr+3ZsmTcPsImxP4ZRcE6GfLonB3MczoN6fD6ImiJ6CY3Yg4CCQmuIi7QtRmitGZ/LDt6144sV8Wv9gETv9aaY75lnXceH5n+zNEeTMYbWMUfMpD/ragLPIaryMb7ei8OxImK2uyZHmtHa0d8yrfq1O6fU9gyh9ZfA47YgAAIgAAIgAAIgAALRBDISWrfKNvXo8Sc1bPKSUr40e0581kWVIc1mlzSdqqUDjO3PhQAht6XXiQb64FIyWg3BUHm5Z5m5WoZVdGZSrNBabU1WM4JjtfPtfEzvtwshaEdntFbjlTx5rcyihqAzQ7fsu6jjyjJa796Msg9xW2SDApYiANXZFW27J+pj7NBYtByLdX0LfVcvc2HGR4z9MYyCczIQ813PyRCn0KIW4ui7Psg3ci0IzdHQ+Hx8xe/tQwjN+RsjtIbnWVnI116z94yPyr47eju7oS+lFnbqGIPrmMfZTZ513rhDjdbQlDQ+7+5vmVb9mjiqtppDaG2LJPoBARAAARAAARAAARDoikA2QmsX2+xM6M1eUljGzIMzm9XpVFMcNLPjDHFLZhdK4VX2uV2via6vlWyhOKFV9idqrMpcI5nVOqLRkvQ6s76ty+YJyg1KB7htqZsKxgtqhNBq3kOKbNZBX1pGq5rla5QOKMsIFDUVI/gEBSwlm7POrjjb/fyCdnQZi6G+XTVojdqoQfsjOVqEzDgK+dSco0WHrczJ82e93qXnXrWzxNw676gx67o+yDfEhXcamKNN4qBc9ESmtb52mfVy62s/N5pDLceHWidWHBCniMceX5l1WxuNQ3F6s2edV6K3noHM3rc7duhiV3/axPZ7fBmtXf4t065fYxm32w5Ca7s80RsIgAAIgAAIgAAIgED7BLIQWtlLpZZlyV7mjQNE2kDX5CWFv/CmnK7sFFqrDFf5Al2dfi7LDShb9Z3bDuOEVrv/glyxLdi1zdiq68pEVV6/VH2LTs9o9dricaYVB4XN6knxplhk3iMoJrF7az4yakA6xN0Qn5h7ttUmSYAza5waY2s1FoN92wJZE9/FcAwKrY7t6LwGcRnzHc5J0g/LS50jXOo0hNbYPmLYxcS6lRF/syS9/ETdelcvlFpZ8A7xNyajVT24yV1zWomS5DlfHx+6fXaN2aZjDI6jM6G18Jl8DjoyXNt4Pjfr47iE1q7/lmnyN0wzrt1dBaG1O7boGQRAAARAAARAAARAoB0CvRdapUhg4lDFtXZQJdRoVWsVekoGuGwyxyLGIF/KxRXD2Ywup1NiVVEr0VNvQ+bBTUa9QyIhyopsqapeqbTJXbORvfD/pYuN+6Ax8fIvezDqs3rur8qwPj/G1Y80xu+Ay1g+/tSPV7eBlRMoygKUu4RHNKIlLdm/uV+JH/BVDptzv6V3ltVathGj9PEJ33NGq/tXuin95LIrrk1dPcQYO7SxtRyL17IWcMHajPMXeqiN1Rj7YziajNxzUgRYbcwb42lvTsasB/4Vr+k8i+Er2bm5xM3R0Hqnx4GjJnLAL/Y4qvUsZYyScNvxIbJZlbIEbL3dyDrY1XjrYq/JOMyI6UKQq2w263e39YRO7acQscvHFlvTfy/F9hB/y3Th11Tq+7YXQuv/oB2rm09Eu92O/vEf/0X3//rnvl3jehAAARAAARAAARAAARBohUDvhdZWKER2ksNLSuRQHc1cWarNe2v3SiHifD+5t6IezzbVdkeN3kCgPwQwR/vjq4QvFfs0KNja4EDP44MGofX4fAKLQAAEQAAEQAAEQAAEdAIQWhMi4pSFVntLYwK4zpsGDg9RTznv3BbcAARAwCaAOdqnqDjlZ12f/JRqaw5+hdCa6nW0BwEQAAEQAAEQAAEQODQBCK0JxHN4SUkYrtK0u1OQm9mDq0AABEAABLoicLrPuq6IHke/OfgVQutxxBKsAAEQAAEQAAEQAAEQ8BOA0JoQHTm8pCQMF01BAARAAAROkACedXk6PQe/QmjNMzYxKhAAARAAARAAARDIiQCE1gRv5vCSkjBcNAUBEAABEDhBAnjW5en0HPwKoTXP2MSoQAAEQAAEQAAEQCAnAhBaE7yZw0tKwnDRFARAAARA4AQJ4FmXp9Nz8CuE1jxjE6MCARAAARAAARAAgZwIQGhN8GYOLykJw0VTEAABEACBEySAZ12eTs/BrxBa84xNjAoEQAAEQAAEQAAEciIAoTXBmzm8pISGux6f0dvdjhbXoZb4HARAIGcC2/kVPZ9/YC3I2cmesZ3Cs+4E3Uo5+BVC6ylGLsYMAiAAAiAAAiAAAv0iAKE1wV85vKT4h7um8dkN0Qoia0JIoCkIZExgS/OrAU0vV7TDNy8Z+9keWt7PupNypTbYHPwKofV04xcjBwEQAAEQAAEQAIG+EIDQmuCpHF5S3MMVgsr3E0TWhHBAUxA4CQIsy/3vxYY+Jn9OYrwYJGWR+Qg/5imgQ2hFZIMACIAACIAACIAACBw7AQitCR7KVmhdj+ns7wVtPiYEKSUhINAUBE6BwHZOV4NXut98ELTWU3A4hNZcvZzD3zAQWnONTowLBEAABEAABEAABPIhAKE1wZexLyksA+xmWXQ8nCkCprIV9+6NzmSjkb01V+vD+JzVThxMP52Wj5St/3V9VBf7slnjbdXtGdJMEWT8top2t+/qWNjvXogeBlQOT+NHZN/L3Z5MRiHGxX02qu80wiNa7RY0qOnXN1bpkxjbV/evdFMN3snDbvNBk81YxFMxjpjxx9jDxHerr5LLcfqQfVmgxX7LfmTdheJ68keU4pDLgDRhOKsyQ13zs+pXn0fmPdV57pt/PhtVG+rmrrlGvN4jqzXhcdHrprHPul4P8gSNz8GvEFpPMHAxZBAAARAAARAAARDoGQEIrQkOi3lJ4eIJSeG0EFu4yEeV8DIc0vDyiT4W16VgYwow5VZdnk02JVIEGm7yekxXP49iOy/LSL350gRObbuvrw+h3jiy1RSRKMLWarxS4DLF1jG93y5ENpzDViH2XHIhU5zBVYi8pIrUiuxjtS/u+yXbG/VmPXxsP81oRkS3C5bZK/r4ktzXYxrTHdGNUsc2Yizm2OyxmrZLEa+eh97PlubzDU0m8gSz8PglzVj223lffMjm2oDm4/dO/Simjo9JEb+fQpy/LubfpfEliG+Ol+Kn9uWA7FOfW/p6Y88/p38LNvxLhXKtcs9dLU5e75H1nvC86HPTmGddn8d3qrbn4FcIracavRg3CIAACIAACIAACPSHAITWBF8FX1Is0dI8TMYlIBq/Y308EL0o2/i5mFKKiIXB2znNNxPi2pop+MX2UQi2pkgr7hBpq7WlWBWXC9nUEqTYmVtSVHUIi4Uw9Wlks/rFQVus1Nxq+iXoJw5GF1pdceIQqU1hS2QtFoJbmQmpiqgRQquDh3oflmVbezp8zdZvS4jzsLdFxT74sDs/uoVWycSYA6bQGpifxOYLEU2nCmM235+/abpUvlCp+5KkEGldwr6Y3jVfsDiyv739JKyfaNofAsFnXX+GAksVAjn4FUIrQhoEQAAEQAAEQAAEQODYCUBoTfBQ8CWFC566AKV37z7FWxPjeB/mhmPWSyXWSaHEK7TG9lEKrS6bY23VM2lFl6a4aGb+1Yh0Rb3Y2eWUpqa4XMD0bts2hVkpGhbXldutg34KCHS+fh1bytVMZaFveco+KLZropaHh9aPQxirxLQpySIT6nZzGZcx96oXFUVPsf3o93WUv2jVh935McRE8GCJ6B80IZGVXma0BubngH8xcUffgyqjej2f0+D8mwZq5rojo9qcf6LUhS7scx9EXCvzo6v2dWtbwkKKpkdPIPisO/oRwEAXgRz8CqEVsQ0CIAACIAACIAACIHDsBCC0Jngo9JISzvpyi5f8OrktN/Jgqtqt3JF91AkuZUbrpV4/VrVV1O4sxCTlFC0zAzc2G3I2+6Lp9xPtFtdCrK0VWuuzQrXrjYzCsJ/8Al1dv5bgWIrO1XbvlNIBdTyqfu7oTS1xUMRzyE5d8LykEPt++rA7P4aEVs63TuivOXxOsub1i/m6cE7v8wFNzp+1EiGamOuZf2KO2kJrzLXawXhRX04kLKZoetQEQs+6ozYexnkJ5OBXCK0IcBAAARAAARAAARAAgWMnAKE1wUPBlxRHLUaut6zXRNfX9Edux9fES0N89W3zXq9pfX1d1TAta1B6Sge4TgnX+igG7t1W7hKFXbba9WPNupFxIt0nWQcFNRVaTVHItXVbzTCUKEo/eQS6UL+u0gBGfdx4obWeh1k6QBO8I+zUhdYw+376sDs/hoVWpfQGP69NyWgNzHGR0bqoMmFHM7p4nBQHnpmlA+rnX33pgPDc1eIENVoTnhb9bhp81vV7eCdrfQ5+hdB6suGLgYMACIAACIAACIBAbwhAaE1wVfglxTgER6gxNH6/pQU/CcpR99R3UJNS15PXCx0TLRay5qlRk7PYiqxuDTe375t9VMMWNtkniqfYqhzQU4pIXF2i76cd3b1x47lI7MqkixEfVTcF2xtM5Tb7ik/IT3UCXSV02f3a9WbNNkHbG9VxNWqCBseveL/2YLFber/qsw+78OOGLv6GmWh+9hyGpdbuVeenKmprmcnetcI1/z744XN12dtijfBfq8457XC9hDUTTftJIPys6+e4Tt3qHPwKofXUoxjjBwEQAAEQAAEQAIHjJwChNcFHcS8pUsQrOtZqTkrxckjDz8+idqZ+irg0R4gg8l+yPqvRt8N2W2w1+3Bc5Cw1sK+tslYrFZmqxAXdaVmWU4ybb48uf8l+JwTa6lcz7aRzvcapr70QCGUfw9mMLqdTYjirrNkaPxlbvqv6uPo1Zr8v9KCMpeIs7xlj++r+lW4CPOw2H0W2Ix+hxdA9frNerJslr5W77KEPiy85WG3UqhKsex6l+lHOTeFXM66l34t5vdFrLltZ28YcFzVVhcV8LtOYxrTg/1VrN8fMczvehPhqCqj2OmOuEUzI/0sXrN6scX3C8ommPSIQ96zr0YBgKieQg18htCKYQQAEQAAEQAAEQAAEjp0AhNYED+3/kuKu0RpvgrieZYkWya2WaPJ25/6s/h6urNZ9bY0fFVqCAAgcLwFksx6vb7qybP9nXVeWod99COTgVwit+0QArgUBEAABEAABEAABEDgEAQgOTuAiAAAgAElEQVStCZT3f0nZV7zc0lytzWravp3TfDOhiXZceOwAxfbzL56lp5Q5MA7Diu0N7UAABPpPwKy33P8RYQQxBPZ/1sXcBW0OTSAHv0JoPXTU4H4gAAIgAAIgAAIgAAKpBCC0JhDb/yVlX6E1wdiGTZmwIrJij9/WhkPEZSAAAhEEWOmB5/MPZ/Z8xOVo0mMC+z/rejz4jE3Pwa8QWjMOUAwNBEAABEAABEAABDIhAKE1wZE5vKQkDBdNQQAEQAAETpAAnnV5Oj0Hv0JozTM2MSoQAAEQAAEQAAEQyIkAhNYEb+bwkpIwXDQFARAAARA4QQJ41uXp9Bz8CqE1z9jEqEAABEAABEAABEAgJwIHF1pzgoexgAAIgAAIgAAIgEBfCOx2u76Y6rQTQmuv3QfjQQAEQAAEQAAEQOAkCBxcaO3zH/k5ZIOcRFRjkCAAAiAAAo0J4FnXGN1RX5iDXyG0HnWIwTgQAAEQAAEQAAEQAAEigtCaEAY5vKQkDBdNQQAEQAAETpAAnnV5Oj0Hv0JozTM2MSoQAAEQAAEQAAEQyIkAhNYEb+bwkpIwXDQFARAAARA4QQJ41uXp9Bz8CqE1z9jEqEAABEAABEAABEAgJwIQWhO8mcNLSsJw0RQE+kNgPaazmyWNVjtaXPfHbFj62wTWND67oaVmxohWuwWdchjhWffbcdnN/XPwK4TWbmIDvYIACIAACIAACIAACLRHIA+hdTunq8GUPjmX7l6S619StjS/GtBUGFH8qLYYnw9ntPmY0J/2fImeQOA0CRQiK5/9EFpPMwYajZqJrG90d+KiqgtdF4Lcdn5FA/6AHNJs80GTo3j4CaH9a7ahj2MwSPtbpn1OXfi10dTb4yIIrXvAw6UgAAIgAAIgAAIgAAIHIZCB0Lqm8dUPPXLRshAzL1e06yCtLeolRYo+I7cN6/EZ/b04kpe6g4QYbgICByBQCBSXEFoPADuPW2znY3q/XRyJ4HdcTKOedSkms+fi3wvx5SKfq9/09NsCtyJqDo9CaFX/liFifyvcLNv94rh1v6bEQEttIbS2BBLdgAAIgAAIgAAIgAAIdEag/0LrdkvbP3+qzFD2Qvd293tCKxGJzB2ys3bYi90D0QsyWTsLaHR8ogQgtJ6o45sOe0vz+YYmk1MuEOBn164gJ74A/X6qynoczxeOwrbX+yP48nO9pvX1dVWygq9pr3TfYvZvu35tOvf2uw5C6378cDUIgAAIgAAIgAAIgED3BPovtBqMmMj5fP7RSZ3G+JeUou6fUR6A2fZAL8UWRbuUwOr+lW6U2gNyG3S15bIYrCNbVmS/FJ8r99V+r7Ea0Wz2RVO91gFvIe5r2Ffes6ppqGYBafdR7Ku7v6sOojXWcshxtTd915dD52xu6Z2VeWCZz3dvvLZnMXBLoPeNi7Wvuxdj+Pjj3yqrXqtud2/CUfcj2276QvSglLEYzsiMLdV3tcw4r3N6LupY1mV+tc1e78+1jVaprzkc0vDzk2g4pE/2X0cJkTpfMn/65pCMHd/ntp02f1kmxDem2D6o3H7tXgv8PhjSaES0XFa1Tfwx8HsxFGItPw/Hhjk/jfjZzmn8fkuL8+dq/hulJ6x7zC5pOq2quQ5nK7p/vanKxfjW3cj1eqOu4UlrtWjsf064ytbUz+n4Z13EHymODFZu6/dTJ1+IRlikNDkiodUynK1vf+kCQqtGBkJrWoSjNQiAAAiAAAiAAAiAwOEJ5CW0rsd09fPYWa21pJfPooRAJWa46wFy8eZLqdfKr/tSsmGFmERyS7T1eSEQkSxVUIhP/OV+QPPxO90uWFkFoxbdekxjWhRi4GV5+It4WZf/dgvGZGQNa9lJRWYh8a2YFLy/q8KDboMUECobQ9PEvL4U0TjnSmBgotzw8ok+FtelSGGKx2WZB21cSnFBNeYcvinFD01skcKHLv7sw1GIujojM7ZcXHThyoyDz7LmaewXGG2yvyljWoqgNq9y7hjzzRy7n63wJW/vnEMi4zH0uT3uwsdUzW29D3tM9eyqOVy3FgjBTdkSb8RkSgzo80bUk065Xsa++oVRzJdgIdYhjra/HPHD1r83JjyzpVUcfGXaW4mXyryy1gG7XE2zWJvRjGjvtbouNlL8kfSsCy3IPAYrzsWEqkoJhK7v9PMjFlo72AHTql879Yu/cwitvwQetwUBEAABEAABEAABEIgmkI3QGspWiyZS0zD1JUXYJMSh23c1m7W6SVhoNQwytxNa2wt9dWrdh36YwolVF84p7F7Rz2NxmInjZdAak3izjj50JGhTwJlhwcoWwUjW95XCWOy4tnOabybEdyA7hdYxvRPRdKoIDeya52+aLhVBPfZ+Ho7hMaeJZKVYtRSZkF8XMhO7Hn7Yjkj21pZZ9QsEDlv/AsIsHaD6guySHVqMhuZQ6HOXACnrP8osR+c2YH1MYXaBtaD42BZaTTHR/aVFzP1ThNZGMRRiHcGRYtoUwrx+eJodm/Z4jbgz64KH5nFofDVrZdK66Nl2Lp9JoTmd+qyrXRXU+qyyoet3bTykk/s4XqF1PVaes8njcl/Qql9bsim1GwitqcTQHgRAAARAAARAAARA4NAEshFaBTh3pmBbUNNfUqSQMqPZ1ysrzmodvKKLkjX2a6cRK6eru7KFnAOuE1rd24k1puUBY/qBHUJcrLbTVrc2D/FIFVrrbGpJ7DMOTdNE5thxxQitt3f0PahOtl7P5zQ4/6aBmrkce79aobViVhJStjPb28qrDFG3gOYSRQ/FXs3qFvfU/OP8wmFK5WFYqvBKgRgNzaHQ56bQWohIs8spTWW2ukOEN8c0MMsCSNRGCRIhJE5JelsXC10ZrXbWZuVFMwZ+OYZCrCM4Xke3WZYZ25JHOJs+ILSG5nFofCLSnV9KmfPXWcYjEBvWF0qe6Zz+rKtZFxyiKh/L6704HKutB3Sjfo5UaJWlLSbt0mnVr414738RhNb9GaIHEAABEAABEAABEACBbglkJrTKl9R265pJFzR5SXFvHa+cqr88D2nG6wDqIpOdfVcJSnUZZnropGS0GvUMFeGCZeZq23+jM5NShdYq607NDI557wxn5rmzfrWX/8hx1W3TZvzl54ybEBbO6X0+oAmvDan4OfJ+9SJMSukAXdTn9hmlB+S9mIweeyp3G+xFHVL7MLnaLFQzo9UUWuWJ5471NDSHQp8LPwt+vF5uUXtStTdmTKJNvQ/r1oJKLDRLB/gzWs2s+9D9dRbtx1CItfi8PjZiWIuT7xVhvoDXitC6R6wJM5qt1TGxETunmzzrvH+qoEZr4l9xW6XkTuKlgeat+rVd06J7g9AajQoNQQAEQAAEQAAEQAAEfolApkLrG90Vdffa5NrsJYWJEQ/ObFanbWY2lpkBVScoKQdob9droutrJVso7uVdZsuJGqsym0YKkyMaLUln6zsZ2TxBeY/SAW6b/J5tJvYZ4mvUuIwXYl/pgNsFTdj2dSbsjGZ08TihycaoxRt1v3gRhrc06v9aXAwBXRfZGI9nOv9YkMgQtLP/XB5ojz1X07R6y67anWVNylDpANfp3TJGfaKbnEOhz5X6ntYBcTKjteijbkxBdqG1oBQL44VWtdyFS2w/eAyFWEdw9K0XodqvUXPGLFnhKh2wT6wlCK3aOPkXN3p5EltIjp/TzZ51vjXZfgYyX7zdxR1w2OYz3O7r+DJauygZIMfdrl+79Yyvdwitv8MddwUBEAABEAABEAABEIgnkJ3QysSKB4qrJxmPSbRs8pLCxZOU05WdQmuV+SgzYKvtwjKrTNmq79x2GCe02v0XlAqxzZXZaNV1ZWLEmGihnXTVPKPVa5PHgUHByqzHKhQW4xAyY6u6FECUcbH7WNm9hiCpZrxqolWD+4nhxvkxLBrpcSO2rctsSlsY8WUSmi5ol72SWe0QojXhzBDo3AcmqeUs1BgNzaHQ5+76t6ZIaWVmG2MKsjNiRp8Xwsbvpx3dvfEgVQ54qjJAzXuoc1ePgSLaasX6LmIozDrEsYz9oj42/77IET/WuuJto2YZB0oHmCUurHUjPL7YOa7Zz8tjhJ4T+hd+dXO6ybOu7nmqPQcdGa6pz+L22h+X0Go9U9izar6hCS8Cvv9P237d36L0HiC0pjPDFSAAAiAAAiAAAiAAAocl0H+h1aiJF7vFuQnm6JcU1SbttPn6u8oXZ9lKiKnyxVz8djib0eV0Svp2br0NBWo6EgnByVcT0s2QCQz+kgzaYWRF/+WroVE3UN7f9epoMpAsYv2qX8+EuheihwFNZelJzuaW3q8GNKUhDT8/i1qXRrmE4sbucRm8HW5lvnv8YeKluDH3JY1pTAv+X7WurVpjswlH3Y/uMa/uX+mmhFBSLQ9qk3YSYzL8pE9mtowjY46ZNUFlb4dhr8Ku84NZI1gK5+XsKk+bF78JzKGaz+PGLWpR+vwb10cRt0Usm2vB0/eAWLlkMVeIC6+Vy8WhZsulWYO1OqxPjQHXvDlEDMX5IuRL0UvtXCrCwOZe1dH2rUXOVdxYc+vvXRNrnrUyvFbXPydkbMTO6ehnXcKDtGJiz82EblpsWtRQrx64tNO+HGzxVhFd+eLNt95GdGk16cKvTezY5xomtP4///t/VF3sdvSP//5fdP+vf+7TLa4FARAAARAAARAAARAAgdYI9F9obQ1FuKMcXlLCo/S1cGWpNu/td69012iNt6nKHnS9lx/Pttj4ER2u5b7sPZZ6tpwfbly400kTiK6x3A9Kp/2s64ePmliZg18htDbxPK4BARAAARAAARAAARA4JAEIrQm0c3hJSRiu1tTe0ti0p2O4bl+xL3BYyXZO882EWtrteQzAWrRhX/YQWlt0BrpqjUB3Bxi1ZmJCR6f8rEvA1LumOfgVQmvvwg4GgwAIgAAIgAAIgMDJEYDQmuDyHF5SEoarNM1LRCi3iV+ufnWraDNf9P0qCK199yDsz5/A6T7r8vZtDn6F0Jp3jGJ0IAACIAACIAACIJADAQitCV7M4SUlYbhoCgIgAAIgcIIE8KzL0+k5+BVCa56xiVGBAAiAAAiAAAiAQE4EILQmeDOHl5SE4aIpCIAACIDACRLAsy5Pp+fgVwitecYmRgUCIAACIAACIAACORGA0JrgzRxeUhKGi6YgAAIgAAInSADPujydnoNfIbTmGZsYFQiAAAiAAAiAAAjkRABCa4I3U19ScPp8Alw0BQEQAIGeE8jl0MDUZ13P3XYy5ufgVwitJxOuGCgIgAAIgAAIgAAI9JYAhNYE18W/pKxpfHZDtNrR4jrhBmiaIQERC1+zDX1M/hBt53Q1mNIlYiNDXzcdUnFA2Gfs9SNa7RaEpSWW1yHbdXTY2yGHQETxz7oDG4bb7UUgB79CaN0rBHAxCIAACIAACIAACIDAAQhAaE2AHPeSIl60v58gsiagzbopy3IbTBUVbbSiHRT4rH3eaHDrMZ3dLGnkFOENwb7RDXDRoQiw3Qx/L4ovVw510xbvE/esa/GG6OogBHLwK4TWg4QKbgICIAACIAACIAACILAHAQitCfCiXlKYWPL3gjYfE/qT0DeaggAInDiB2mxnZMn3Kjq4L1/pfvNBLJG9bz9Rz7q+DQr2ZpGpDKEVgQwCIAACIAACIAACIHDsBCC0Jngo/PLpzmbVMxqHNNu8ED0MqExyHM64MEs1mY9WVqRpN+/jlt6vBjS9XNHu7o1nx/EfJYMyxpbV/SvdcOOYrbpQoF6vZt6xDC55O/V+RMpWWo9NMS7Q+i94qfqF7/7a77UbVduvXdf6eJvZhjbPilcMa1WQj/OxEPDr7htiHmIyCGTg+u3U4yVlPP74MceqR4v0hy9r2GfDUJZyqGG5z7XMytgYKkfUQGhtOu8q2xrOceeaVfS1EZm5pMzT+HlS+TfGR2o0OO+h2RJeH51+szLQhehdrK6lCaq9cg6+3vczqzX8rItZtdHm2Ajk4FcIrccWVbAHBEAABEAABEAABEDAJAChNSEmgi8pNVlMQgS41GorcpHkS4isf8jIWOPbiL80obO+j3N6li//wyENL5/oY3Fdij22aKHaUoihJG1RRCJNZJC1JHVxRtsmW4hFxIWsTSVIBGyqcwPnRHK7fSFyKHb57080H7/T7aLiW9ZKXY9pTAu6e1O2+Gq2/ynYVZxM/rpdREL0comN9axtsaguTor7lDzM+yoikJP5iu6/f2qY3BHdKPWFHXEoxKgxvd8uRLaep00lWoXHU26zNnxQslmP6ernUdS5te5XP3fsebMt42KjxZbtw32udY3fNYebCq37zrtSmIyc4745qI9pS/P5hiaTqoJs43lSzN2Qj/zzR7UlNC+kIBpah+UaWHxRUyOOcy6v973c3RB81iU8N9H0eAjk4NdKaN2xasJEux3947//F93/65/HAxqWgAAIgAAIgAAIgAAInDQBCK0J7g++pOwpOGmmOETbsFhrC6ZldqMloiriVyEWfGoZaGN6J6LplJ3pVRy8s53T/PmbpktFAGbXPhC9KKUSdAE5ziavGywOxmEzwfvLnh01LgPXigzjipMQUlWBxdwabIvAls8crJOEVqeYb943lnlE3U/Plwe20KrEiTKgYMzG+o/F3mZCXL+rmWf81obNXnEzguU+17qEVi2GzKBPyWgNcgvHADGxPHaOa9vg9TmoMmLZ0M/nH9UhgBGMfYK8y5cCmT3PJMpaW2R2vbIWutbH+nXYuHdIaDW+XEt43Pxq0+Cz7letw82bEsjBrxBam3of14EACIAACIAACIAACByKAITWBNLBlxQuANUJTo5jxc1t8FKIK+xSt6oHRSt1m75y2JIp7mj9FDVlZ5dTmpbZtTJj8Y6+Bzcks0DX8zkNzr9poGbaFgf42Bjl1nz3Kdy1gpPaWQ1TobkU25QtA8yT2R2iYuBacwu9tjXYI/Y1Ya2aHvRx1H1jmdcIrTVxKIQxM6O1odAa678YodVjs1csjWApYkDPyK3iTs84F+GoiPGO8gH69nIjaFOE1iC3cAwMuA9j57jbvyIWlMPezG32EYyZdr6Pj6rc2YAtkesj90pwHSax24BYLdYpXboOMAutXQnPnkM3DT7rDm0Q7tcKgRz8CqG1lVBAJyAAAiAAAiAAAiAAAh0SgNCaADf4krJnRquWCeoQXYIinEdIMLewyn5msy+afj/RbnEtBCJLaF3Q7bvc/npO7/MBTc6f9ZIGwcO/3IJP7Lba2q3WUmiNOnzMI7TWXOssFVCUBuBcpoXYohSLtTkKoa6OdYrQKrJsQ/eNZe4WWkNx2LrQGuG/UKmCOpt9MSR+X8/SzGqWvoq5tqqla2ZF23VRVXHPKdq5SovUcgvHAM9ovQ3P8dAcrD6/o7ez6ouZSoQNxatfaI3lrPuF8bZt0WoXK19EmWtRTPzXCbHlfIbQmvB0RdNDEAj+DXMII/a8B4TWPQHichAAARAAARAAARAAgc4JQGhNQBx8SdmnRqv5Ut6a0GoLLjIDTc2u8wmtZcbWaEYXjxOa8MNljNIBrtO112taX1/TtVP8dYtATld4svy26zXR9TX98TEv7y979ZQOqLHdymZU64fevvNMNlGLtlJazXqUMaxThFYx3tB9XXxdv/Nl+erlIlwZe61ltEb5r6qpykmbX2gE5k799v96lvtcWwmNdpkOM26ShdYgt3AMlD6UWZm1c9zO2pRzUBWjxZxRhNWoeK3JaI283hZaF2TZErMWRazDWrkBfq6hO6M19sukhEfQwZoGn3UHswQ3apNADn6F0NpmRKAvEAABEAABEAABEACBLghAaE2gGn5JEeKG66TpYDaqIR5Jga5R6QC1BmHyoVryVPtqa7gmwjr6s8sArGk8JlrwrDFHrchQjU3NJ8bhM0K9ovH7LS0KgbP+/jVCq2OrN6//WNhu+sz0iXX4VaO6unoABuOktFnJivTVsQ3Egax1WR4Q5hAx9TELX3w/7ejujUOiatu3nbXoFBql/Ur2dMh/zAat7mexbb6cG4G5U5eRGfLhPte6xu+a12UEmOPSFXhLYN933qlief0cr5+DOiP3YXXaIXGR86ScueYhc9FfaEXULnaK9tUXScF1uKbcg3ZYWcJz5hiahp91x2AlbEglkINfIbSmeh3tQQAEQAAEQAAEQAAEDk0AQmsC8aiXFMdWeq2GITGBjKdB0VSWbOV1Wm/p/ar63XA2o8vplJZExDJPX+iBBtUF9X3QkIafnyS617cpx9iyun+lm+JeXMyiMY1pwf97dsMsEj+qCCxEn/KT6gCtUmj121QebmPYWrlGCj3Fb8y6tqX46Lq/XW+RSK/f6rLdrM8qezZrbPrHbdSL9PpdCNvsJ8Y3m+LQsbr7VuJ2DXOjBmXFRGdtxuHT94D7WXAgLryWYdkg1urHY/jdMVdFDPpt1i9xb9n3sbT98UFK8jLvOt7/lSV2nVbHOJUY1+/BZ145v5rOO3VscXPcPQdFNmu5kIm6pTzrna9c4t9/Ujil+Uj1r9Nfmi3FuluzPpZzpxiSHv9yTS5sLPsWVuh+ZSLvX7ooxp/wmDmKplHPuqOwFEakEMjBrxBaUzyOtiAAAiAAAiAAAiAAAr9BAEJrAvW4lxR/VmvCrRo2TdiS3/AO6Zel2LSmOasDa6pZ6Tc98StSmB8zqiqDVimpWRrMRMa3Oya0HvMYfsu2XGKgTX6HY9LnbFZGPO5Z16Zv0NchCOTgVwith4gU3AMEQAAEQAAEQAAEQGAfAhBaE+jFv6TUnOaecL/0pocTEuJti7dJq/sZfwO0tAjEMz9ueEZtVtPY7ZzmmwlNILQ63JhLDLQZoYdhYtZpbnMEh+or/ll3KItwnzYI5OBXCK1tRAL6AAEQAAEQAAEQAAEQ6JIAhNYEuqkvKYfPuDuMkJCArKrRerminTf18DezgNNG04/WxxgH/SCXj5WIAduX3TOx6gn3NKBSn3U9HebJmZ2DXyG0nlzYYsAgAAIgAAIgAAIg0DsCEFoTXJbDS0rCcNEUBEAABEDgBAngWZen03PwK4TWPGMTowIBEAABEAABEACBnAhAaE3wZg4vKQnDRVMQAAEQAIETJIBnXZ5Oz8GvEFrzjE2MCgRAAARAAARAAARyInBwoTUneBgLCIAACIAACIAACPSFwG6364upTjshtPbafTAeBEAABEAABEAABE6CwMGF1j7/kZ9DNshJRDUGCQIgAAIg0JgAnnWN0R31hTn4FULrUYcYjAMBEAABEAABEAABECAiCK0JYZDDS0rCcNEUBEAABEDgBAngWZen03PwK4TWPGMTowIBEAABEAABEACBnAhAaE3wZg4vKQnDRVMQAAEQAIETJIBnXZ5Oz8GvEFrzjE2MCgRAAARAAARAAARyIgChNcGbObykJAwXTUEABEAABE6QAJ51eTo9B79CaM0zNjEqEAABEAABEAABEMiJQHZC63p8Rn8vNvQx+dO6n+pfUrY0vxrQ9FO97YhWuwVd818Znw9ntPmYUPtWtj5sdAgCIAACIHBCBLoQ5LbzKxrwB+SQZpsP6uAR3cBDaxqf3dDXrJu/GZIN2s7pajAl8WdE+5y68GvyGPe8AELrngBxOQiAAAiAAAiAAAiAQOcE8hJai5cU6uilKeolZT2ms5sl0WhFu4WQWNWfLoXgzqMFNwABEAABEMieQNSzLoUCey7+vRBfLvLn9Dc9lV9CpnTUYltF1Bx29DdDmrVrGl/90GPxBSz7W+FmqX5Z+/+39watcSTbvu/yYO9PojK02tz74B5416VBD3dL4vhosNFUg26qwNBItNFgg4aGPTBuqjA0lI73QFPTA2GQyoM76YHUX8CtBqsm9757H7yvsA8cPSIjIzMiMzIzsiqzVJX106TbqsiIFb+1IlP5rxUr6vXma924Xxc3qXYPCK21kXEBBCAAAQhAAAIQgMCSCXRIaJ3JePhG7j6fy+fDdrJTQl9SdOaO5LN21IvdkcgFmaxLDnOGgwAEIACBUAKhz7qw/vRujruzBzHfPa7OF47atg8t/c0QxiduNZ3KdHc33gGjNsEoQfqDHDaY/dusX2vNrrHGCK2NoaQjCEAAAhCAAAQgAIGWCHRGaJ2Nh3K1fypy1N5LU/hLit6OeJ4pD6AE2CO5iMsa5EsJXB9+kD2r9sDgWr+Yplsu4yjwZMvq7Jf4c2tc5/dOEA1kNPosJ26tg6iFHjdjXzJmPDe1sdHKAnLGsewrGz8tq5AalptrMuX0JT10LZRtVbXHGVzfy/Zrq+xDwVwv5Cje+qosUNs6L6J4SxD2R+L6cJltPFTiOJBky64/foqYm62r+1dmy6++Ppv95V4fMme3j+Lxo8Hk/uapvFHryTN2USyE2FSvdEe8Hp5dy8PBpc5a14sll7letBaK5ql4hsSWsTc/t3Qbdui8NzEmTKyUxpsOcLm/2ZcrVQomwN9l/lDdhcVDvE38Pt4R0R/J6NmJnJh7eubere6dvcJ17StTU28NhT/rAu7GngzWiNndmXfXR0CPDTZZIaE1Nyv1rH0t2witDhmE1gbDn64gAAEIQAACEIAABFoh0A2hdTaW4dW+TI6l1eyUWi+fcQmBVJRSL02XcpDZLhm9hH+26rVG1322smG1sCmx6Cq5z+MXeTGCTyyERgJQT8bDK9mfqFqwmVp006EMZSKnX5SI9iypJatFA/Nvv2Ac2XB5kLwkO9lJTvkGqRzfU10hFpaLbKq3DhIRxBHEjBBh18ALm6vLR9uS9WG+TTyepH5eXj/V8aPmoL+omOi6iZ4Y89lre2K++aQ9ZK83frO/bHjz9CbJiAuJghA/hPQj8dqJNK9+X/rPzuRmspt8AZL9wiGpEe0pZeK1KV6jWvxM4z6p62zFTRRryVo3Ip5by7HaF5sbE67YarO213EqSob4u8wfxfdGXZ3b9dVMxuN7OT5WJWfUDo2ye/eByF75c2GRNVTrWVe1iKL7iXqEmXrl8T3GlHiJcYoAACAASURBVBKour7Vz1dYaG1hB0yjfm3VL8WdI7Q+EniGhQAEIAABCEAAAhAIJtAJoXU6HIpM1Etcuy9NdV9SdCaTFkFUVmCazZr6p1pozfgyu50wt73QyrxzVEz/oR9ZUSZXF84r7O7Il9M4i87zMpibk5Yjgw8dqbQpOLxjAVFETk6sF/3ZWMZv7uTk3Ba0/QLjdGjNNSeMaEMqhVZTC9DKNK4Ww7IijNlKeiK3NftxcBVsR80Lra4wsmyhNeF63pfBQOTztskED3d+zmaPH2r0pg+7s0TPnBAasBbKOFba6/Wd/cVKfOxeTrDNx+imxkSY0Kq+mMp/OeL1d25rt+WP0y+5UjFl9wqVoer/MiHg3lmwrs0zqO4aqvusK11Hdn1W09D3u/DF2GDLdv9mWMTQ7LNnkb7MtY36tQmD5ugDoXUOaFwCAQhAAAIQgAAEILBUAusvtMaZmVpTbPelqf5LinnpHsno8wdVnDV30rL74u3LtIzjwTmN2GzvN+JgJlvIG0JlQqs+41j95A8FyQq37oEdOvvRt781e4hHgFiQTLV8q3qdFaIFxAO566UnS0/HY+k9vZOekzmcxk+0XTgKqMxcE6E15WWB0we9ZMXYWFCItgFbmcu1hdYF+olsLIqfhHk2o9UntNrz9mVRhnDx9+EXIH1iV7j3nT4L+NXoTQutSWzoK50vJgLWQrDQ6rPX86VHzobAGN3UmDD+rl5//i+s8v7OfFljx8S1Sjotvzc6ZQcKDlAs/ZKqYl37sqJDYr7+s66kV4+oGs37w2FyzwyxqZ027f7NMLfNyS4dnfnc1E+jfm3KqJr9ILTWBEZzCEAAAhCAAAQgAIGlE1h7obWwBmimPmoTZOd5SfFvXU+tydX3Gz2TkxP35d0RY+MX62dO/VZ3C6x/rnUyWl0Rzd5KrjJznayr4MykukJrOic7Mzja2l7jx2RqRnVGoxf7p3I17snx0zeZEg1xp5aYlZtrzYzWqAZuXIewMuu1JDN20X7K4segrJvRmvVJtXDl2SathMvbNOPb3TavLPPXAw51v7GpjF9oX4lglRFaHcEoYC2ECK1F9urSAvlD9uaJrU2NiTTes2Uaslm/fqHV9nelP87upFexPT6NhwO5fJJ+GeTGpf/eGeLDedfQPM+6wrVEjdbw20zU0i4bUfPSiuaN+rVZ04J7Q2gNRkVDCEAAAhCAAAQgAIFHIrD2QqvLrd3slPleUpRNR95sVq/Ps1lr2fp2GaHVZCoa4TUREqZTkd3dKMNS/4QJraY/sQ66SkWmgQzOxa0zW3QycvYE5QVKB/htClsxiYAo6gTnE3k2GMn26bEcR4fO5LPRSudaS2i9zR8WNldG64L9VMVPjLGu0Jqt41pfaHVLNegDt7L1Sd/I05uJ7MaZoqZea5jn00Pkcoe22TWRQzszW8kdoTUjxgWshWqhtcTfnpqv0crO1G2t9MUGx0Ryf6wsr+ATWn3+jpTv+IDD+E5r/KFKB/hOjbfujbav9OFWeSHde+8O8qGyd741NN+zrmgx5Z+BKmYvD+ofcBi8XIMbtvs3Q7AZVsM2SgaY7pv16zyzW/wahNbFGdIDBCAAAQhAAAIQgEC7BBBaa/Cd5yUlepGuc7qyV2hNBcHsASeJMHhrbdX3bjsME1rz/RudVpcIyJcWyGyfNqJuVDZX14yM5Ye5a7QW2hTgO1tAdDLACrZha/OL51opYtUSY4sO4/GUIEjc4B6eVmlPZp4uSy0y3J09yMGlqXNsBEpX8Kmqm1tph+/gnyijVcetFpkMj7wwo/v3iVDFQRBiU0AIxU08ZQyKDqY7t8tmTEWXkC6un2psCLE3l93tEXcr+9ngmAhnXcff1g6AjD9yNa/VF06F8ZCvt1t47yz1obpqsTU0z7OubC05z0FPhmv4Omy65WoJrYqTW6fXPiBt8bk37dfFLarfA0JrfWZcAQEIQAACEIAABCCwXAIIrTV4B7+k2LUaC+vu5Qd2ywiYOqymbqtu3x+N5NnJiajKf6no6baRbNmETB0/EVvcytfV9ImpOqvqtWzf5+vMam1SHfxl5pSpz1owvi3DugJIqE3lzrN5RtmQMpShTKL/2nVl85mS/rnmyjzcX4gcKbEwtqM/kuvDD7KX/kJGlW3yc1D2nH6x69QqIWe+se5v9uUqEjT98XN214v8pn0uug5pgt/e1p/1SSou1edi5uzrvy/9/q3cquFMHGdqn4ZktobYZGrqht0CjPDWl/7trWgamRIbcUdFayFvU7qW6thbttbC+tnMmPDfY/xrK1k3Mr+/zXi14iHKtI/u7tEhisdxJn66+sy9tfy5YNb1vGso+FkXtniiVimHbP3uGp002jQtTRJ1W+NZ3agZcWfZ53/yNI3LBDUxZht+bcKuOn0gtNahRVsIQAACEIAABCAAgccg0DGhtV2EXXhJmZ+Qm4k1fz/rcOUjznWlsr3WwVfLstFfs3NZozPOsglstr83+1m37Fhb3nhd8CtC6/LihZEgAAEIQAACEIAABOYjgNBag1sXXlJqTNdpmt/SOG9Pq3/dY891qvcWiy/jd/XpddXCzRbeuurV4nlttr83+VnX5Vjvgl8RWrscocwNAhCAAAQgAAEIdIMAQmsNP3bhJaXGdK2m7Z2CPJ89bV61SXNtk2PX+t5s4a1r3qyez2b7e3OfddWRsc4tuuBXhNZ1jkBshwAEIAABCEAAAptBAKG1hp+78JJSY7o0hQAEIACBDSTAs66bTu+CXxFauxmbzAoCEIAABCAAAQh0iQBCaw1vduElpcZ0aQoBCEAAAhtIgGddN53eBb8itHYzNpkVBCAAAQhAAAIQ6BIBhNYa3uzCS0qN6dIUAhCAAAQ2kADPum46vQt+RWjtZmwyKwhAAAIQgAAEINAlAgitNbzZ/EvKI55uX2PeNIUABCAAgc0h0PyzbnPYrfJMu+BXhNZVjjBsgwAEIAABCEAAAhBQBBBaa8RB4y8p06EMZSITjpev4QWaQqAmgdlYdnoncptc1pfR/Y3sXw3lan8ix/dDebJ3Hn+qPzve8o8xG+9I78T01Jd+/1Zu044rDBvI9cNEWO41/UfzpRNo/Fm39BkwoI9AF/yK0EpsQwACEIAABCAAAQisOgGE1hoeavolZTocikwQXmq4gKYQqEVgOnwiSkMdXD9YX2jEJ8rf2r9PfyeDa3nwfvsxleGTPVGSrNPfVAu17hjGTH3N59G93BSpt7VmRGMItE+g6Wdd+xYzQgiBLvgVoTXE07SBAAQgAAEIQAACEHhMAgitNeg3+5IylfG4J8eILzU8QFMIhBMw2ad+AVREibCXB6kAq774uJRzOT/3Z7Wq/o7unomcn8szW7iNM2ad3yVmaqFVHKE3fA60hMBjEGj2WfcYM2BMH4Eu+BWhldiGAAQgAAEIQAACEFh1AgitNTxU9ZKS3VY8ur8QOepJutN4JPc3x6J2Jc/G8bblLfX/7nbkouvEaWcbbrZCh/VjdkXnx71Jt1H3ta3lYxbPz2QSGitTscvKHFQf9kdyffhB9hJIbrag04+VaejanrIw42Q/71sZhUXXRr1E834qb+LMRfs6M0p6fV6Qs/u2Bb6ieYjEPJ5dy8PBZbqFPZNV6fVV7MjS+SRz2pernZ6cFIwTGoNbkmZ1OhE4upezu16UPZr/Gcho9FlOrC33xWujqP9rOfywl1lLZX6K+4nj2FsJYDaW8f2xHMd7+aMM89Ntea3KDOSyWpWfjkTODuXD3glCa437Jk3Xj0DVs279ZoTFikAX/IrQSixDAAIQgAAEIAABCKw6AYTWGh4KeUnRgtUzqxZjLKRJKrJG4trwSvYnWnRVP2HXuQKtRFuWPzs1JUP7cUVDY+9MxuN7OTbKU2JbKgr7xoxExM/p/LL/9mUWZtsU9ft6O95yHWcNSk4wTVln555nkTrb3/Y22f6tPn/z9Kawfm4iTDqCnBGRXQFWzdU/j/tkK7r0+9J/diY3k91EeDcib8RK0u3sWrR1x/DNNWWcCpJl41THjplfXGvUyeS0YzqzXT6uRXz6pWptlPVvr5MAP8Xb+YvLAOQXvinlIRHfTD1V1d/lgTycfonqvZLRWuPGSdO1IxDyrFu7SWEwQisxAAEIQAACEIAABCAAgSUQQGitATnk5TMnVpmDeOzMutlYhlf7MrHKBgRdl8mE1eKk2pWc1nkN7ccntPYKxEU7+9Y3piOaerdR58XmSqFV9XMkchFnACt7/QJuKrRqATIVyOoIrUn/530ZDEQ+b1+U1tSMmIjIyYnFX2VIvrmTk3NL/K6cR4EQr7JPlTgfJQ1/kEPngKY4WzOX4WsL/FleFeMk2ctWH7nYzYxbuGXeX5e0OjbD+jdCc6mfYqHVl5FctOSTmskeUT8pM9DTB2shtNa4cdJ07QiEPOvWblIY3Bmh9f/7f/8fdZKrytGVh4cH+S//7f+Ww3/7Cx6GAAQgAAEIQAACEIDAShBAaK3hhpCXT0dMUmLP620ZPTuREyvj0xEu4/FDrlNNq0TP0H5coTU+Nr3gEKCqMbNlAkSKttRLkn3riqaeTFCTkZjzT1ZItc6Szxw4lN9Sn9rlF2F9YqQ/QDSTA7nrpQcdTcdj6T29k56dZVw5D6t0gHUAUyIaX4vsZbKWU1G4XFT2MlalA3zjPExECe1JNnZh7Ko2sR/FIzpGuAKE1oX6D/DTIkKrEfWNaG+L5T5xmRqtNe6iNF0HAiHPunWYBza6BLrgV1U6AKGVyIYABCAAAQhAAAIQWGUCCK01vBPykmIEvKgm5d1ZJGrlBK9M2QAtoGqRq/g6bWiV6Bnajyu0qizGA7ksOB29akxnfgUnsBdt1dd29GU0eiYnJ1YmaCzEmZq2Pjdl+8xuqXc/d8Xc/avsNvZUIFRlRqsyIQ2TqJ8Ph1Fd1yt1uNnTN245h8p5+IXWyPYPh3H92lSgNhyqsnsTMTYR+MvHSevxVsegmEzX2Jj8YVPlQmtVjIf2X+onXyZ5xVpPMlo1vKherooDVXs2OTQLobXGHZOm60og5Fm3rnPbZLu74FeE1k2OYOYOAQhAAAIQgAAE1oMAQmsNP4W8pJgsSluoy26tz5YNSIXWW0fgy22vDxZaq/vJC60mozEv6tUSWo3A5TvMKRIk07q0Dvpsvdmon+yWeSWATWW6uyvq/KKireimjmvuc2uMvNCqhMg38vRmIrsFYrFtb8LEZHUORrJ9ehwfJpYpHVA6D58Aav0urglq16ZNRFSrbmt5jVbFvGIcT23YvFgbRaqMnbIGmW30EaQyobUqNqv6D/eTybTOC8GxJ1WMvXka1cXVcx2KTEwZDvvQNqteK0JrjTsmTdeVQMizbl3ntsl2d8GvCK2bHMHMHQIQgAAEIAABCKwHAYTWGn4KeUmpErwk2nI+Eas8a2RB+XX6xPi7swc5uEzFIH2NK4xWjZ89fd1tb9fI7EWCWsiY1Ydf6X7l+qHwcKnCQ7acQ4mmorUwLYyFHGiVHkzmHrTkbJOPxMOoIGziFx9br9C6lamF6jmgLFs7NhIik3l4tsFn+sgdfuURoav9Xj1OdR8Z5ovWaK2qu5vrv66fUrE0l6HsyTSeDnfky2kaA3ZW641ZsL45lwnznnqvNW45NIXAoxAIedY9imEMuhCBLvgVoXWhEOBiCEAAAhCAAAQgAIElEEBorQG56iXFrQmq6oFGJxnJiSkj2h/I4Nm2nE7crM7q60a6zuu52dIuOqswKU+qa4/qLM1kMM/4IyejND/uTZyRGW3Kln7/Vm5vy8bMzi/t39t3VuWN2WdrqdoZiG791+L6rMaNRlDL12dVLfyczDzFHFiWqauazYi0+44+k6EMZRL9V203Nz8h80gzRPvSv70V7b18jdsiDqngXOV3LdafKL96xqmOQXNdbNu9O9dEyMyUFRDRPtPCdpmN1f2rLfwR3kA/GT94Y8HOuM7W0U0+s4VdO8M1ibZkjSROtw69y9cutjJja9x3aAqBZROoetYt2x7Ga4ZAF/yK0NpMLNALBCAAAQhAAAIQgEB7BBBaa7DtwktKjenSdCkE/LVTmx96WeM0bzk9QgACyyXAs265vJc1Whf8itC6rGhhHAhAAAIQgAAEIACBeQkgtNYg14WXlBrTpelSCCxLAF3WOEuBxiAQgECLBHjWtQj3Ebvugl8RWh8xgBgaAhCAAAQgAAEIQCCIAEJrECbdqAsvKTWmS9OlEFiWALqscZYCjUEgAIEWCfCsaxHuI3bdBb8itD5iADE0BCAAAQhAAAIQgEAQAYTWIEwIrTUw0RQCEIAABNaYQBcEuTXG35rpXfArQmtr4UHHEIAABCAAAQhAAAINEUBorQGyCy8pNaZLUwhAAAIQ2EACPOu66fQu+BWhtZuxyawgAAEIQAACEIBAlwgsXWjtEjzmAgEIQAACEIAABNaFwMPDw7qY6rUToXWt3YfxEIAABCAAAQhAYCMILF1oXec/8ruQDbIRUc0kIQABCEBgbgI86+ZGt9IXdsGvWmj9X/IkEoyfiPqb8r/8t/8uh//2l5Vmj3EQgAAEIAABCEAAAptDAKG1hq+78JJSY7o0hQAEIACBDSTAs66bTu+CXxFauxmbzAoCEIAABCAAAQh0iQBCaw1vduElpcZ0aQoBCEAAAhtIgGddN53eBb8itHYzNpkVBCAAAQhAAAIQ6BIBhNYa3nz8l5SpDJ/syblj80CuHyayW2Me3WoKk275k9lAAAKPTeDxn3WPTaCb43fBrwit3YxNZgUBCEAAAhCAAAS6RKA7Qut0KE/2jATZl9H9jRxvNeuq8peUmYx3enJyWzTmooKoEhQv5WCjRdUsW5g0G+H0BgEIQECkDUFuNt6RXvSAbOf5PJ/f9Bd1n0f3ctP0HwzzGDQby07vRPSfEc1zasOv80xzkWsQWhehx7UQgAAEIAABCEAAAssg0BGhdSbj4ZXsT46lYW3V8UHQS0r8ovTs+kEmSZqpybqc/8VpNh7K1f6kcfF4GUHW1hgwaYss/UIAAptMIOhZVweQ+iL09bbc3xzLVvSMvJOzx/7S0BI1+yshtE5luPNFThUjEZkOn8je+aJf0LpOatyvdWKgobYIrQ2BpBsIQAACEIAABCAAgdYIdENonQ5lKBNL2GyHV9BLildoFRHzUje4lodUgQ00dCbj8b0cH29ugYA8KJgEBg/NIAABCNQiEPSsC+5R7/a4O0u/fFQi4uvtVcgi1bZ9OFwBW6ZTme7upmWAor8ZPshhg7tzmvVrcAA02hChtVGcdAYBCEAAAhCAAAQg0AKBTgitOvND0Wk2+yPLO+glJVBoTbdR6lHsjBr3s76Mrg/l7su+TJ6+scojiAysrNncNfcXIkdWKYP+SO5v9uVKlTd4di0PB5dpXxnxN2ubeMThlLnCnorHzu8dgPV9k5+TVQ5iNpbhVTkTkbicwyLzjUT8U9l+bVjms5KL7MxxjHkU+60+yyI/FI1ttqPuX5ltvAHx54ml68MPsmfVySiN31goKLI19L5WFpdeH9zH5UT6Ixk9O5ETt7ix8YaMRp/lJJmL8m9+7WTna2w2vgxbfzpTrTSu444dVtHatbPcfMQGQfMw/VQxD4nd4j7C1p26vm78qji7kKN4C3p05/T6y8yzjHWozyTZ8p4sYOfLskXWmuoxxI7w9ZbxShQ7T+VNXNs7NHMz6FlXFUTmc08GazTnu7M5vnQMHTS03QoJrTmT1U6Y17KN0OqQQWgNjW3aQQACEIAABCAAAQg8FoEOCK0zmc22ZGsrfWm3hawmwQa9fHqFVlO/1RXp9Av2M+9hVs5nSuy7FDk/l6SteTnPi3Z2f/G44r5sS78v/WdncjPZTV7y0xdwXeZAjIgb1b797NS8dbKR4vlKtPVSrBIOmdp3NbOOIwFGsgKuxa+SiXVI1iLzzcw/sutzRvgqsTPrY/ffZaztchh+lgeXVlaY4wddQMMpreDxY3D82eKfNfc61xfHTGixj+q4dO2xM56rWZ5+ya5Fe+3YAmm6vsp9q6HVjZfkmiSm4jiOvszoVa6vkHmE3hND5pfvK3TdaTZJVqM3fj0+iUvEaPGz6F5nidJl95BE5HTvwa7PquNu0bWWiq1ldhhBNuB5YYm39hcBb57eBO/6CHrWhQZSdO9Jn13xwkhLCYT200q7FRZa1Zo4ErmIv2RpYvqN+rUJg+boA6F1DmhcAgEIQAACEIAABCCwVAIdEFozvHwvdQ0hDXpJcQ6zsAfOZ3QGC1XxQV+ugFwtBCXlCpKMuPw1SdZnJMZ6atxmty96Xv6yYlIsMc1/yIh3y6QtOO0qlSbKyC1n0sB8ndixMvVU+YcAO7M+Lq27V7hV1HNgS4Af8kKrK3YEx9+iQmuArbWXqIeVPZ/eeEf8wpL/8JscC7OOrWzSKl/6eDprIyBe8jGVibkE1PzzCGVdNd/ifgLWXUBM1IrPrL9CWAcJrZlZFqzRRdZaG0Kr6lPfa/oyGIh83r6oddhT0LMuNJDs+qzmGt/vQvtrtN3qCq3T4Y58OW32UM9G/dqoH8I7Q2gNZ0VLCEAAAhCAAAQgAIHHIdA9oTXaLh6lgTR+cFTQS0pB6YBki6y1zT6/5TTN2MxmtOZFxXyGU+6a19t6y3SShegXbbziX0YwTgTNWODMh2tWSF7gNGdP9mUqHMTjeIXWLJMG5htPVLMVJ7NXi71utm/WTiX46ZO29Y93624R6+QqD8sAP4SJP6lt9inXhduhc8Jj2fVx9l2ArcG3vxJWjs2FtZADBMpYBHLXTnaLd96XlcwC4mU3+Iui+ecRyjo7n9Bt507JDqsetXOfCYiJYKHV568Q1rlt+xYZK86j31as0UXWmu7evU9YN4zkC7Dg50VysU/wDvN+0LMurCv9pZg5CMu+n3449H+5F9pvI+1WVGg1pXGOQzP+w2A06tewIRtvhdDaOFI6hAAEIAABCEAAAhBomEAHhVb1Xtd8JojiHvSSUlSj1cowGsU113JbnVX91FsttuoamrFQVdBn0dbeqOZkXP/OzTb1C49RP9ZLbz4L70Se2aUEMi/N/picX2j1iprZbdhBTBqYrzM5V7jQ25cz4mvGzuwWZ5NlZmKglHWV0FrhhzDxJ92KbNvmxF9sRzZzOTh+G8peq2KV2nMgl0/25LP3JPFygbJ47eS/2Mj6siqjdZ54Kb7fzz+P0GeIP6M1X6M431/AuguIiRChtchfIazTernlW/ar4k4LpUO52p/oL/c8YnkVy6rYydvqlqPxrVeRtIxDuEiuvRn0rAsPJNnp3cnZwyQ56CmaLzVaCwjapU5CIYe1a9SvYUM23gqhtXGkdAgBCEAAAhCAAAQg0DCBDgqt6gX0jTy9SV/qmmIW9JJSKbSmh1jlXq6tLCz3xTmzbb5U+Lp1siarhdaMKJIVCbLzKdrenj0xOX7J94tdFR7x1GtUV7h1W0OY+ASfmvPNmmpnyok6FTpSWp1tubadRVvSo2uiw82s7fyFsVNQOsB3IrXlh7rij52hW19oNQKTzvDNf1HgOT07FzMlcVEVl5lt4DqTOC+CG/EpG5cmW9AWpMqF5TTL0fi/UiwLieuiLxCmU5Hd3egwLf1TJrSW3QPC74alsVuaaRew7gLuI9VCa8k8Q1iHlA4IiDtFdJG1plBWxo7P1sLnRWRR+hwsyP4vi4SgZ11wKOV3mai1dXnwEFwzNnio2g1XL6O1rS+KFZpm/VobdiMXILQ2gpFOIAABCEAAAhCAAARaJNA5oVW9sNY59KMO26CXlNJMy1u13zizFdRkU5kMJb01XgtF2YN3btOapBU1KneNHOMc3uTZSprdYpv5txGg7Fqo+VIDUxkORSbWNuEiISiUdzZb0FcPNWdbjsni882+9GbnXmWnP+s49qO4pQd8rMtENb8fvsj25xO5O3uQg8vIKVEWmS9L2J9l54+/SNrLHATmz2j1Xx8WMyXRERCXrj1+Ib5coKx3GFHWXyFiWVW8JNvub61SHN5txAGlA7z3gNAVWFSaxLoHFXYVsO6SDH+75Ih7H6kWWgMyUc+tDNx57pmlcafnuehaS9dnnfgre17khc2iXQJFLgx61oWHkr7/mAzWyA9uhmuNrhpuulpCa/7vF/tQv8Wn3rRfF7eofg8IrfWZcQUEIAABCEAAAhCAwHIJdEBotU65LqqB2RDT8pcU8+JbMlhpfVZ1nV02wNS+zNZtzf9eXWlEHz26uuZC5EiVIojtiQTefblS5QmkL/3bW9EfZbcCu/Poj0by7OREzjNsk5qzUR+Z+qyZeoa5zwP9UTpG3Ed+3nZtXiP4LDJficSUtMxqfut0kZ2ubemk06zJANYVLH1jS3QIjqkh6rdfZ5za9VXL4i8fS9eHH2Qv+HrtkxB/FodGOasLObLmE/voXh+YlsR4nIGcztoWhe11FTrftE5r2PrTh81Vc8jcSyrqhZr15dYDLroHeA6880Cvjt2yRRyy7vT1YWvHXXNNsQ7rJ75nxuGRvR+e3fUWWmtpNus88ed/XvT7t3KrujNxk6mH6x4g6PdjG4Jc6uv8wZCBj4SGm7l/O0hhXeeGhy3ormjNhfgr1MI2/Bo6dlPtEFqbIkk/EIAABCAAAQhAAAJtEeiA0NoWmny/6/+S4q+duDyCyx5p0+a7bL6MBwEfAdbdusfF+j/r1t0D7djfBb8itLYTG/QKAQhAAAIQgAAEINAcAYTWGizX/yVl0wSQTZtvjWCmKQRaI8C6aw3tkjpe/2fdkkCt2TBd8CtC65oFHeZCAAIQgAAEIACBDSSA0FrD6ev/krJpAsimzbdGMNMUAq0RYN21hnZJHa//s25JoNZsmC74FaF1zYIOcyEAAQhAAAIQgMAGEkBoreH0Lryk1JguTSEAAQhAYAMJ8KzrptO74FeE1m7GJrOCAAQgAAEIQAACXSKA0FrDm114SakxXZpCAAIQgMAGEuBZ102nEyyqRAAAIABJREFUd8GvCK3djE1mBQEIQAACEIAABLpEAKG1hje78JJSY7o0hQAEIACBDSTAs66bTu+CXxFauxmbzAoCEIAABCAAAQh0iQBCaw1vduElpcZ0W2s6HT6Ry4MHmey2NgQdQwACSyIwG+/Im6c3rOcl8V7GMDzrlkF5+WN0wa8IrcuPG0aEAAQgAAEIQAACEKhHAKG1Bq8uvKTUmG4LTacyfLInco3I2gLctMvpUJ7sncf/7svo/kaOt/wjKpGsd3IbfziQ64eJoH+36p0Ods7hV11zKs+6rnlUz6cLfkVo7WZsMisIQAACEIAABCDQJQIIrTW82YWXlBrTbbipFmPuzhBZGwZb0F0sfikNdXAtD970YS18K0l2gPi9HLd0eBSVqf56+15uilT9Ds+9a1PjWdc1jyK0dtOjzAoCEIAABCAAAQhAYBUJILTW8AovnzVgZZuqLMvX23J/cywFyZULdM6lPgLT4VAu5VzOz/1ZrSqb9ejumcj5uTxDaCWIFiUwG8tO74MclmRQLzoE1y+HAM+65XBe9ihd8CsZrcuOGsaDAAQgAAEIQAACEKhLAKG1BrGqlxR3G7an4/5I7m/25WqnJyfPruXh4DLd4u3JOnT784tlKoss2SVu9eG99j7eUt4fyejZiZyY3eWOqXr7eM/ZUm5nRVqZkuq6aE5P5U2cGdkf+TLa/NmseRsvRI56kuxkj/o+Fim0RaQJ5iF2XB9+kL3IsLwf7OvtzFC/b6xt1hX+Lw9N1c8beXpjtvpPZbjzRU4tIVsJrXK6La97J3Kbiy91/ZHI2aF82DvJCa1VsVfMPeVT1keZ3xTD0y92SQMVZmlcFfVbtBZqLPGoadp/uK+b4OWOHS0up+xDk8wGA6WvB8TzYCCft0+TLNXyeqw6tj8cktVaN+ZWrX3Vs27V7MWeMAJd8CtCa5ivaQUBCEAAAhCAAAQg8HgEEFprsA95SdFiyDOn1mUkAH12BUnp96X/7ExuJruJsGOLSdE1km751iKSK7w4W3WjbLITkZwgZWyZyXh8L8fHqgLnTMbDK9mfqOxSvX38s7luOpShHIjsWbVUo5qfn72ijxEWSwWYkky3cl6pfUld10JbFmOetyMWREWLvSoLNxG6HNHSCM8hvhnJs5OTaKt+lf+rwtLlHYumF24t1khonUxEotjJ1F9VHC8P5OH0SxQ3dkZrSOxpUXAoV/sTXf8145egPqZD2fkSi3iBfjVcsv6qWgtVPLOf1/V11Vqt4qU+Xzaz0Dm6h9dlBX6XXNTnh0My1+sG3Iq1D3nWrZjJmBNAoAt+RWgNcDRNIAABCEAAAhCAAAQelQBCaw38IS8p1cJhXsCLhE+V5WpEPa8wGdfTNCKfanMkcuFkMBpB1xYGtQCpMlT9J4NnhFYfjwKh1Ii/Kjvu8/ZFcW1Gj4hWJJglglMkTHvKDHhsaYK5zpq1xNpYuL6Ns2q10DqUKxE5OVHnecWZpLOxjN/cycm5JUSX+ibOaLYE3Jz/q2IyU4YhK9CZy43QuusR4RPxrKcF+kRoDYm9eIC80BpzCe1Dsbs/lkj7X0RoDVgLVUjzQmsNX+e2y2fWahUvrcJ6tt17+mmKWd14tudYUgbEtxbrsqf94xMIedY9vpVYUJdAF/yK0FrX67SHAAQgAAEIQAACEFg2AYTWGsRDXlKCRT9VOsA6oEiLlnHWYYEwmW/j2/ufZi46W40rDkRKMlptHkZsjH+XPzDJJxp7gEbzscRJq0nhdmhL4Iyal9jSBHNdKiEWWmMhKSqvYAm+Wlg8kLtemgE8HY+l9/ROenbGbzTfIt+cyhdTOqLI/6UxqcU3k+FbJmwlQqvJljTxZQuTMddEaA2JvSrhMLSPINFQbW83P9myBJa/Cnmb0go1FnqSrRvqazfbW43krNUqXvqCXNa4t5+mmNWZY24+JSUCStZ6PQ/Q+jEJhDzrHtM+xp6PQBf8itA6n++5CgIQgAAEIAABCEBgeQQQWmuwDnlJmVf0s7fc6uxKVQUguxXcylgNOFwqteVALu3yAM6c/RmtabmDY9nKinHJ9emp9f7arHHDBTNaq2xpjvkzGY0+y8ndWSSCO+NaW+X3r8z26KdyNe7J8dM3rkhW6hurRqsltAZvuY5FXC16+8sWGPfYQqsW8s6jWqdndz25PFDXpwK2EVo1y4rYqxAOtWhd3UdZ6QE1hOtXd66RDzLCeNBBazkRPFNSITO3Kl83wUu7YcnM6sSzVTbDiTsnK9te6/4vVWrcamn6yARCnnWPbCLDz0GgC35FaJ3D8VwCAQhAAAIQgAAEILBUAgitNXCHvKTMJ/plxDfPVm9lprNFvKju6XQq091dScWbtHSAT/ySbI1WPZCbgeoVWq1ajY745wG6SI3WAFuaYG4ya3N1cnMZrRM5lni7/WAk26fHchwdMpYpHeA7fT3yTc+T0eoXXwtDs27pgKgj+xAzS1zM+jYk9iqEVl+pglz8OnWCA0sHWIK9I7QGrIUay1zTMvVng3zt1kbOz1WPXlhqQX+Yq7HcKrPac/wgh+aLn6rSAdRorRtuK9c+5Fm3ckZjUCWBLvgVobXSzTSAAAQgAAEIQAACEHhkAgitNRwQ8pISLPrZ2WCejM/c4VceMSm/PXkq+vwjJbNmMwL9dSOLhdZUODQiZFo6IH/4UlFGXiwxFZ5GXskrwyZvS3aeekQ3G9VT4sDbb9GBWqbmbXr4k9N/of/sbEnjm55bj1cb6902XhaaYYdh7ciXUysr2spqvYlOsMpntCbs7IPXnNjTLO/OHuTgUh+25cvIrIpf137D4Fzs8hT+jFbN1Cn14N2q766FGss8xlLX19ZhaHPwquau49yps+z5gqMOM1v4LYvnOodhOYeS1YVO+5UhEPKsWxljMSSYQBf8itAa7G4aQgACEIAABCAAAQg8EgGE1hrgq15S3HqjSni5EDnqyYkpMxnVHTWHIfWlf3sr+iP3xHpjkharzL/8W5yL2uRtuYkzL1WH8Xhxtl5aBdOMYWc/ivRHI3l2ciLRlfHW88guU0c1sx07X8s1FtJebzsHXNXiFRuZteVCjqSXAp6LeYgd14cfZC8eJ5qfDGUok+i/dj1We+5+3xjRt8z/piSDPy5ihVTGO2/k6Y2pQTqV4c4XOVUHiGW3xyf1eW2B3PWx7jONsbLYM5/p7F/RwnESRKnNpfO3S69m1qBiePpFbaXPNtJ962zWZFElJTZC1kvIcrfjYTFf69FCedltXX/4fOXOpC4zdYDd+blmWDrHwUA+b58mB93lxF7HDBW3r2U7U/IkhDltVotA1bNutazFmlACXfArQmuot2kHAQhAAAIQgAAEIPBYBBBaa5Bv5iWl5jbxGvatdtOSA3RaN3yVmNexZSpjVQPWZJ+2zmkZA6QZsVaJ2mRgN3tyGfaswxjrwYxs1nWIpTAbm3nWhY1Fq+UR6IJfEVqXFy+MBAEIQAACEIAABCAwHwGE1hrcmnlJqSO01TBuLZr6D95q3/RVYh5ui1PTs31ISxphJuPhlexPdDmG3M9sLOP7YznW1S/4iQisPjOnfjReW3sCzTzr1h5D5ybQBb8itHYuLJkQBCAAAQhAAAIQ6BwBhNYaLm3mJSVcaKth2lo1XX7W4ioxD7HlMbN/1yqUMHYFCJSXE1gBAzGhNoFmnnW1h+WClgl0wa8IrS0HCd1DAAIQgAAEIAABCCxMAKG1BsIuvKTUmC5NIQABCEBgAwnwrOum07vgV4TWbsYms4IABCAAAQhAAAJdIoDQWsObXXhJqTFdmkIAAhCAwAYS4FnXTad3wa8Ird2MTWYFAQhAAAIQgAAEukRg6UJrl+AxFwhAAAIQgAAEILAuBB4eHtbFVK+dCK1r7T6MhwAEIAABCEAAAhtBYOlC67r/kb8RUcEkIQABCEBgYwl0IfNxY51XMvEu+BWhlciGAAQgAAEIQAACEFh1Agitq+4h7IMABCAAAQgskUAXBLkl4lqbobrgV4TWtQk3DIUABCAAAQhAAAIbSwChdWNdz8QhAAEIQAACeQJdEOTwazf9itBKZEMAAhCAAAQgAAEIrDoBhNZV9xD2QQACEIAABJZIAKF1ibCXOFQX/IrQusSAYSgIQAACEIAABCAAgbkIbKTQOh0+kb3PI7m/OZatubBZF81mMn1zJK/Pb+U2/nW/P5Czi1PZlSsZXu3L5HjhURa1kushAAEIQGDjCExl+GRPPg+u5WayKyJTGe7syfmza3mI/u3/KRPkZuMd6Z2Yp132+r70B4dyMWng2bpxvmp/wgit7TNmBAhAAAIQgAAEIAABCGyc0Jq8JPYXF1pn06Ec7Z1HAmt/dC0Xx7tauJ1NZXy0J+pdtD+6lxuEVlYaBCAAAQg8AgH7ORUN3+/L6OxGjot1VqkU5GZjGfZO5Dx69uln3Gw6lqO9E/2FYwPP10dA1fkhK/26BgSijNb/879EHh5EnjyRh/98kP/6L/9dDv/tL2tgPSZCAAIQgAAEIAABCGwCgc0SWqdD2YmF0YVfBKdDebKnXjOLxVSVOft6G6F1ExYSc4QABCDQFQLVgpzOlLWF1ug7RivbdXD9ICVJs11BtVbzqPbr6k8HoXX1fYSFEIAABCAAAQhAYNMJbI7QqkTWywO52H6ttz0ulHEzk/FOL8pYFRnI9cNEvMlBKusnKR0wk+nQLjHQl8H1Tfoiagm3WducrZqO3brPvfN4G2d/IKOLiSQJtHP1qV6Wh3J0EmfqDq7lYhJn6tr9xVm8hx905q7+cVkU9VO89VRf34tf1vvRdteexdoaIxbNZTCSi4M76cWidyi7ReY4GJzLudbYPT8l8eBrXpPpPDcse64iKu4uZLJrylk8QlxGkyiPXSdGBgMZfD4XHeZ9Gd3f6BjPsLPZpCJPyfxC2Ye0u9+W1704my8yJLO+4/mmJUZK1n/R2roW2TNxXrH+clmMFpzaWfYlnOus+8jrhdvO7XVTIyYzCyLr96B7Y7aPwUDOrQWudiv47nPmPpXc/a4jB0Xiow6BdNdE4f0mYpLeb5P1KW+SL/L0rTXe6p98WdiX0bXKSi1ZRyFxW/Dsqhbk/EJrVJYnAmCt06I5Jveg8GdO2Rov9LW6yHDrD+T6puB5Pc/Ndc2uqfbr6k8IoXX1fYSFEIAABCAAAQhAYNMJbIbQOhvLzpHIxc2xiHnRX0RoVf0ZUcW8AFdEkn4BjV8+7002bFaY3JGjD7dye2u/pNqirvvyal5qB9f3kWCrxd/sC269Po0QEgkWvXh7qDXH5EXa8LNY2BlM5f3MZDy8kn1Vx89z/XS8I3snz+T6elu+yLEc91LeeoypjMc9eXrXi2rtXt8cR+JsKLtF53hwORQ5ncjuVio2mLlPh0ORSb0X+VCm89yssnON4ravmUUVGx8pLqtjN/Nlxr1iauIgjXFfKRD1uzdP9ZcYVfMLZV/ZToay8+U03kI9jIX/dH1X2aG1oFikKllbIW3EWVPq3rCV9h14v8rGWm5cVeszzmgMX/eR1Fq69lMO1ffK7Bdmeb8rfbL83ljUx8FltS+iuZgv3CwhVO90yMeo755atj4TITd5Vk1lPBTZj78sVHM7uOxFwmbRPIPixXNjqRbk8v5Pxf2+DEYXSW3yqntQ1f04bI2X+xqhVTu52q/zPGWWew1C63J5MxoEIAABCEAAAhCAQH0CGyC0qsM/LuUgzmJppEarnSkUKFxMhztR5mn0QpxkK2VF0bFcyQc5OblNa7tOxzL+cicnJ+rl3RJmEzEl/V0yN8um2bhGn4l4Yvo0QoJnDOvlPy+4mJfwon5mMh7fy7EqEpjMw2WhQ9mIMk/ljSXqnH4ZytW+lbkbZUyFzrPKNivrrnSOkSTkFZvqLsNcTFrxtdD2W0+M5AW0R4jLoNj1iFiWsJXUhaz44qRq3eXvB+UCYpKlWOIjJTipDGudka1z3avsiKI9NxePmJVt47PDs6YSwS3wfpWNkxDb0vVQfP+I1nTF2p+PlWVxUHz5eKd9hK3JEKG15H6TZEH7s+BdG/blfvhGvpxa972AeYbNI3/Hqhbk0th0r1aZtheyv7sV1ys3X44UZfrPcz+u7+u69+Sutq/26+rPHKF19X2EhRCAAAQgAAEIQGDTCXReaC09IXnerNY5MlpNoCkR5s1rzzboWCy835d4C7J+MZXxWHpPzdZ462U1EVjKRFAtQNbvM7ssPBmEnpWTiIKFW41NP9ViixFandIIZkzlt4tj2TK73+uwq7StbHuzypqy6w62ILReiLy5EpETfdDMQkKrJ0aKbnhLjcug2PUJrVbWZywYhn5xUjS/svuDL1MzElpLfGT66w9GcnZ6LNbu6Ah9Oef4NPcSgd+Zb6Ed9rZufUjfvcmWbVNoDVhbIUJr2L0yy8qK7KD4qiG0lvjbFbB7Mh3qDNMkozXZveC5p46e5b9AczTEeI7Wfe/6woqpgHk6Ozhq3FuqBbmKLyRMRm/B7o1kmgExU7rGAxhYj4lN/3uPjNaNjwAAQAACEIAABCAAAQgsgwBC682xzryp9WNn84TW5FSZtap+30juz4xwms9ovT8+FolFkcFoJNuyL8dPTb2+OYXW2n36sktj6TMg6y6tnVnUj976f6wKbRZmtMa8olIIZ3LX07UPB0kdxDnZJS/mC84xwtG00DqQwbNtOZ24GbxzHygTMNdoDsuOyyBxpCmhtXx+YZmatihX7SOT0erWLA7hXEdorbBD1Yc+Oonr2lo3t6UIrcVrS8Vb8NovvVcuS2it4Dwdy86ers0bievbd7IX7T7Ilj7wMKlYn3ZsXh9+kL2oGLavRnHxl22p0Fodt/YjcF6h1S5bEdWVPbiMa80WxETAPQqhtdYfJ6WNq/3a3Fht9URGa1tk6RcCEIAABCAAAQhAoCkCnRdas6BCM+CqANuZcIVZh9OxTHsqAykVjaItz4lw6hcLd7NClC8zMWDbqJpDlNF6fCz1+izOpAwSpgrqtiZMp0MZ9+ItsAVCq1sGQWnPRmh9kInENW6dw2YC51llW+AWbj2XhoXWRERppl+3VqfvBPBHisug2G2idED1/ILi2TnEyazZMh9lP6u2Q6/VGkJrZay4NiQ1R9sUWgPWlvoSpnztz8vKumMHxVdgRmsl58yTIiscJnWFPffUCl7ZeEiykk0JmYB5ps+pkLhN51ItyBXEf7aszumXpJ659zkZEDOlz+wABlXP8k36vNqvq08DoXX1fYSFEIAABCAAAQhAYNMJILRqhSN+GSzLxMqHiqkl6D3JffxGXt8dyMVkV7YsQU4JrRdyJNEhLJ6TmXXt0fgltuSAlUjmM5mvpQe+mHqm9fqMsvHUAURbM5mOr6R3rDN/Qw9XSU+fzvbzVN4Mv8ipOgiriH325Tn3Mp6KMeblXZ3cHcqu2LZ6c2xKaA1lOs/NyjfX8fCNPI0O7HJPDl9mXFbHbs3DsOz6xaminwj0ResulH1VO1U3+H5frRe79ERe3Cpb/1VjpId7WSfaVxxGp0+r7+UPbaoZTCG22fck//1jKsOqtR8ck2ZbvX9HQXV82X7K9xE63xxGT4Zm2f3GEU/j+61Zn8lhWElsWzspBtdyP0lLQiz9MCyVMd3LlDeZTWUY7zzQz0T7QDpFKn0WpPcg65lS8MxJxeL5fc1hWDpSuyO0/k+RBzUhkYf/fJD/+i/P5fDf/lLzrkZzCEAAAhCAAAQgAAEItEMAoXUBoTW6dDaVqzev5cP5bbR9NPrp92VwdhGd9m1+ElG2P5DriwO5PNqLtvUmB+aYF/Q4S1Nt+bzav0lF16Tvkdwn5Q5m4tQw7Q9kdGEdljJnn+PhkZwo4+LtsBdGFM3U0+uPruXww55EmnH0Y78Iq4Ossv2kW+L94ayuP5DLOHtVH3gkqUhkj2GL46bWYTA7n22x8Bs8R1sIjEjJ6F75q+ZCDR6vZr9JczdG1PbmxJ/WIU2yzLiMbKuIXedE95GM1CFxesGkMZ6t7+jJ1ixdd8m25njZFsVzkI9ORYZH0YF38cJx1mLw+i9080B01YyoAKgeosBeU3rExOT+lVvr0xwkFhxRQfNXwr32q//+UXR4Uv7eUZuVN0s38N6YDK8EaT2DtPRJRVzkAGbmmGTcl9xvMusgWZ9FsZ3NGJ2ourAFcVfLb+5kygS50rrn0pf+4DBTn7j8HlQcM3lf6C8OYj8V3OOce4RpMx3Kzt653Kr7XHwwZnD8d6ghQmuHnMlUIAABCEAAAhCAAARWlsDGCa0r64mNMEwJEa9l+/pCjjOnBM2mYznau5OzByPYbAQQJllIwF+jdSOBRV8qrPvaYO2vU+x2QZBbJ97LsrULftWlA8hoXVbMMA4EIAABCEAAAhCAQH0CCK31mXHF3ATU1mGRScHpTlP9YZwZN/cgXNgJAgitthuTWstr61vW/jq5rguC3DrxXpatXfArQuuyooVxIAABCEAAAhCAAATmJYDQOi85roMABFokgNDaIly6hkApgS4Icrg4T6ALfkVoJbIhAAEIQAACEIAABFadAELrqnsI+yAAAQhAAAJLJNAFQW6JuNZmqC74FaF1bcINQyEAAQhAAAIQgMDGEkBo3VjXM3EIQAACEIBAnkAXBDn82k2/IrQS2RCAAAQgAAEIQAACq04AoXXVPYR9EIAABCAAgSUSQGhdIuwlDtUFvyK0LjFgGAoCEIAABCAAAQhAYC4CCK1zYeMiCEAAAhCAQDcJdEGQ66ZnFptVF/yK0LpYDHA1BCAAAQhAAAIQgED7BBBa22fMCBCAAAQgAIG1IdAFQW5tYC/R0C74FaF1iQHDUBCAAAQgAAEIQAACcxFAaJ0LGxdBAAIQgAAEukmgC4JcNz2z2Ky64FeE1sVigKshAAEIQAACEIAABNongNDaPmNGgAAEIAABCKwNgS4IcmsDe4mGdsGvCK1LDBiGggAEIAABCEAAAhCYiwBC61zYuAgCEIAABCDQTQJdEOS66ZnFZtUFvyK0LhYDXA0BCEAAAhCAAAQg0D4BhNb2GTMCBCAAAQhAYG0IdEGQWxvYSzS0C35FaF1iwDAUBCAAAQhAAAIQgMBcBBBa58ImMhvvSO/k1nP1QK4fJrIbfzIbD+Xo5FxUy/7gWi4mu7JlPpsO5WhPf5b96Y/u5eyuJ3vnRQam45SNoa6eDp8U9BP3MR3KE3ugwbU8TMwM4vEzbfqjazn8sCcpAnveM5kOj2TvPJ5ZfyCji4kcm4l72Ij0ZXB9IQeXFXO+FtmzbC23Y07nchkEIACBDSbQBUFug91XOPUu+BWhlciGAAQgAAEIQAACEFh1Agitc3toJuPhlexPjmVrNpad3kkkmA6uH8RolEaMjX7XG8uwdyLnRsR0rrmXye5WKojGbabDocjpRHa3pjJ8sidKczX9R59NJtKLBV/vGMncpqKb7yqFuNRWEVcotvEkgm1/JPc3xfM27QbXal4i452enNz2ZXR/k4itWTYRv/5IBs/u5KBizmKE4wo75nYtF0IAAhDYYAJdEOQ22H0IrTgfAhCAAAQgAAEIQAACj0gAoXVu+DMZj+/l+NgWL20x0YijRricxYJj/O9E8EyvSYTMXEZpXmjVZleMUSq0+oVPMeKlh0uSxZu08diVzMvOuI2zf3Mic7Gom87NFa+VWTk7rGxbW+ie27VcCAEIQGCDCSC0dtP5XfArGa3djE1mBQEIQAACEIAABLpEAKF1bm9WCK3Z7fjJOEbgTEVKtf394nhX7k2mZqjQWjmGGdSX0VogtFo8+v2BHJ6dyvGu3vNfXC7BEkMTmzxCqxFoPW3ybigSlzNC64XImysROTlxMn7ndisXQgACENhwAl0Q5Dbchd7pd8GvCK1ENgQgAAEIQAACEIDAqhNAaJ3bQ1MZj3tyrAqPerJTJRETXUHTGW42luHRiZhSpslntYXWkjGiTmsIrbEYquzvxbVQTZZoUEZrLaG1zO4QoXUgg2fbcjp5Km8ypRXmdisXQgACENhwAl0Q5DbchQitBAAEIAABCEAAAhCAAAQeiQBC67zgp0MZ9+IDnnxCa0EtVHc4V0w8uIwPrQoVWoPGmE9o3RJT6kBEHcx1c7yV37KflC6wMlprlQ7IlwVI+QQIrZLPDqZ0wLwBzXUQgAAENAGE1m5GQhf8SkZrN2OTWUEAAhCAAAQgAIEuEUBoncubKkP0i5yqg7DU9T6hVeWRmlIA6oCpe3Wo1Uym4yvpHevrkgzRSFjtxTVcoxOv5MGcqBXZVyw6Fo+xL/fDnuydq7G35fJqXyZF2beeuqe+jNYmD8Py2T0evpGnk4nshs6Zw7Dmil4uggAEIFBGoAuCHB7OE+iCXxFaiWwIQAACEIAABCAAgVUngNBa20Op6Om/1D7gaSbj4ZGcxLUB+oORXMTibCo06qzM/av4wKi4U5NFKlZmqf4ou92+bIwd2VNjew6v0n3FthbVeu33ZXB2IRNVozXTRtWVPfywJye3hoI77+nwSI8dmTyQ0UWc/ZtAm4ndxmZTOudadtR2LhdAAAIQ2HgCXRDkNt6JHgBd8CtCK5ENAQhAAAIQgAAEILDqBBBaa3tICa2vZfv6IjkkynQxm47laO9Ozh5MVmbtzrkAAhCAAAQg8KgEuiDIPSrAFR28C35FaF3R4MIsCEAAAhCAAAQgAIGEAEJr7WCwDpbyXDsdDkWS7e+1O+cCCEAAAhCAwKMS6IIg96gAV3TwLvgVoXVFgwuzIAABCEAAAhCAAAQQWokBCEAAAhCAAATyBLogyOHXbvoVoZXIhgAEIAABCEAAAhBYdQJLz2hddSDYBwEIQAACEIAABLpI4OHhYa2nhdC61u7DeAhAAAIQgAAEILARBJYutK7zH/lVWT7/8R//sRFBwyQhAAEIQGD1CPzpT39qxKiqZ10jg9DJ0gl0wa8IrUsPGwaEAAQgAAEIQAACEKhJAKG1BrCqlxSE1howaQoBCEAAAo3be/HPAAAe1klEQVQSQGhtFGfnOqv6G2YdJozQug5ewkYIQAACEIAABCCw2QQQWmv4v+olBaG1BkyaQgACEIBAowQQWhvF2bnOqv6GWYcJI7Sug5ewEQIQgAAEIAABCGw2gQ4JrVMZPtmTz6N7uTneasWr5S8pM/mp35NXv9lDfy8f//mzfBv9aibvvtlOP3/+Vu5+/UHasbSV6dMpBCAAAQisMIFVFlpn4x3pndyKSF9G9zfS0mO6pnfa/7uhlkGzsez0TkRRaoMTQmstb9AYAhCAAAQgAAEIQAACcxHohtBqvZz0H01oFYkyWj+9lD+/eC/y/Uf5589aYrV/Pr38s/z9qzv59Qck1rkilosgAAEIQMBLYGWF1ulQnrzelvubY9mKntd3cvYwkd3H9OOS/m4In+JUhjtf5FQxEpHp8InsnQ/kukFOCK3h3qAlBCAAAQhAAAIQgAAE5iXQDaE1mv1Mxjs9+XD4WBmtsdCqLHn3jWy/Enl796s4eursnXzzncg/yGSdN165DgIQgAAECgisptCqn813Zw8yiZVVJSK+3m7vWR0eIO3/3RBsy3Qq093dVHyOhOAPcthg9i9Ca7A3aAgBCEAAAhCAAAQgAIG5CSC01kBX9ZKS1mj9JC///ELeZ8oDKAH2O/lHks2qBVmn1oBrTXT9rkxVyYGvP8o/X3zU2bLqJ5Mxm+vL+rxonO8//lNM0m2xLc8twTieV4bZ87dphq7K2DUm2jY6v3eut8sr6A+qbNmd2tyUff8Q+c4uy/C9fC/v5b1B+/ytfPzrL/LCYq3m/uN9VT/56+y5unY+l++/F3kfDWozy88pdGy3tERceqIiDtRoRT7IfWbHl2GVxE3qaz1n0aUvKsZ3xvbEvxPv8Vgpxza4ucFavRYW41xnLmbt+fyVja18jKelR4r8PY8t2dthk/eo/NrO+9sfo7rESvk95Ee5r4jP8Huk755SwDuO8Zl938vc396+/V1eee7z9v23ik2oLwfXqZhZ49GWa1r1rKvVtyeDNSojcHcmD0Z5rdVhk41XSGjNTUuVNXgt2witDhlqtDYZ//QFAQhAAAIQgAAEINAGAYTWGlSrXj6dw7DiEgKpMKeEq4/yIqnZagtwX1u1XGNB4Xf1Yt+Tn5Rgq5o+fy7Pv/6b/Przt4kQ6fb9QsQIp9HYvzsZtfpFPR0n+2/9ov9Sprs/6yzcXB+mxmwsjKrs3O1X8rUl1jplEeLPxYh0L6ey+7MSTLSA97sRZz+9lJfycyL4GneU22LEWJtbbJ9kBJGIY1wLN4BLIvRY1/lYpXb6uP6WEcINO1dYyvebn4MexxK4S+NAx05SmsLxwZYWqsSUtIj7jMRO8X4xEMXAxxfp5xVxWNy/KqGhxyuK0URIcr5AWJSbf3EXr4UX8jFovZVzrjOXMn/54i5ibMVm2fWOeBfAtehWWG5H6D0qvq8l8WeEU3dNFMfQlrwruIc4Amrh+piVxl/KquhebIm9uTX0Vt6KlN7f9Jc6xfdfd95+NiFx9eNXf6rxRCtuWvWsqzWIKhuwJ+4WeLuUQK3Omm68wkKrEqiPRC7iUgJNzLxRvzZh0Bx9ILTOAY1LIAABCEAAAhCAAASWSgChtQbuqpcUR2hNMrC0kKCyMO1s1iKhLi/0+cS3IkEu7jUS2H6Rv1qlC7Jiic4Oc7NJ8+Km0sXMYV62MPetUjpdodVTFiErCtmiYSK0FvAvt8UjtMb2/GZlUebGX4rQ+lKmIvLqlcVu9k7e/fSHvHpfLn4bpvYcUjwBcVDmgyjp144JK3NTpVZ62Hx6+Y3c/2jKX1SMX9V/1s+ZGI383Qq3fICVr4UFOUepv4FzqVgzkvlyJHdvCFhzdbjOJ7QqATKQWeaelHyBYETg3H0rE6OJgZkva6LfB9hgTzDgHunlXbaGov59tuXvV87912NLjo35Iqxijays0GrqsxofILRW/uUxHe7Il9NmDw2r+hum0qgVaIDQugJOwAQIQAACEIAABCAAgVICCK01AqTqJSUrtKYvy2/l7e+/qOKsbs3WZJt8WRaVX2zwCaWJUBfPqaw0gL0F3iAIEzfj2rOSEVrNIWA5ntnSAH4hIq/DZbNrbdE3I1yosf/+lbz9+pW8ymT7pdl/ZdmRnvINlmCb3z6dZuHlsyOV3S/kj+00a/fTu3ey1ftDtsuyjAvmkBNa1dZ965A1Jw7KfPBR5EWUUGqE8xzxtDRA1P8nefnNvfyY1BOuiMPK/uPxjCCeiVEde21wyy/wrD/dtRCw3ipifSt0LpX9FJQWMbEZsObqcC26FVZn1oYyc79oSIRM84VPNJ+yGDUWlgitZetDXV4Qf/qjEN5V9pUJrel9xok5z5ccOTbJjoPyNbIuQmtUOuDDoT4cq8YzuPmmK5rROhvL8GpfJsfN0qn6G6Z5vs33iNDaPFN6hAAEIAABCEAAAhBolgBCaw2eVS8peaHVennP1FRNxU13S2nygp0Ihn4RIxIFfvlrsi3eyd70bOv3Z/Flt7KXi5uRzUVCRSwUunVFfXCbFVqj+od//C0SH7MZrLk6l2+/llevKrJKTSZyYekAV7DV9WLtLcGaYfT7yD89mb7bkh96PxWWcyibQ5XQ6sRBiQ/Kyh8kY1iCj7L/p96vVkmH8jjUNXDdLwyy3i+LUSPyN8+tSGhNbdVitVkLAeutItaD51LZT8W9IWDNBdtSch+cV2i1Y1Nn5+YPCLRjwpfB6zcrXGi1bYjqqJp1HXCPzN6Lw+yrk9Ga7naoYqPkthBfrqTQSo3WGn9lRA9ZGQ+vZH/SvAhd9TdMTUMfpTlC66NgZ1AIQAACEIAABCAAgRoEEFrrwHryRB4eHgqv8Amtekvrd95sVq1bziO0+rZ9u1vVs/VTc+Nk6ndqW6qEVmt7brRV3KrR6t3+qlTLT/Lp229F5UjqnyaF1t8kdxCXXZM1r/RV1q7Niita4Mj4KCNI+oTWH0zG7/dv5asff5AfZkV1c0Pn4BMAM78r88HWvfw9U1M38vmnTyLffhtnlZn+vpfv30umnnDF+D/e52r2Ov1nsxUzQlcSe41zyy/X8rVgHfqVZA7X4KxYmnVUNZeKNbNVdW8IWHN1uBbd2Bq5R3nuN8laMzVPPeJnPkaL7iEV8RkdJFjzHpn90iXIvjCh1XxhFdWw3p1Ga0fXs04zGLN1W0N8uZJCqxIOdbFRMQma0+ETuTxo5uCuGo9wT9PVy2hto2SAmThC62LRwtUQgAAEIAABCEAAAhAIIYDQGkIpblP1klKY0RpnXPqGChYxrEOecvU0M1tPTSZnvnRA9jCW3+T7j3fy1d+35Y+//VNefHwp8rPeWq77cDPQHFsLDsNy675+kpdRl6nMWi60arGkti1Gws0cFJTj3UiNVpPRqksiZMUwW6x2MjjnHDudg6cGpbeuarb2rvHBli4N8JtVymH2Tl5Od+VnS9zRsfXeEbC1DVXju1wij9v9V8Roe9yqhVZ3vVTNU/eXL92RxnqduZT3U/UlTLkd2gXplydV8Vh0K2zkHpWpWR2FXFFN1qoY9X5ZU+G3zBcdIffIxM/Z3QWl9oUJrdnx3axqH5swX66m0CoSlQq4O5OHya76h+z07uTsYSK7NZ6/7TRdLaFVcXrz9EYUJnPfHY/v5fi4GVJVf8O0w7jZXslobZYnvUEAAhCAAAQgAAEINE+gI0LrVIZP9uTc8Blc6xe6hn+qXlISodWunVhQMkCLIHZNQLWNNEoTlVemlF9Ui3FXpkogk+fy/LffRH/kbvlPRLD4uudv38rXr17Je9Xy7Z38Q76T7aTTFIrJBtUv+bptdJZPJMiZdmqsv0U1R9+bcSPRQvWuf3JZpclHmfqsmbIDItn6rUY4KrNFHyyWzqeImz4l3Pxk6y8qEVqfBJ7A9vLXW+KzNVztLb/p9d9/L/L+vf53JHLLS3kpP0f/tXmFju2WYTBCUlkc6Nkaf+p/2YyNGJo4Lik9kZJSQtHf5SvrIDX9Wcj4Zf27n9kxai/TZrj15Kc/W/FqBUJRHc40hkPmWcxZC+9hMWC+f/D5y+5Hr3ffvUHHeJG/7bmWc9UFdpP1XchrkXtUVWwmK9W9/1i1knUY6trQ6Yo08V3lt+L4y98jy3iXxHiBba4v8/df85vides+K8p8ObhuJku06llnr9nQ/1dZrHvRQ3og1yshsi7n74ZQPpEYfXKba96UT1XHbfg1dH5NtUNobYok/UAAAhCAAAQgAAEItEWgI0JrW3jcfqteUvylAxa1zV8zctFeuX7dCCwrDnxZyJHClTksax34fZJ3qj6unbFbafY6zrNyUoEN5uG1KrGxyX5L3funP/0p0NflzaqedY0MQidLJ9AFvyK0Lj1sGBACEIAABCAAAQhAoCYBhNYawKpeUhBaa8CkaU0CyxGSVBakewiWMXM549eEUtrcqTkc3PH6zTN4ahUN5+OF0NoU/yb6QWhtgmJ3+6j6G2YdZo7Qug5ewkYIQAACEIAABCCw2QQQWmv4v+olBaG1Bkya1iSwDAFwJu9eTmX3Z7fsgjZ0GePXRFLYXNv6y1/dw4XCel+neYbNqLrVIrxWJTY20W95zyK0Vkf7Jreo+htmHdggtK6Dl7ARAhCAAAQgAAEIbDYBhNYa/u/CS0qN6dIUAhCAAAQ2kADPum46vQt+RWjtZmwyKwhAAAIQgAAEINAlAgitNbzZhZeUGtOlKQQgAAEIbCABnnXddHoX/BoJrf/7f8rDgzrcS+Q/Hx7k//qX53L4b3/pptOYFQQgAAEIQAACEIDA2hFYutC6doQwGAIQgAAEIAABCHSAwINSKNf4B6F1jZ2H6RCAAAQgAAEIQGBDCCxdaF3nP/KrskHaqdG6IZHINCGwoQSaqqu5ofiYdgsEqp51LQxJl0sg0AW/IrQuIVAYAgIQgAAEIAABCEBgIQIIrTXwVb2kILTWgElTCEAgIoDQSiCsGoGqZ92q2Ys9YQS64FeE1jBf0woCEIAABCAAAQhA4PEIILTWYF/1koLQWgNmI00/ycs/v5D3Tl/fy8d//izfNtI/nUCgfQIIre0zZoR6BKqedfV6o/WqEOiCXxFaVyWasAMCEIAABCAAAQhAoIhAN4TW2Vh2eidyG82yL6P7Gzneat7p5S8pM/mp35NXv9nj2qLfTN59s51+/vyt3P36g7RgZvMTX8kelcj6UV4gqq6kdzAqnABCazgrWi6HQBuC3Gy8I70T9ZRu7xldn85Uhk/25PPoXm7a+KOhrkEt/y3Thl/rTnHR9gitixLkeghAAAIQgAAEIACBtgl0QGidynDni5zeHEei5XT4RPbOB3L9MJHdhulVvaREGa2fXsqfX7wX+f6j/PPnfF7lp5d/lr9/dSe//oDEuoh7Zu9eynT3ZwHjIhS5dhUIILSughewwSZQ9ayrTWs6lCevt+VePacjMfFOzlp4RteyyxI1+yshtLb/t0zjfq0FvJnGCK3NcKQXCEAAAhCAAAQgAIH2CKy/0DqdynR3NxVVo5enD3LYQlZr1UuKKR0we/eNbL8SeXv3qysEzt7JN9+J/INM1gUjeibv3s3khx8oELAgSC5fAQIIrSvgBExwCFQ96+rhmsl4pyd3Zw8yib/9VF+Ivt5ehSxSbduHwxWwZQl/yzTr13pR0FRrhNamSNIPBCAAAQhAAAIQgEBbBNZfaM2RUVsBX8v2IwqtInHt0Ex5ACXAfif/SLJZtSDr1BpwZxNdvytTVXLg64/yzxcfdbas+slkzOb6sj4vGuf7j/8Uk3RbbMtzSzD21UQVef42zdBVGbvGRNtG5/fOLP01VV17bBtEZPZOXk535efeTymPCEnRfJ7L27dfy6tXaTXX528/yl9/eeEt5eCbQ96ef4h855aC+PjXX+RF4k9lc76NKRdRxCkdJzPnaNppvIT4zm5jIy+LO/uaIhtVX2Hxkm3nzikkLvNjpX3Mw8rtr5rxj/f2Gi3yadgaVWP7mCK0tvV4o995CTQqyHkyWKMyAndn8mCU13kNXfi6FRJal/C3TKN+XZj9fB0gtM7HjasgAAEIQAACEIAABJZHoHtCq3qpOxK5iEsJNImy6iXFOQwrLiGQipD+mqJaLPraOcApEmN+VyJrT34yhz09fy7Pv/6b/Przt4nI5fb9QsQIjdHYvzsZtdlxfOM62/FzfZgas7EwqrJzt1/J15a46ZRFiD+XSIQVefdyKrs/q5q0Wqz93Yizn17KS/k5EXwTMUrS0gtanLJEMXXNR5H379WU9cFXRnTLC5AWW8cmVbohnpMSsWPFuXgOW/EYRb7S9XbzXOMxJK3JWzaGIwQ6YrrhnxcH02tS23z+ddbCp5fyzf2PWvT3xEuVjXpMq3xDQR8vyvzo4ZW1O/J9SR+J2FqDVV3G5T4NXaNaZE3KhlixePvjV03epugLAgsTqHrW1RpAlQ3YE7ecj11KoFZnTTdeYaG1hb9lGvVr064I7A+hNRAUzSAAAQhAAAIQgAAEHo1A54TW6XBHvpw+xmFYIo7QmmSvaWFsd+pmsxqPlwutSrzLC3WJQGiJd04ERSLOL/JXq3SBV8B672aT5oWzVMhMsnSNoJUVWj1lEVLB2D70KyO0ZkPfY3tu7FjEdjM285zybPXYiSCdFVor5iCloniB0Bpz+s1kNwdwivwgIq9eWfxn7+TdT3/Iq/eugF4UR1qc9mcLR9eo/mY/SFR9ISuSBtjoF1pde7MxmPOjR2h17A6IhXlYJbYHMs7FUdanIWu0hOn97Y8civdoj0AG9hFoVJDziaoIrZWB18bfMo36tXIG7TRAaG2HK71CAAIQgAAEIAABCDRHoFtC62wsw6t9mbR0enDVS0pWaE2Fpbfy9vdfVHHW3OFNwUKrlXWp3O8V0owAFMdH2fZye7t/KtZlMxRtodVka8a1ZyWT0WoOAcvFZlbsqxBaPZmRufl6hdZ8NmltobViDltFpR6sEhHOmKq/v38lb79+Ja+iDOUfZCuAkxa8X8gf22nm76d372Sr94dsZzKVXaE1LUPh829WjC8UWgNsrBRaQ/zoKUHg2B3Qx9YcrFLbwxhX+tSTGV0Us/lb9/dy/fDvjR/c19wjgp42kUDVs64WE4+oGpUO+HCoD8eq1VnTjVc0o7Wlv2Ua9WvTrgjsD6E1EBTNIAABCEAAAhCAAAQejUCHhNaZjIdXsj9p78Wt6iUlL7RaNSozNVVdgaxsO3p+e7sWir6R7V/+qsU7I7waMc+zrd+f0ZqtmVkutEY2F4m5saho7CmO6HKhVduZP0jMyY71zC9hYpVhmEto/ftXCdPsHKpF8VTsffv2d3n1x9+ikgSO7QGcTGaxyoLWPu7J9N2W/BDVpK2T0eovM+AXSa1+A2ysElqD/FiY0ZpmgVfFgsTlC+qwsm0Puc74vdCnBUKrs0ZLmFKj9dGefwxcQKDqWVcLHDVaa+FSO1ba+lumUb/WnFVTzRFamyJJPxCAAAQgAAEIQAACbRHojNDaxja7LPSqlxSf0Kq3+X/nzWb1iYPqd+6We5/QmvldlPmX3bbt1k8t2v6sa6jqnKLy0gFRC3mnDuZSJQuic56sMbzbvNVkPsmnb7+N6qjqn5DSAZHSmtiVMElqdcaHcmXE62ypgtpCa8UcdEZrSI3W3/IHhDkiuFvWQWNJOSV+MFnD37+Vr378QX6Y5WvvGqoh/k3jeWbVzC0oHZApPZG1sTJecvVwY+9naq6W2r07jeoAl8XCPKwc2wMYmzqwuUPfjE+9QmtmjZbE1v/4138lo7WtJxz9zkWg6llXr1OVNRoVThez2WQ6fCKXBw/y6GdhKVFzpycfDu/lpqWdMPVYibT5t0yzfq07s2baI7Q2w5FeIAABCEAAAhCAAATaI9AJoVVtQ3zz9MZ6aZvJeHwvx8e7jZKrekkpzGiNMxt9xlRnSXpqtGa3VGf+HXIwVNrmTr76+7b88bd/youPL0V+tg+XcjNLHVsLDsNy64J+kpdRl6nMWim0ZmrbRhpwYc3Z3yQpjxBQl9aMXVij1VuSIZ1Dta98h2FlhXNf2QeXky1457JhAzNafTFgi7I/9X5NDyDzlGLIl6YwNm5FYntIvOQOMQvwUdbuqj7mYZUViasYV/s9YI2WxNa///u/NnqfojMILEqg6llXt/+oVMDdmTwoZdWT4Vq3v+bar5bQ2vbfMk37tTk/hPeE0BrOipYQgAAEIAABCEAAAo9DYO2F1ugF7uQ2R29w3Xy2TNVLSiK02jUuC0oGaLFHZUiauppqu3SUJirpr1Rdz12ZRlmkz+X5b7+Jbp3dEm5OpNcYnr99K1+/eiXvo/+/k3/Id9Y4KSqToafFLN321x9EZ60m5T7VWH+L6oW+N+NGmZWqdzNemn1q+tKfZOqzZsoO5D63vFjaT9wuzy+tget+VrG4rBqrqqVvbLc+q99XH//6i7yo9KdV6iFBmHKy7Y5EZHkpL+Xn6L8287L6uz6/6N+5ceKjYvdb5IPqeEn9UObHIh9l68sW9TEPq+y6q2L8431Ta1TT9s3lX//0p8e5+zMqBAoIVD3r5gGnslj3ztWVA7l+mKxAFvdUhk/2JDIpMutaC8GP9LOMv2Xa8OuycSG0Lps440EAAhCAAAQgAAEI1CWw9kJr3Qkv0r7qJcVfOmCREdW1/hqti/bK9RaBwJqk689Mx5LKRnWSjOOJKRHw4wv/Z+s/9zZnsNgapUZrm76h73kIVD3r5umTax6fQBf8itD6+HGEBRCAAAQgAAEIQAAC5QQQWmtESNVLCkJrDZgr1TRTs3SlbGvSmIp5zt7Ju9kP8oNd6aHJ4TvbF0JrZ127oROretZtKJa1n3YX/IrQuvZhyAQgAAEIQAACEIBA5wkgtNZwcdVLCkJrDZg0hUBnCCC0dsaVTCQiUPWsA9N6EuiCXxFa1zP2sBoCEIAABCAAAQhsEgGE1hre7sJLSo3p0hQCEIAABDaQAM+6bjq9C35FaO1mbDIrCEAAAhCAAAQg0CUCSxdauwSPuUAAAhCAAAQgAIF1IfDw8LAupnrtRGhda/dhPAQgAAEIQAACENgIAksVWjeCKJOEAAQgAAEIQAACEGicAEJr40jpEAIQgAAEIAABCECgYQIIrQ0DpTsIQAACEIAABCAAgeYJILQ2z5QeIQABCEAAAhCAAASaJYDQ2ixPeoMABCAAAQhAAAIQaIEAQmsLUOkSAhCAAAQgAAEIQKBRAgitjeKkMwhAAAIQgAAEIACBNgggtLZBlT4hAAEIQAACEIAABJokgNDaJE36ggAEIAABCEAAAhBohQBCaytY6RQCEIAABCAAAQhAoEECCK0NwqQrCEAAAhCAAAQgAIF2CCC0tsOVXiEAAQhAAAIQgAAEmiOA0NocS3qCAAQgAAEIQAACEGiJAEJrS2DpFgIQgAAEIAABCECgMQIIrY2hpCMIQAACEIAABCAAgbYIILS2RZZ+IQABCEAAAhCAAASaIoDQ2hRJ+oEABCAAAQhAAAIQaI0AQmtraOkYAhCAAAQgAAEIQKAhAgitDYGkGwhAAAIQgAAEIACB9gggtLbHlp4hAAEIQAACEIAABJohgNDaDEd6gQAEIAABCEAAAhBokQBCa4tw6RoCEIAABCAAAQhAoBECCK2NYKQTCEAAAhCAAAQgAIE2CSC0tkmXviEAAQhAAAIQgAAEmiCA0NoERfqAAAQgAAEIQAACEGiVAEJrq3jpHAIQgAAEIAABCECgAQIIrQ1ApAsIQAACEIAABCAAgXYJILS2y5feIQABCEAAAhCAAAQWJ4DQujhDeoAABCAAAQhAAAIQaJkAQmvLgOkeAhCAAAQgAAEIQGBhAgitCyOkAwhAAAIQgAAEIACBtgkgtLZNmP4hAAEIQAACEIAABBYlgNC6KEGuhwAEIAABCEAAAhBonQBCa+uIGQACEIAABCAAAQhAYEECCK0LAuRyCEAAAhCAAAQgAIH2CSC0ts+YESAAAQhAAAIQgAAEFiOA0LoYP66GAAQgAAEIQAACEFgCAYTWJUBmCAhAAAIQgAAEIACBhQggtC6Ej4shAAEIQAACEIAABJZBAKF1GZQZAwIQgAAEIAABCEBgEQIIrYvQ41oIQAACEIAABCAAgaUQQGhdCmYGgQAEIAABCEAAAhBYgABC6wLwuBQCEIAABCAAAQhAYDkEEFqXw5lRIAABCEAAAhCAAATmJ4DQOj87roQABCAAAQhAAAIQWBIBhNYlgWYYCEAAAhCAAAQgAIG5CSC0zo2OCyEAAQhAAAIQgAAElkUAoXVZpBkHAhCAAAQgAAEIQGBeAgit85LjOghAAAIQgAAEIACBpRFAaF0aagaCAAQgAAEIQAACEJiTAELrnOC4DAIQgAAEIAABCEBgeQQQWpfHmpEgAAEIQAACEIAABOYjgNA6HzeuggAEIAABCEAAAhBYIgGE1iXCZigIQAACEIAABCAAgbkIILTOhY2LIAABCEAAAhCAAASWSQChdZm0GQsCEIAABCAAAQhAYB4CCK3zUOMaCEAAAhCAAAQgAIGlEkBoXSpuBoMABCAAAQhAAAIQmIPA/w/aOZKcf6uxXQAAAABJRU5ErkJggg=="/>
          <p:cNvSpPr>
            <a:spLocks noChangeAspect="1" noChangeArrowheads="1"/>
          </p:cNvSpPr>
          <p:nvPr/>
        </p:nvSpPr>
        <p:spPr bwMode="auto">
          <a:xfrm>
            <a:off x="612775" y="-2103438"/>
            <a:ext cx="9610725" cy="533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0" descr="data:image/png;base64,iVBORw0KGgoAAAANSUhEUgAABVoAAAPACAYAAADE6sL4AAAAAXNSR0IArs4c6QAAIABJREFUeF7svb1SM73X7rnuc8FUbYqZnZsDeAsIXiJSMju0EzJCZyR2TWRH45SIBPsI4AgoAswZ7F0zweR/pvTVrW+pbbVx25eT57lxtz5+a0ltXb209O/39/eX8AEBEAABEAABEAABEACBAybwfy3+b/r//t//LVr47x/Rf37p7H/8H3T/3/91wK1G00AABEAABEAABEAABE6JwD8IradkbvQVBEAABEAABEAABLpJAEJrN+2GVoMACIAACIAACIDAKRGA0HpK1kZfQQAEQAAEQAAEQKCjBCC0dtRwaDYIgAAIgAAIgAAInBABCK0nZGx0FQRAAARAAARAAAS6SgBCa1cth3aDAAiAAAiAAAiAwOkQgNB6OrZGT0EABEAABEAABECgswQgtHbWdGg4CIAACIAACIAACJwMAQitJ2NqdBQEQAAEQAAEQAAEuksAQmt3bYeWgwAIgAAIgAAIgMCpEIDQeiqWRj9BAARAAARAAARAoMMEILR22HhoOgiAAAiAAAiAAAicCAEIrSdiaHQTBEAABEAABEAABLpMAEJrl62HtoMACIAACIAACIDAaRCA0HoadkYvQQAEQAAEQAAEQKDTBCC0dtp8aDwIgAAIgAAIgAAInAQBCK0nYWZ0EgRAAARAAARAAAS6TQBCa7fth9aDAAiAAAiAAAiAwCkQgNB6ClZGH0EABEAABEAABECg4wQgtHbcgGg+CIAACIAACIAACJwAAQitJ2BkdBEEQAAEQAAEQAAEuk4AQmvXLYj2gwAIgAAIgAAIgMDxE4DQevw2Rg9BAARAAARAAARAoPMEILR23oToAAiAAAiAAAiAAAgcPQEIrUdvYnQQBEAABEAABEAABLpPAEJr922IHoAACIAACIAACIDAsROA0HrsFkb/QAAEQAAEQAAEQOAICEBoPQIjogsgAAIgAAIgAAIgcOQEILQeuYHRPRAAARAAARAAARA4BgKnJLT++/fvGEyGPoAACIAACIAACIBA5wj8/v7u1GYIrTvhw80gAAIgAAIgAAIgAAL7IHBqQuuuP/L3YZNQHUwo7nL7/5Id6gYBEAABEOgGATzrumGnpq0sYVcIrU2p43oQAAEQAAEQAAEQAIG9E4DQunfkW1dYYpGydeW4EQRAAARAAAT2QADPuj1A/oMqStgVQusfGA5VggAIgAAIgAAIgAAINCMAobUZr7+8usQi5S/bj7pBAARAAARAIEUAz7oUoW5+X8KuEFq7aXu0GgRAAARAAARAAAROigCE1u6Yu8QipTu9RUtBAARAoCGB9ZD+3SxosPql+XXDe3H5wRDAs+5gTFG0ISXsCqG1qElQGAiAAAiAAAiAAAiAQBsEILQWoPozo6vemD54UQNa/c6pjTV+fJHyQ7OrHo1FI+RHb4v1fX9Km/cRnRXoPooAARAAgT8nIEVWPgtDaP1zc+zSgBKCnF3/z+yKevwB2afp5p1GB/HwW9Pw3w19Tjf0fggNMn7LlOdUwq4QWncZWbgXBEAABEAABEAABEBgLwQgtO6KeU3Dq2965KKlFDMvV/TbQjhV1iJFiQ0DfxvWw380uTiQRd2u6HE/CIAACOgEpFB0CaG1036R9axr0kP2XJxciJeL3Ee+6KmlF6LZzdJEzf5BCK36bxki9lvhZlH2xXEJu0JozfYwXAgCIAACIAACIAACIPBXBCC07kj+54d+zs7qyFC2oHu9+zuhlYhE5A65UTtsYfdAtEQk645Gx+0gAAIHSQBC60GapWmjSghydZ3iBejXU51O4nBeOIq2vdwfwMvP9ZrW19f1bhw+ll7ovmD0bwm7QmhtOppwPQgcOAH+VudT32bH3vrc0Of9it5HbWwQPHAgaB4IgAAIgMBREIDQWtaMTOR8Pn9vJT9g/iJFbEdcWOkBWNseaFltUay3UgYY8Ptv6Y2lJGBRunevPP8h/1gRs05Z2vehevTtveG26NsXZb+s5urRQCIKR16gtcH4u3F/84gds62yfRuRG5Ikc6q2qbptIT3yOcDU5hGKeAr1t3kdrB9Logct/UR/Sqv7F7rR8lHo7bA5DAZEi4V/a65+7bbbul3ubnt3TYeR8sPbN7X9mNnVx2xAA1oQx8AvcRmy/j9+p8qp1xxef7O2PRt+oI37mN9Pp580rmzrt7/imdMGexZpb36xtzRr80K/T/2PD6J+nz7Yfz2pXMJjRvQgxDL0nTnWt+eY69+xuaWZ/zL3rAW+nPr3NR/kP+synt+eCFbe16+nVl6IZrRIu+SAhFan4WxcTegCQmszk5761cmJXwEKbLs6dX6n2H/10FU/Dn/WQ+qxH9TwkVN0B/QZBEAABI6GAITWgqZcD+nq+7G1XGuNFp8yhUC9kGaLple6s7ZLit/El0Ze2frl8jk9M8GWC0Z96l8+0fv8WkbMfmiLdCF0kNquy+v+NCJq7Xp89f7MhvR2Oxe585wyVI5ZKYx6IteMKCX5PXEhgWg2fKPbOUvvYOXEWw9pSPPGwrjZ/h+azTY0ql68x3hYolCQqYpMNm2je2u4vxshtCft5q/DDi7w2Uq1w2/XD+v3sbLd7jn/3LbIsqlczuG4H/qYuW1wAjQyxkQl5GmBHbwcqtOAiPWIydG8RvoXX5/0kn4vBN/Q+Bc5nHPaEJpFS8wvqfoN1ta8Z9shPGaEch1meR39LscvU/1g9cd51fNXfK6NzaPxeSVdf7P7K83FWC+n54NGz7rUI5z7BHs8abnT9VQCqftb/f6AhdYWdsCUsCsiWlt1yFKFM8d+pvN3Nej0QwKav90u1SqUc6gEfmg2fKBx9YqaqD+Y0pL/aMcHBEAABEAABLpJAEJrGbuloqRK1NJ0kaKLMiwST49mDQllrtjjE7IS4pZny6G9gPflf3MFLn1xrAtI12y1zw8gq3IxehaF7m4k3rsih4/o/emlopgdHnlMYwIn77+VBsLs7/Z17Ca0DumNiMZjzXY/M5o9f9F4YYrv24wJh4nKc1jwcLe4H3qEJk8bigit3q27vnGgb+8N5Yn2+31SWMtpQ8SQyfJVdLchlGu+y4OW7e3LOgMyX/LY84IucFNizITGKYvmf/y2tlGbnJN+mckxzcuC7Z1rbaHVFBmbvDjxif9N7udjaYv5oOmzLjqX+ERVCK3J6Xc9vKLvx7KHhpWwK4TWpOkO44L1cEg0h9B6GNZAK0AABEAABEAABPZNAEJrSeLpSJ1damu+SFGCxJSmny8sOatz0nJ6Ye8XbnxCqRI/1a7pWGoA31b4PIFL5p5lookutGonjpuM7eCJkkKr7Glod5NxgrN+EnoeU3cHnhbJmOzvtnVIeppwGWuHG9HKRJ47+urVJ2mvZzPqnX9Rz4py3mYsGPVJsWR6Oaaxkd5rm5Lre/L8UEaBBtrgFb0/zEjU4A5Lxd4TBVsJX+qQGl+0nrf7MaFVjVjtxiZtKCG0WgcIVvPLiujG4zfV95sLmuhCrO8FjJonSKb3cNor54gYywTnpF/m2LKKaI3Yo35Dxuc//1ybI7TqddR+mfRJbxvt++sIaTGWms8HzZ91ESf0iKq8ny/34nCs3aaLHe8+0IjWnxkN325pzreXlPuUsCuE1nL2aLUk/uAfqQEWiGh1fsj0aTq9pPFYJYBiTbQenOsZPU/GVX4eJ/Ix+ONIK0vleqoI5NX7MBkTT0nDWjVY0XJ+7U4gbPA8uO3b6HmtvOQHtOIPPKvvAR5mHiNW4IDMfEDib0Yov9G2Pg1WS5pfa4M80PYzn51kTpHqodEf0Go5p+smbJtcG5qLmvjQNvXtYE8nP9P0kl7GC/HgZryqiG9PXjS5sNAfynxRZf2QsRdT5kPc2kYWsn8DhufPWn62kB9HTpr8Wc8oOo4atKV6PhXo18jnGyV8PPIMDf7g4lz1H6YtzAlbcE7aTvuBuo85MGazyjUDc1dy/iwYvdPqgxaFHzwBCK2lTVQ+r5lq4TaLFP/WzbrP2wqt9kLVEJY82/r9Ea228BQXCHirQ+JldoRSSaGVCQp39PqvFhUV2TgPvwhqM40yY78J1CnaXhferg5WVDyi1XyZIJ5VtrAyJ/53LmSc09usR6PzZyedxDYjTzHhv19ljkV/5PI2pYt7coXWWBuc37p8rRRPp2GzF7k43UPt9P6Ka8LpJWoK20W05rTBXYPVa7td5xeREzTCwI54TQmtkTHTJFLT9q6UX2ZxzEodYI1P71ybI7TWPmPvfEilkjA5tTMfbPOsC4545GhtOBmyXbwq1U7DWxOXl7ArhNayNmmpNNuJwqkDHCGJ71iqk5gbSd3lonmw2tD8esMPTOK7zSOHBuj362Ha29SrkvBXDz17MW5tb6nE1cGKVjSpQsTrLXDqYVmnWmBbpHoyeXqVszTAoy6n/jHt+xs3shIcBivazK9JJfuu+ETa/qvlDOMSkMoTJt/I3H31+OEISvRrwrbJtSFnbVJGk2urBYe08zb2JM/BEZWNdP/5WdOwp3J+6SKsGA/P57UobvzANHxwTbOrG1K59w0RNmH/XC76GIr5sfcIM9UG401+fbiF0iS9418TzHxzApsDfH6d2y/x498z7xTw8dgkq0f+1/WHozJKzglN2FTzR8J2JcZMkzkw+KzQoIeuMcaRfIasZ1f0qo21lh6QKPaECEBoLW1sfy7UErVst0hhv9/4HnMnmrV+rsRyNPoEO+tvdrRXhtCq5mKRQ1U8XVMCV3XAE9tmzAUWK3WA74Rk+yTlllIHGIJYkkcGU5/oYm+DjvZ3yzqSQquZPzcktI5UxPFgShePIxIvHkulDtDzA7vC8K5jLeWH6tnsHMIWi6r1RDQmRUgjz3D9VtzI9ekZa3wsrddE13qwzXZC61lOGyLAk33UD4Zjaz8xE/CT2PkBfHzLPldajdzXNYOGqQNiYybGsvdtzjeqpZKzWrMGfSKTY5JXcm5Jz6NOHZpv2uPZFv+ZFza5vxpLDeeD7Z51wVW48wxk/vN699s4N/euc4t7/+FFtLaRMkD1u4RdIbSW98IWSrQT10dytHoEFD0XlymUymg6lYScPSj4AZxWkvaQKKP31HeN97667eahB0IUq//mXlf/WFjRe5XEXz9x0ZOvtgEPnzDjF2vqtlU8DdFLnnrLDpKUD1un7d52ifQQQhhhAqw8CbhBHyoBRxNwQ/YPOuqO9fnaUP0QiTGRDXIFx7qlXnukREPbr+w3X+xwiVd2+qyIdNRtOvtmubusv6sfVfz8BPngC4meVnnqBGTfKbaxfocedmy8xseR9lIg2ZaUX49IjwRw+q6XL37tVCc+q2uVELqTj0dm2ByhtckYyZ8TtuP8V3Ogf4wG+mDxjomx+oupwfSS6Lz5oS0tPEBR5BERgNBa1phsPPtyoZaoZZtFCp9fIqcrJxf2vhyKtmhk/VvNaW7qAD3yUbw4ZIEJF5MefT390t1rndJLlGFGshltDRyGdaO2VHPgaxJZwvRXq6UjWlkKMitvZpKHJ39qhhBnp2tw0zfo/d2ujrSwon7XiPWB+O3hRrQy7dyINPX0b5sxkfbXbUqtxb3Gfqj/zi4ttCrRWz/8KpRH9ENbr3m3/W4ptGa1Icw8ba+0n+oRl/ydjMUgJjwb31V90de2njHjZcnif9ia3s853U+1ttYCFTJyWTvjMTi3bDmPWkzs8fxX88E2z7rYyDeeg54I121njd3vOyyhlXF6PpdaCe+crZft1uMSdoXQupsN9nT3mmZsK0u9t1dOoFwWck+mk9vlfVujfTmo2Lb9d3baoxJaU2X6wutyhVZtG1XdFk04VtG02nW+3Fg6+KhAZbfL2iruz8klHyzsx6iKitRTLlhbwUwnGNCK5+ARuWiCbbfb1ZvR1fM5PyHX+TTogyOgRPobdN5d6mPN9/lCIXt6hdZg2ZpfqZcH7AfdZmS+FeSn+N6xPBPi1NsqGk/l6bKE1pT92Vb/3PGgGaGR0Jo7jsSvDkfwTNnI9Q13631jobWUj0dm3a2E1hJzwpac/2QODI3RUB8s3tGoV31sIF3Ann4fnFY1EFp3tLf2PGAlpX5f7VJb9iJFb1Mof6iTa4/9TuNhotWuExEkIF90U5/6Hx8yJ6B9erwerMAYTOlyPK5e9i/podoJpfdfsVLPavFvJWioK1ldTzzn50L9brRS6ThRZFU2Gzc9lZ7X0Pm9n2kcY7eB0yaXo82j6mOEqVmHzsKMTNZf/Jv9UQJW2G5uP1z7i63bds5IYX8zxU2fBgP2gl1cq9ZLQ5o7KaV8L8Zz0Oe0d5eci2k/dPvsHzNm3kfblqz/j9/1DiWRgs439kQ5YRsraub4c4J7nN/YukiubLtrG1wL5tkrZ35JMbD6bzTFDRiK84yx9H+nollFtdtzbMRLpQnU5tpqlgjOo7b/mvOKPZ59Prmv+SD7WZczcchrGq0JG5S7/aVWWr7Is3r7OvLv9D9z9Nzi+WWFrixhVwitu9uh/RK4EKRHBmVGtE6n9Dn+oictV6nvBwPLFfg8eaHP6kdpQrxNCK0+IHFRxi+IqR+YqYVAttCa5LGu0ydQnwbTJ7qjifzRZr/ViwipOaKitdhhDzuW4/Xx+szNU6sLZak+NLk25LlNynD6YRbqpFLIWNg1jmiN8LZFIT0CpWqpHF93rypfqhDLX1libZ6nKyy05gjp0fGgfdnooZqIFjd+uG4htBbpV1s+HplxGwutqfHEXraolCqxOYG1KXcs5NouZx7J+UGW265gH/rU71/SE8sZfRZJReO0xRY32n9UoobjJwChtTs2LrFIad5bf67P5uXgjprAPpjuow7YFAR2JVDYTwPb/3dtJe7fL4G/edbtt4+nWFsJu0Jo7YDn6OKBaG6e0CrEu3fj7awptKpy7DdauwmtUVE1NxJPf6OZeGuSK7SmebjOkIqgtPPZCvOI02X5C7xQ2w2xhSvhIprSjiZ2xI+ETQ1RJWX/gPM3KWMLES/IJEM0StnDFQi1N3D9PvUvn9yoYfUig0VcKrupw7US0bl59rXSC9hb7DP67VgqdxxZ/pM7Nov0qy0fj8zZTYXWYnPClpxzI1p3GTPZEc3ePvzQeihyRquDFPUoAm+kjz5/IKq1A78wutVECK3dsVeJRUrz3hYWQpo34Ajv2AfTfdRxhKZBl/ZMoLCfQmjds/3aqe5vnnXt9AWl1gRK2BVC66F7FNvq/Hxu5WzKFFqVyJeKoLJztLaZOkDlhjIiG2sxzJezMLVdKltojfLwO4I/R6sePu/JC6v1Mdj22Pb8SI7cSnDx2tSKqtuiv5yCbxtfRn3xqOUUs5p/44jWUNtkkX4bavauIsY9KSy8ZWf0JVeANpqhRdSy9APRuSk+ZrwHdyVztBbuV1s+bnFhidCZEMi2Bp4/2znzeAIP/l2VeaWJf3tsEPSnbJvn2i7DHjkifXa70mkmmF/p22pdoVXkD7u7UDsBym7jOfTHNdrXPgEIre0zLlVDiUVK87YUFkKaN+AI79gH033UcYSmQZf2TKCwn0Jo3bP92qnub5517fQFpUJoPRkf4Fv6X4ke52b+HDuidbqZVyKCL3+eP6eeHunH8lqd0/M/f1RlNCefI2Z5DggKHZKTOnHbEkTYKehn7DT5Z/OwgDxhrm5XTn+Uk+mHu+hijV5Gf7qi5chqW6LtKTupU9/rExO1PFLX4e27qXJzck01KcPLMkOUrfq3gz1VGVW+oWD0nPT1wPd6Mm3Rn/pAi5CvpOzfiEuOWOab9RTnxDhq0paS/Ur50bY+bqLQD/Da0MXrG93K+TJn7KrxUHpOyM5f+0dzYOgwLJdDg4hWNpYfXunuXTtshRsLKQRO5kfLHjoKoXUPkAtVgcVnIZAoBgRAAARA4GAJ4Fl3sKbZqWEl7IqI1p1M0NbNVsLhnGpY9OLda5VPUtzSp+n0sjo1vfqbjO7SI7NYftC774cqH+lguqS5OIbTLVOPDmOF+q6J1Mtu+VkP6WGyoA+VIHswpaUjKMvrbhbVgQYsb+ojEzU9Aq/oMhONpTC9Rbt01G6iZTN69Wc2pIex3jbJTLWN9dHX9ghTI+l5U5taBy6k7O91qybMtqiP231bexqHYfRpurqnr8mY+FkGaqt/YKwwrq93cgu/fk3VXyUGsZyc3/TIfCjh+0H7N2EoHdnxtcwt18lxlMjPac8JfGyG/LpJv3y+IeeNnXxcDXzNhlV7+wOaLsVLp+DYbdIHb136gRCsEe4hYTlz70HOgY7Nasj9/oDuGduAXY1DCfpTml6OaVwd8CKfRfZzI+e5hmtAwCIAobU7LlFikdKd3qKlIAACIAACp0gAz7rjtHoJu0JoPUjf0LaWDla0fLymM8+in35+aP38QDdMafrj098OEiMadXQEkmkAgkJrvaX86KDs0iEWhdib0AVEsF0o4l4QAIE9EYDQuifQBaopsUgp0AwUAQIgAAIgAAKtEcCzrjW0f1pwCbtCaP1TE4YqF0IrrTY0Z8c8Jz48QoxW9DuPZ3VMlYPvQeDQCWQLreshXYnEnfQ+2tBsRjQaYXx47bue0aw3qnOYHroToH0gAAInSwBCa3dMX2KR0p3eoqUgAAIgAAKnSADPuuO0egm7Qmg9SN/Qti/ntI8l034+d09Tz7kX14BAhwiE8m7aXagE2cGKNhev9HZb5zHuUHfRVBAAARAAAY0AhNbuuEOJRUp3etvdlgZTK3W3S2g5CIAACOyNAJ51e0O914pK2BVC615NllvZmmazHo2qY7JT9/3QbLZBxF4KE77vNAE37yZLycsiVr3JNGn4wPK39qnKN9zp3qPxIAACIAACEFq74wMlFind6W0XW6p2z3ny13exO2hzRwnUh5pWHdDOKTDy+vMLzPMyiAUb9cbyLA9RgrM2MPLzxw/oNNcaVl0dJYxmt0sAz7p2+f5V6SXsCqH1r6yHekEABEAABEAABEAABLIJQGjNRvXnF5ZYpPx5J462AULc+nqCyHq0Ju5ax6QYOlh5fFKKqSIdWB1cIURYWzhV55zYIqkm6AbPNanPSPG2o2tM0d69EMCzbi+Y915JCbtCaN272VAhCIAACIAACIAACIBAUwIQWpsS+7vrSyxS/q71R14zE7UmF7R5H1H6JIgjZ4HuHQYBKaZeeoRWFWWqi5++v9UdkYKpFhnLvlsPh/RKC1o44qy4k5X58HVJtFiQrx2HAQqtODQCeNYdmkXKtKeEXSG0lrEFSgEBEAABEAABEAABEGiRAITWFuEWLjq9SJERZpcr+r17pX/sAEv2saLNnLRB+vfrIQ3pkS4mPRp/sJvr6DZfuiFRvIiYM79n9y2JHlQ5fP8xTS/HNJbNMvEMaDr9pLGoVNbr3q+ETGP7s9b+2AGfevvKRtf5olmt7dv9Ka3uX+im6l/NTQhWLJJQdt2wV55No2VEbFrGRdtso8WxYlNHSqpt7SH/VD58+3ZFPY2/vR3e3VKv6IhIzt7MvF+Nq9h9pk+bW/Dd8fJe9hDVgNDKxU+6p8vxmKgSYf1Cqu4fPiGWCa30eEETlmrAiWpltnsgerqnl5txa0JrzrzTxguQsL+pKWxKm/dbervq0TgxJ7M7Yv4Qqkv4MPFo+lgdoTk/d77s9/v08cHmZjdNhF52fZ2cxbWI6Sb+nn7WlZm5UMp+CZSwK4TW/doMtYEACIAACIAACIAACGxBAELrFtD+6Jb4IqUWnqjfp/7lEz/QVS1ua1HJyiPKtxd/0nQjRR7r31xE+mSCgYjUFOVdcuHpOuPfRFIoIyk6DN/ods7KEu34VAtxLgbO6fHbLN+8X7SBtWlyIbc8e7ZA64d3/jIFmH+UYBfPJ7mVaXkbXuheMdQKsfmRzTvanw1nxPXXqE0TTBI23arP1U25frdLGwMiIOvX6x3VNmb+OawPa/Wwtv237vsPzaK+eUd0c1MLk1XZS6Lnpj6t1WqNp91sYd3tEVqFyLqk95HwrUpoVTlXgykAuKOKlzfaNVxonc+J+IsCK7WAss/jN8/52mZEq2tXfd5pL8rc50/1mD+n5wbj94ZWlS/7Ujh4+zh8oJfFh8inG5wjfLau5/zc+bLZdfUzQvfK8PgzfbeEIFd0LKGwIgRK2BVCaxFToBAQAAEQAAEQAAEQAIE2CUBobZNu2bLTixSfuJAQHCIiYSVOsmgsKVjaC2UhCNQCi7OQVgfrWFuOyRZalRxqC0/2/ezfD0RLbYu+KwYP6Y2IRMCeEITZAT+z5y8aLzRRuZR5PIKeKjoptCb7k2HTZBmG1FFHv1Ui9K4g9tBGr0B9Rd+PZhSoK7RqPuB5MeDvufUSwHeRd9z474uJS7nC01YWsoXW9ZCuvh9lTlbfC5dF+EBc1oCI0HrteeHBfP/17pfmPXG41l6F1uC8sxXJ4E1xoZUJvJljw3lRI18uONH6PgEzow5T7TReDPExkzFf5l9nvyyrK8/19/SzrqwdUdp+CJSwK4TW/dgKtYAACBwgAWdRwRZTVzf0eb+i95GKLDnAhqNJIAACIHCCBCC0dsfo6UWKtoVbE9FsMZT32DpZ3N5KLxbEVEe6GkKo2t7vnkZuLKRl3lKeLkCLihVFZYhSvvuN08512+liL4tqvKOvXh0xu57NqHf+RT09ereU6XmbTEFPFW3+JvJE1Sb7k2HTZBmiNSGb7o5hH22062C/Lb/p0cqJmye01v7r2wod8s30uIn5tL/OXOFpKxvpQivZ0b9+odVOM2LUGxNaq/QXchzq4n8kV+xW/fLclD/vlKpRH1Om+Okd89rLKj776S+oAi9qki+xqq5kjL/InC/GTHq+zL/OSrHhpJ/xR7vqlkk/68raEaXth0AJu0Jo3Y+tUEuHCTTJ09Lhbp5k01Wuqipn23pIPWur0UmCQadBAARA4AAJCKH1f4mW/ftH9J9fOvsf/yfd//d/HWBrd2tSiR/5u7Vgt7vT7fcvuPlvrpf7avu/IQRERRA3Usof0Wrncb0U+Va/nngkrPsClksNZuoAiUZb5co/AAAgAElEQVSVH7w/49ApJbbxnJy83+f0NuvR6PzZTJOwmznquyMRrc7v3ekljcdWqoboIVoZNs1gUje2jS3Ve2qjxpnZ9vn8necG1j95Qmst9Pi2aId8Mz1uMl4eWCksRN7YtPC0lauqsT0Y0ILMFAuqj0VytM5l1LgUYlmakqevnohmFflF9hbRmp53tiIZvCk7otUSWvU5mQIvtVJpW5wxHaljo6eAseyRO1/mX6f7tPlyKdff08+6snZEafshUMKuEFr3YyvU0nECdfL4FvJldZxNt5vP8lw90HihRbwMprTkOdnwAQEQAAEQOCQCEFoPyRrxtqQXKT7By/qbHX2ZEkEsETGUGoBkrlU3J6yM3moU0fphbGF2BS5PPtT1mtbX1zJvrMzTSVLgGUzp4nFEo42Vj7aU6aPpF6xKbFE2dG/VnwybJstItGFnDvtqo6pnQIMF0Z1KC6G1v6nQ6suZ6xVas8ZNjtCqtuALsT1XeNrKRCpq3Zt31Ypo1Q5j8h8U58+Tq3K0Cr1bP7hMy9eammO26px5U/68U6Ayw99coTwd0WqNF0/aBVYFL0fL2xrNL6wOw7JzUleHcJlpVPRUDtWYScyX+ddZTKwXJDkvFtLPurJ2RGn7IVDCrhBa92Mr1NJxAvVbfgitHTclmg8CIAACINBRAhBau2O49CLFE62YOOxK/RZT4sp6aOa9TG1fte9PR3gp3pmilBIcNKHWTYWwJnEmj5R7tAORDNEjEnm6mxcI7i/38oCuWGGBw7DMg4T0/mTY1N6KzOuvy0jZdLe+awIbP/BMvlRv2M/sNmpRk+8j9fpeMPp6+qW7V3E4U31Qm5n+IpVjWLDw+Kb3hcMHmaJkjk8rMVIIkb02D8OSrLzCaUzc4+ddyWhUjceCrMOuuN9ZeXJ99tmb0Brbwr+7l/tKSM93Tcavth72vDxJCq2h8We9YHLn7PoAudh8qb/EiF/ni2ht5u/pZ1079kSp7RIoYdeTElp9W2Jexgt5+t2AVu9yO4Fut58ZDR/GJALe+jRYLWl+febki+LfDla0nF9Xp5PykzfVR76h09ugPxjMttmOIx8WTl4jv+hXR1+GHFDLDbWe0fNE9Y/1wYzma1rWw2RMHzI4sOYh2xHMy2TVG7mu7pHou3i7qqIR+zSdXlLKpj/rGUXbKSthk/QD948+DfpEC96xPjsokT7Y//c9PhPyF9Vw43uXN9uyUvub9r3P9nxLl+5lpj8k+7llmTF/qbtp57wxBoM48CHTn6uE9lURws777rs9mqJj1j5II+YXls3tetS2JpbRIPwx38Z756zKrw/cNomxwrcUpVis2IG71thI+IzBtsWxERrjWf1SJ2cn5m13zGgzpydiO+v5w4rI8NVqMRnyeYttfbq4aGMsVUvzOU23asP5sd3fbyh9SwIQWrcE9we3pRcpalHfp/6HPIlay48nZwRxGJL6XTmd0uV4zE+2F3MHGd/rOSxD85qac9y5Zkn0UNdF6jlu5YclKeAI0Un7/bkJ3F8Ji9WCoDr0ylkT0JCGNKc5y1GpPcP8UXs7GDVj+77NT2+DuTbQBa0cm4p2J8uoNhqVDnDYZxuZmDmhi415CJbqe8yHzfWNsrXFIuCb10a0Jhsr1ri5fePb4+u9XLqwpOdnZfUG1ltWn7b3Rj2yVJai/YZ216GWgOpZM9q/K5zfRFXULKubn1ZHozNPOzxi7fb9DP3GCc8bu9al3583393SG5tv2Vo3OCenxm/8d1wVSRysw7SD7rt6f/h8FJgv+/2+WKeTFOEzrtN+Jfv1hYi/p591JS2JsvZFoIRdT0podR7scqKtJnFbHNESaW/Ym2f5o0oN7n8qT9HPmoa9G+2HHxNi67/Zghyb7J7PpWCreYu+pSEUQRkSanWn09/Y1Q8o9WBiE9gznTNRuXp7uKH59YYfAsQFZW3bRtOyqh+mil2IqZr8emuaPdyIH9HOaYXaJMle92oP0+APvlybqnYl22n/wBD/Pn+WYo/ev5i/aHl/PuQ9lbCi+m2dOml/77N90B/sfgX6uU2Zg1XYX0w/tN/UC6Ga8VMv9nP8mZW5TTtTvtiozMCsro/ZYHqJqF/I7U38t6yKrtD+Vvlz/RY+Z0yzseTMWVpusFJzTVu2qQ4+8YyVFU2qk3tjLPRFcJWDV1sYpxaujfwjYy7lLhQZ47n9ypm35Sq2WqjzvgbmWuXaaZ/I81Wj7oAfGj/4jWfEmmZX8nlQCSkyCmiHOU08+7VIlsyy9vVjDvXkE1BC6+8vS9H6j37/80u9C+RozSe4vyvTixR/rsz9tfCUa2oQ1doIUxdsus82mtHLjVDiYhDYO4F9jI191LFfcOln3X7bg9rKEChh15MTWr0CplfAq9+oVAtyfXH29EXP7K0zFy+0ty96bhmt3PrtGssJ+Ua3nhyQ6YVuWGwMuZQrRNRXVt/xNvfqqABbHJW3hMuq+1/3s16UG28WPawrm/hESyXIRoTWbWyaaqctviuRvRIK+dYGETEn/CPhL+/yLSELhHVyg7ET7mv+/u+vvUKz/qa3Fo52s0dS0M72l7TQGqrL8WffGE2M25SNfXX7eYYn7J/ZjDajEd/25R8fCb/gL7JFVIGvvb4TVXPGoXfO0k67LTrXFLeN679qjPenbKzUinFsftvZvtn90mwfHRtl+pU9b+fOtdX8nhivWuRM3FdTc+GIztZDGr4SLRb6HCqeb7NvqqLVi81pxhBuMD+W+a2GUgoSgNBaEGbLRaUXKce34G4ZaeHi/VvHd6ukCzbdXxtFYI17CNZujHE3CLRFYB9jYx91tMXHX276Wbff9qC2MgRK2BVCKwuW8S0gne0YutGsbQtV9Kq9vUUTYLUtSMPNyDl5kpVeVPxIiqN1lCDb4v+uC62BrRJBUUNj5VsYG2KRvfjXoqxSgmxIlPMKrQmbxtvpRhQ6dcgk3JVA5mzDsfxlc0ETR1DTrvGKGNZEYbMLbS3bxR4Zgna+v/yB0LpL37fYquePaHWT6tsbsYRl2XV39PpPRMPzf2/mdH3m+p/uCTnj0H3EmHNW0bkmV5DMtU3OWMiY35z5oql9c/ulRVxHx0ahflWic2rezp1rK5ap8ar5ZcxXc56dTGilO5bfQfi+ityezah3/kU94yWW+Yxu/IyxTnnWn/fJssr8VkMpBQlAaC0Is+Wi0ouU41twt4y0leLZb4rqxPWda+iCTffVxnBgzc6YUQAItEJgH2NjH3W0AidYaPpZt9/2oLYyBErYFUJrhtDq5HoxVQ8Z2dinwXRJj6Mz47Rye/upnvjcdoOm4kd9P8sbeklPSybSmKVGI77kpSzv3fPkhT6rfCxuAnF2abCsRGRhvSXajMjVW8pzwz6O6Ey1fwuRw9iW7hM1stu5m9Dq9ZeUyJL6XhigjqKdTulz/EVPWi5KJ4pRjwbWo64DkcO+acm3vTrfX1LCTcgfPP7sycGkt3fXvg9iPCPz9Xo4o56MTveOjxy7/qxp9jyhsUgEbX48p6/mCK3ROWuLlzrRuaa0bXKYyQZlR7RuY9/cfmkWi46NUv3KnbcD7Xfm2oplxnjN8dWcfnKhdU53ryrfLnvJcEGvb7c0P3+2dguEdnJ4XmTa86RxQEbVUbf80PxY5rcaSilIAEJrQZgtF1VikdJyE1E8CIAACIAACOxEAM+6nfAd7M0l7AqhNUNo9W3fNbzCyMeqnWLJL9Lz2vWpf/lE7/KkUduzmgqtasv6etiTh8O4CePjQqtaqLL79GTcDYXW3Eg17yL4h9azB7rhSVrZYWNyi00bQmt2O3cTWr3+okd5ecQzPcoq6G+GcCJZaVF6ldiY3c+AgOEVpJnxmvpLhnDj1PVDXn/O9Yct+175no9n8BFg5t5KCa2xecS8V4ty3VJoTc1ZReea0rZJjRXNHrlC61b2ze0Xb0/G2CjVr5y6msy1TYRW54Wbx1dz+imF1nlvVh/IoQ4X9HHfclzHTi8WacHVScWB9D8H+/PvdBsGobU7ti+xSOlOb9FSEAABEACBUySAZ91xWr2EXSG0MqHVKyxZ2yTlac8hV4ot+EMHW4m18BUXScUBS9sIU2b77Ui2nHyOQpTRcrQ2TR2gicnb5MX0pm5oIHLk52j15Y3155JtnqM15S+7fm9FfyoBLuG7W9kjFfkb8ZfW/DnbH/JtbJxCGuUZGPVKLJJbk/1jLWV382WMsNeGhiqdQBOhVX+p4xnD3bFNDjNhk2yhdUv7mnmYMyIro3NpiX7ZgmBk3k4IlszXnr4emj1/nLne56sZ/azGjkfgbGNOM4ZwgzniOH87drpXEFq7Y74Si5Tu9BYtBQEQAAEQOEUCeNYdp9VL2PWEhVaRF04/mdvY4m6ddM4OYVmOrumMRa8+Ez3efdMb3dKI7dX/mdGwNxa55rwHScmFnfOdfmjIhi5e60OyQieYuydhByIAqyglbWumIRbbJ0if07OeK9IjLGeJGqqParFs9zkawVhHGHlPow9EWhonWCdsWolr2e0UUcK3b1fUk1G3xr+1/untsP1lzqKY9YhU2U7lTznfb3MKeuWPAXvkc87xl/b8Ob+dmhiWsHEjns4zhOXeeqbz+ZwfhGUciGeJnHG/6BkR3cy3RqTNJ42E1jrvspiK9Dnrmy4+x8RceLAqO9e0YZvkWEnObyYLFbnobWvg90F+v3LGRtXgatu6ev4Yc0CyX9vV5e5+kH4w6TXwCXP3QcxXU3OhfkCIuFa8bBzxx6maa/WI093GtWNiez4MPa+O87djp3sFobU75iuxSOlOb9FSEAABEACBUySAZ91xWr2EXU9YaO3TdHVPX5Mx8dSIatui5Ss/syE9jBf8VHC+/XS6pDlbDXIhVv+OFTGlpczXaLtcKNl8VUZ/QNPl3FloinLkVv5IzsB+f0D38n5VtyFAekRgPRJ0sFrS3be2hV/rp+hrvfgVKOwUCUQ/6yE9TBb0IVNNOjxiOQ/7fRo8LWnOhGvnuj5Np5fVSdSif3WaBCOiNcemqXZKgLV9+zQYsBOyRXqD/oDog/0/8xkrL27MXzhHVveN7k9P9MgEfFVn6PuGTKq6Gtkjn3PIX1rx5wPouzme9Yi9wMPFGh8hv6hfXqgDgfQIRenpPMpVzTkZ4zAwZ3XGNqmxUI3PCIstfMawZMP7G82lqTkgMddm1ZU51zbxCRqql3a5vhp4dlZtU3P4moZX3/T4PqIzH3cpwG49p2n36zZOPq+O83dj53sFobU7JiyxSOlOb0+zpfpLs9MkgF6DAAicOgE8647TA0rY9bSF1sACrA130XMitlH+KZcZS81Qiss+6ijVVpTTNgEmtE6IVvLFgFHdD/3Mnqn3ckEbJhy13RSUDwIgAAInRABCa3eMXWKR0p3enmpLj+8E8VO1JPoNAiCwHQE867bjduh3lbArhNa2lJD1kK5E8lWec3E2IxqNZDLHQ/esjrVvHyLoPuroGPYTbq55CJYPxHo2o94IQusJOwm6DgIg0AIBCK0tQG2pyBKLlJaahmILE2C7cyYX9e6bwsWjOBAAARA4WAJ41h2saXZqWAm7npzQGsp9upMlPDdXwhzLxXnxSm+3Ii0APuUJ7MOm+6ijPBmUCAIgAAIgAALHQwBCa3dsWWKR0p3ennhLf2Z01Xuh+z3uFDxx4ug+CIDAgRDAs+5ADFG4GSXselJCq5NnlKcabekNLDsg64HlfzXzuhb2gZMvbh82deuQOXNPnj4AgAAIgAAIgMD+CEBo3R/rXWtKLVLM31YsZ/OS6EEc0Mc/Mtc52Xmro4dEmmcIGHnQjQ6J33G9SNm+35esCN/hiuLcALf9q/sXuqk75LlmQANaiLMiZJ/Ne8xDAd287uZOOeN7LVd8jMN0+knjqo01JNVP9heHhWMDkULg5b6lNdWuzoj7QQAEQKAlAqlnXUvVotiWCZSw60kJrS3bA8WDAAiAAAiAAAiAAAi0RABCa0tgWyg2Z5EiBLxLLnoqyZCLgp/qwFVx+CStfmnOLuAH5n3SVIuc5NfTin7FBfz6BRcCezQbvtEtP6RW/P1TBVeshzSkO6KbeNl2+1L/ZhjN9iuRUu+jzGtK9aGy9j2hflbb83kE6VimJxPb5bbnMKfHb9MOZj/TNqjE2Jd75KdvYSyhSBAAgcMlkPOsO9zWo2UhAiXsCqEV/gUCIAACIAACIAACIHDwBCC0HryJqgbmLFLSQqvVX3uLurNlPXQ4kyW0+jB6tr/b7RORofWuppz2O9dIkfTDjjitxGWPoMzueSBaaodsGuLsjhxS/TRwBdIE+Fh0x1vRUhAAARDYjkDOs267knHXXxIoYVcIrX9pQdQNAiAAAiAAAiAAAiCQRQBCaxamg7goZ5ES2p6v0gZURxsocVL2rNrWziNcWcBrHRHr73xEaA2V7dkyb6cby2m/IUCy9k4uaHo5prEmrJoRrVIs/mDpCN7F+Q68nwtP16TouyMHux/etGoRTrxh2W04CPdEI0AABECgCIGcZ12RilDIXgmUsCuE1r2aDJWBAAiAAAiAAAiAAAhsQwBC6zbU/uaenEVKTkSoG7k5pkuZSiA/itIvtMbKZtT8kZ61AJrTfnUNz4X69cRTHPjTC1SJWmk6vaTxWEuRIAXajRbRqlt1Vw6pfqY4QWj9mzGGWkEABP6eQM6z7u9biRY0JVDCrhBam1LH9SAAAiAAAiAAAiAAAnsnAKF178i3rjBnkZIUKu0oSRlVqYRWsv8tW/uzXhNdX1MVEWvnaGXXpcr2CK2qPpK5XpPt16Ji9ShRJyerTdnORRvYrk/rNa2vr+l6Fw6pfp4/m1HDobpYvl3kaN16vOBGEACBbhLIedZ1s2en3eoSdoXQeto+hN6DAAj4CPzMaPh2S3O+Zw8fEAABEACBQyAAofUQrJDXhpxFSlKotARHtcW9Sh1Aapt9nTeViaHu89sT0Zos241otetPtt8nYnoOzHKIhg790vLD8oO/hkRzfgjYDhw8bTT6SeYBZK4NROuZeFwd1pXnIrgKBEAABDpPIOdZ1/lOnmAHStgVQusJOg66fNoExGEOHgbawQw/syE9jBfENrL1B1Na8lN7j/XzQ+vhA00WH7y/4qPlRjvWbqNfIAACINAxAhBau2Ow1CLFzAvKnrlLoocejasd9FPavN/S21X9t/50SpfjMbGfMHWEqBIZ1eOb3af9ZrFyixIpUda8zy57SQ/UqxpTc1f15rR/df9CN3WHAn00f1/Z+VJrUVmImfXvN01c5s3bjkOPRaJG+mmX67cBE7IndKFyynbHTdFSEAABENiJQOpZt1PhuPnPCJSwK4TWPzMfKgaBvyQgojuE3tqnweqdeFAE+6yHdDW5oOX7OT3La/Qf+n/Z6vJ1WwsTH4/ylaJEEAABEACBLQhAaN0C2h/dUmKR8kdNR7UNCSCatSEwXA4CIHA0BPCsOxpTGh0pYVcIrcfpG+gVCCQI6AKjGb3JfjC/3v3S/Npz8u2RceWRIy/3tFqO6Pp4Q3aPzGroDgiAwKkSgNDaHcuXWKR0p7en21IeZUsrfsgXPiAAAiBwagTwrDtOi5ewK4TW4/QN9OrkCaxpePVNj9X2OSaaPtP5+5zET+GQ0MoiXV/p7ldd54L8Wc/oYTKmD7m9rz9Y0XKuHzoh7rG3v5klWVveWE61hzEteJkswnZJc135NL530xnktslsww/Nhm90+3hOzw83sm5WdqA/6xk9T1QbwykVmvSbtTtaJs/Tpud56MvTiK2/6dv1Mlil6rz6fqR3lZ+WRTjr/z75sQUAIAACf0UAQutfkW9eb4lFSvNaccc+CbDfO8/n2o6ofVaOukAABEDgAAjgWXcARmihCSXsCqG1BcOgSBD4WwJMZL0hemJRqaIl7rYun9D6Q+vZA01oWYtsdkeU8Kfyudr/tq5fi5MauLhbC5BW/lNVxmBFG9ZgmS+sSleg8qvJOjcqR9lARlA0bFPVRCZIPn/R52JBH6o/Vl1VkKusY7Da0Px6w/lyUVi1YYd+p8rUhVvFxPc33oRMVvE6RVoJWin/Eb7ycr8J+8XfOjxqBwEQOBECEFq7Y+gSi5Tu9BYtBQEQAAEQOEUCeNYdp9VL2BVC63H6Bnp1sgSkgEr1YRDi8ITEoQkVrz4Npkuaq2hGg2MtztaHUNS5Xuu/1Telhda6zEpYNYTT+iAM+wCK/nRF76MeFwHZOQ65bdKF1qveWBz4NVUior8/1QEUXFit6yTtADEdVbrf2qEWqTK1qFaHEdd6TUFUZ6EEWcHquj5II1GnuI9oqiJlDaEZORZOdnpBx0HgjwmcmtD6x7hRPQiAAAiAAAiAAAicJIHf39+d+g2hdSd8uBkEDomAK4TWQpsdjWhHtJqn/fpE0ypaMiDu+aI7k4KjcxqwznNAq80FTRwxVLtGu98nOIYiTnkJPgFTT6mgRatWHAcreteF1ur0YtMPkv3WInxZqoJomblCq8bCa78mdZISnJVAXwvQx3sw2iGNZbQFBEDAR+DUhNZdf+T/pReViAb5y/ajbhAAARAAARBIEcCzLkWom9+XsCuE1m7aHq0GAYdAvZ1cimOV8GZt1ed3elIH0IxUhCfLk1pFM6qaUsKkJ7ozKTimxMHU91u0qQK3xb0ip+oLfX588EhY2kFoVe1IlunkaTVN76RYMCJ0/QMlWadMN8HTw0rB2fEvjEEQAAEQ2DMBCK17Br5DdSUWKTtUj1tBAARAAARAoHUCeNa1jvhPKihhVwitf2I6VAoCbRAIR7S6kZ3+w7CMg5zs/KNbRI82EVq90ad6xKsvH+oWbarIN7pX8WICtB79a6dkEKUn+82vyixzi4jWcCRvZp1ORKsnxUMbLowyQQAEQCBCAEJrd9yjxCKlO71FS0EABEAABE6RAJ51x2n1EnaF0HqcvoFenSwBJYjVAqAQTy9p9SsOpRIfv9Bq/l3P/8nlQ35IEgtyjOU0XQ+viEVCsojY8+fUYVh1mf7o0PzvU3lWXZfI64/BxM5tqkW0Nuu3xj9SplRt6R8PLdXs4Y3GTbHKrzOUozWUkuBkhxs6DgIgsFcCEFrL4nYPyixXfnKRwg6kfLul+flz9YxjteM5U84GKAkEQAAEQKBdAsln3RbVBw+Q3qKscreIdeZnda5JuZK3KslIP+jbvbtVqdVNJewKoXU3G+BuEDhAAmsaXt0QPalDksTBS5MLLU/rz5qGPSGasjQBg9U7zZUKa2xVtyYu46CqEZ3Z/9YEXHay/cXrG93OR8SOT6oOlLLSEuhRtOzQpuXoms5Y+56J5qxRensGK9rMA9+r1AVOmyImsq5ldfWYqGmkQdAETP73c3qWgnMtDusRnzn9zilTtFvnEz8My8w7y6JaTVZUCeWif75+sBpF28g6ZOvl3s7ze4CujyaBAAgcNQEIrQXNKxcp1NKiKblIUYskfbeKfCZDbC1oZxQFAiAAAiDQGoHks65pzew5OLmgzfuIzvhz8ouejGCppgUWuD6Vyq9AFc2KYFrHNz0yRpXG4N9l2qzc+uoSdoXQui193AcCB03AnIBEVOYznb/PmdrGI06djyYu1qKouEpf9Pysh/QwWdCHSFJK/cGUllJMZf/+mQ3pYbygj/6Apss5jc5MsVDcZU6G1T2iRBpMlzRnN8oPr/NmIfOisu+f6JEJsvr3kTbFTJXqj+gTiwpmHWai9JLuvh/oRv1btrVpv3PKNERmyWY6vaTxWDegKYbHWOXWefX9SO+K/3pIV6939F4p8Qft+GgcCIDAEROA0FrKuD80Gz7T1+eCPlt6iZZcpKiIVu1ZX+2c8aUKKtV1lAMCIAACIAAChQgkn3WN6hGBO1+xYKlG5ZW8WLTtIAJv1mtaX1/XO3W5EPxC95t3rjuU+JSwK4TWEpZAGSAAAiAAAiAAAiAAAq0SgNBaBi97Mfh2+0j00N6iaZtFinjJa708rF50yr5rIqyRV57vltFzqPO3xLS6f5EvRtn9qWvc7Ye+XSVmvfWhkbp1jBfWWpvtF9n1PfULaOMa56BRPU1QfXfJKOBY/bG+x7a7enfnWLt27INYnbps99fYuL6gLbjXQxrSI11MesTfkWs7q3J8iEWWUcAPc+7P8UEevWbs/vIdRprnn2VmCbOUYrZwbG7Wo3ZuxeqrdncFeIkS5U6zyxX93r3W6Ul88wf/m7bri7sI2/l1S29XwmdYnY/fKugiZy7x94u3LDKnse99c0fOvLGb3dO8VPmhuc37fTVG9ZR1+pxpp3FjQ61H44jdYvWY49Q/36uxFp0zZCWpvrLLtnnWBW3liWDl7fx6ot8/D3g5IKHVAcj8aEIXEFp3mwZwNwiAAAiAAAiAAAiAwOkRgNBawOZVJKlY0LYVnZK9+PTmHK+W0mYqG37tJ88Br6JWfHno+eL4kwklQrxyr5GLfrKv4YqKtqDVD5BUdVrpdTxtMtI1GSkaiGZDlVLJynfHxcA53b3+oxtSbZAiRNUmKw+/LPuySvWzu39wdsH6032vxIskRykoVXUpgckntJvnDNj2NdvsKceyUdo/ZBmVD8X7XcoHw35zVotzGVx39wJ/CTn9TNqiVsmo2j3lGUP8MrajSu2wajTONlqqrD71L5/4rizlm+qlhOrPYPBJF49sfGtio0xdNvy+oM/xmNQYy59Lap8174n7kt8HVnT/9S1Tsfnnjd00OD2dWZiXEoGrVHSe9DM588fCfnnEbPt6Z4rd/XQ7QvNUKT+NjUd9hGQ/63IGJvdzlr1NO1dFTyWQU0Zr1xyw0Mp88YFoKZ/5JRCUsCsiWktYAmWAAAiAAAiAAAiAAAi0SgBC6+5410N1SGW7i6bGi5QqB1wkz5pne2DOotq5RtVlREQO6Y2IxmNtkfszo9nzF40XprhrWMFuk2fBZwt74n7PwSJO/yzhRx1KqsS20kJrsn7L/7z2yOTo3eppC8s+kdwSQTPLqVtuM82owx52Vp1FfD4lsK0AACAASURBVDDhN8Si0Lfxz92njKqEZD+b2IKNrc2IRux8iJDQGrsmOc7clylVlKv2gqUai3xa7NXRlOz/q5cimvfYBwx75xLzEGIRFRmY13Rm5IpF7tzR1oFEGbxSzHPmD69gfkXfXOhmnDPbYWwTN8d0ET9N9VUbV42fdbEx6RNVIbQmZzF2IHXtQ8nLsy4oYVcIrVmocREIgAAIgAAIgAAIgMBfEoDQuiN9GTUpop8OTGjl2iOL5llYUaU8JJWuemOZp11s41URXMEtxs62chlhJhet08sxjY2oV5ZO4Y6+evWpyuvZjHrnX9Szomi5FUJtMg4U1e1lCy0ewcQXzeRom0zEIRHVy4SZXh1tt6N3SP5WNJWv0Kg9MjkGxDVblEqKJpnlCJNp7LQ8fjk+FLN5zv1GP3w+mPCbHk/30cA/d3YGt4CStmDjZyehNTnOXEFdTDEB0dMpz3+KedKOntQA3rQevjFEcv5z0OtzR8tCK9uyr4XHGrxSzDPmLyOlA6/Hd6aITB0QbUd4nkqOx5w5I9XXPQqtvD8v99UOjRaGdmaR7f5myGyEb2Ki4dutcbbL1mUVtiuE1hKWQBkgAAIgAAIgAAIgAAKtEoDQuhveYJ4/Jw/obvWwu7eLBpERjfbhnEoQ9URwJsUfLXXAdPpJY5nrzt0+zoSsOd2+qUXtOb3NejQ6f3bSFRj32m3Kjj5yBRNfX7yWiAidu1gup/5o3+WBqDkcQ6Jn0239IiejFJ418dQfRczlVhG16KSNyEhPEPDDIj6Y8BuRVznPP3fxgdi9qX42sYXqD49iDAhf0WuS48wvtHpFq6p+meO5yg/qRrIrBvG5xBfRWgu3wTHEhFZ12nzQEPsVWg1eSR81+x3uQp0Chs23z+fv1YszV4gVpejtEH5mjle9riJ+mvSvusbtnnUBOsjR2nD6Ygd7qnQ8DW9NXF7CrhBay9oEpYEACIAACIAACIAACLRAAEJrSajtRqekFimGiKK6pQREtTXejpDaSWj9ID2yLCS0VlGigyldPI5otLHywqba5N0+zcQk65TkYOoAN0L1Z70mur7m+WYNoZDrQgUjWgOpCKr6U33XhNYkR1kXTTf0rh0Tbef4TIkmZ5nlGCPHEvaSdST6nbxfi3IM+mDCb0RE67yOYg75Z8kpwior2c9sW1jiiFdoTVyTHGc+oTX1Nyt1gDqUSYusVNGS8bnEEgJ1LvzFjZmepIpK7wVOTjfmjn0KrRavFPPU/FH5kyp3QIMF0Z2ej1Q/xKzi7mtHeJ70CbE+cTs696T6qo2N1LOu2ZBkfeXJRqs85Kztr3f1Lo5m5ZW8ut3fDNu0tI2UAaodJewKoXUbq+IeEAABEAABEAABEACBvRKA0FoSd7uLpvQixV5Q1qdSV6kBvILYhyd1QDwaMSkQ6QLhmZUD1BaBMtrkbk9ek0iNy3M2yI9PMLEOu+K66szYFmn0JSBsbO8lifoz+q4L6Ia44RHTBCdti7ZH3MixXaocezG+a3oCJbYpP81pY841Mb9pwnV7+8fvzO9D2qZGFKPcpm2nBEldEx9nnlyfPkHX+JuVI9hzfQ4D+xrDX3h6gDpS1val9NzRstCq568NjlkrlUE1t6Xnr3r6E2kS3LQKOXaL15Njo9ScwdqZtoXoTfpZ12xE8vbLnRciRc0XPRlidLPyyl3d7m+Gpu1knJxo6NmGRjzx8+6fEnaF0Lq7HVACCIAACIAACIAACIBAywQgtJYE3O6iKW+RUouromd2XkTz+/50SpfjMS3YldMNLemBeuMPCYXdK7f+Vn+a0ur+hW4aXMPFHhrSkOb8vzxnrPwIISjeJhWdaaZpsPKzWlv/ifTvLSZVGgV1MrhkxCNt67Z580Bu5S6h+llh+fZIcxSNi3Eycy367buRp0xHeVvt1v0sr45bemPRjdKvdD80EW/vg7F+9PhWaVF5mqvlJ1o6ha3cQd6Ux2nEo67DtrDHu9uiwWpDF5Oata/NuiCbrIv61P/4kPmd9flFawuPoCca/rvhc4uYiqa0edfsPljR5mLScL6pW1+Pz/T8EexTdN7Yxbra2A7yqstvNNaCaWmYn07oguWaNnxUCa0hu6l2+OcpEc0afybkzRnp+Um1JO9Z18w+NePI4ZDNitzxajWvVA9DI5fvjoU3vt2cj+rb9bmhcaHWDSXsCqF1VyvgfhAAARAAARAAARAAgdYJQGhtHXGxCkosUoo1BgWBwMkRWNOM5Rg2Vaw/piDEsa8n/zZosUVaCK3xa3K2UftztP4xgAOuft+8fFH+DM++27G7SfCs253hIZZQwq4QWg/RsmgTCIAACIAACIAACICAQQBCa3ccosQipTu9RUtB4LAIeHMg/3kTEwfX/Mxotrkleo0cbsOvGVF6d3D3BLu/Nc9+ebnbvlXv99uOEszxrCtB8fDKKGFXCK2HZ1e0CARAAARAAARAAARAwCIAobU7LlFikdKd3qKlIHAoBNpNCXIovUy3o3uCXbpPbV6xT14xwX2f7SjDE8+6MhwPrZQSdoXQemhWRXtAAARAAARAAARAAAQcAhBau+MUJRYp3ektWgoCIAACIHCKBPCsO06rl7ArhNbj9A30CgRAAARAAARAAASOigCE1u6Ys8QipTu9RUtBAARAAAROkQCedcdp9RJ2hdB6nL6BXoEACIAACIAACIDAURGA0Nodc5ZYpHSnt2gpCIAACIDAKRLAs+44rV7CrhBaj9M30CsQAAEQAAEQAAEQOCoCEFq7Y84Si5Tu9BYtBQEQAAEQOEUCeNYdp9VL2BVC63H6BnoFAiAAAiAAAiAAAkdFAEJrd8xZYpHSnd6eaEvXQ/p3s6DB6pfm1yfKAN0GARA4aQJ41h2n+UvYFULrcfoGegUCIAACIAACIAACR0UAQmt3zFlikdKd3p5gS6XIynoOofUE7Y8ugwAIcAJ41h2nI5SwK4TW4/QN9AoEQAAEQAAEQAAEjooAhNbumLPEIqU7vT3Rlv7M6Ko3pktEtJ6oA6DbIAACeNYdpw+UsCuE1uP0DfQKBEAABEAABEAABI6KQC20/oookv/8Uu/if9L9f//XUfXzGKJkSixSjs6ox9YhCK3HZlH0BwRAoCEBPOsaAuvI5SXsCqG1I8ZGM0EABEAABEAABEDglAlAaO2O9XMXKevhP7pZyH71p7R5H9GZ1s2f2RX1xh/qAppu3mmkX0BEoTKMvxvoBrT6nRNLK5ouf03DfzekmqiK6U83tKQHq21Looce1c2d0ur+hW6M9rvXqD4b7R2s6Dcj8anZfo9/cKa39HbVo/Hlin7vXnleVf7x1NGIR79P/Y8Pon6fPth/SXDtOTbz95mM6/S29ys7O/2Tbfa2cyNyxlJ/StPLMY1to4lO03T6SeOkTVLMfmjGmCrXrFjW/sJ85H10ZvqnxjzHP+lnRrPNLdFE1eXz3ZqXoqjz0VM7xOzrfrebP+9aFxsXjo9YPhv2/z4NBkSLhTIQcwthDx8jIsYwx09d1qy81NgNtVPZxv5eb6vN0e6XPiep/sXHsfTdxHyQP/Z285MUu0N/6uU+6w69H2ifSaCEXSG0wqtAAARAAARAAARAAAQOngCE1oM3UdXAnEUKX2CTEhSlQGULUdX3SswwhY5wGT2aDd/ods6EW1H2pxJa1kMa0pzuXvX6feUrMU2KW54ITiFGXFbCbSW6fNaisXuNLJfqa1g/JhdSCJL1kCUMhawfb8M5PSuhmAmjl0/0Pr+uBGZd0DFZRnirvsk8rYagKL8TApnOxe0z68/PbEhvt3MhnvPyPjUxXdiNVGoC63uz3z80m21oNOLyedL2j9+x9uUykz5rvyBg7Xy940J52K6UbCPX2bkvvNC9fMEgRCmP2GoIkMpvY2PFb9+S/lyP7W3ritu/FkzDPuTrjz6OUv3dGHNUeEzkjF27rtS/Y+30zilyvou3WXtxFJ0Pmow90VLum3uc9w7laZjzrDuUtqId+QRK2BVCaz5vXAkCIAACIAACIAACIPBHBCC0/hH4LapNLlIsAYmLYyrqkilMzvd8KS+iS5WolCqjarcltAqFzxCwpFRglu+tz8xJmhJqmH7oXCOF1A8l0LF/PxAttWheW7SImSDdBp/Iaf2tAY9K+LSFZ00IvX2zhEy7z7JDrtDKdFURbex8rDbq/WZRtM/n7+QGAXtsn2MT5Y+aGF75qP43RxxmgtMVfT++04hy7epvI+8/j2gdEdeP+ce8lvMjovFY48buef6i8UITrbPs6/HVHAHN58+aOOwfW3l1GT7g7YNPrK9Z7CS08kDNWuT29qPB2LXb4hfNzZc2qv/ZomyWnTPmA3vwRcaecs2k0Fp43tvisdTKLclnXSu1otC2CZSwK4TWtq2E8kEABEAABEAABEAABHYmwIXW/+d/0e+vyNH6n99fOkeO1p25tlFAcpHCBaqIqOYRsLjMpEf0pcqoOuYRsnLKrwQ5ElGWTDizDn8Kbl3WohwNkYTVO7kQW9utyFDXDnXkYsxG2UIr2yqsKZEuSz2aVMpKOm9bxLGFVu3fRsSor8+yQ1lCqxJo5D3e7dbBVAsZQqu3fZbwL+u2xTHnBQETQq++6ZGJ5jLiN23XiNCqbrbLqlIosGjOO/rq1RHb69mMeudf1NOjgxv5e4MI7aA/J3zJSduhUbIjhAP2r0VIO6LVFlrr9AEiRUCdfiQ6fp8shj4fyLaxnaYklcqAVWan0KjtEhSQs+yc69vqhdSY6gwZv/xlxiHMe208t7YpM/ms26ZQ3PPnBErYFULrn5sRDQABEAABEAABEAABEEgRgNCaInQ436cWKXmRZlLg1HKy6lFT7vb0UP9dIUvUHy+/qjYi9KRFzjpyj+cG/XqqtpRX22ylWGXnp821ZroNfmGF3/dyz/PiCpYJHlsIrcE+ZwqtRpScJezW/b6jVz01hAEuLrSG25dmVvmHFclbRdZm2zVDaK36ZLZLCdU8gpjb8pzeZj0anT8baRhy/T3tS2l/zvIlX1SxJ3o2Zv98obUWKIVQHhYwWZmqTpFfOTEmsm3sRvDG22Kmf7AjxEPzZ56d83w7b+zV0eehiNa25r3c+bHt61LPurbrR/ntEChhVwit7dgGpYIACIAACIAACIAACBQkAKG1IMyWi0ouUgIn1v+s10TX13QWyFNq5BFNlVH1MZQ6gKsoxgE5dp5SY7s430q8beqAD+MwHlfEsLcoM8VnTevra/82es1+aXHMJ6z4UjWkeFh5G5OpAyJ9zhFa7YjloNCqDuByRTF7q30tzolD1pwctVWOyQxmjvg5oMGC6E6lPghsdXft2kRo9aQOYDluVbT1YEoXjyMa8YPB7NQBKfvmbedX0YxBdjljN0doTdh/G6HVzgMcHTtyvEfniGwbh1OIqPKdtkRScQRfVGWxz/DtBmMvnjqgvXmv5UdYdvHJZ112SbjwkAiUsCuE1kOyKNoCAiAAAiAAAiAAAiDgJQChtTuOkV6kWAdNsa79zGj4dktzeTK4HfHl5lVNlyGI+YWsdPmWOOIRdtMiZ5545W5JX9NwSDR3k446TpBugycnoze3qBnt58tjGxO69e/ibbqlt6sefT390t0r7yQXk51oPO/hVx9kpg5Q0YruYWox25diVmv5TNhcOCfb59k1LLSy+1/vxHZtMUTM3Ld66gVDvN/SvmkuTfxZ26bvESSTdUXtL3w65UPb5EXVOfKDpbQI2OCY0A4o4/ONZ+z686yG/Nmc21gOYv1wudiOgPS8ljEfNBp7cqQlD8NyD8zKGx+H/dxLP+sOu/1onZ9ACbtCaIV3gQAIgAAIgAAIgAAIHDwBCK0Hb6KqgXmLFCUmyNvs3IxVTlZVrC9naaIMa9s/kVmGWOj7ylenc0uxiEcIVhdyQW1JDzwqUnzYdTwEjuo/TUlsP45fo1IGZLdFS6Vg5kr0t2HzLoTNMfWp//Eh8y2auSoVgXAb1BUWb8MlBVshCsX7zHPULlSeSpa5QONW5aY06+pPp3Q5HlNtBVW5bSP5bxnlWWfozG9fE2ZSZqLhvwldaPk/s5gm/JOVYdjEyf0resfFZxrSkOb8v7qvKmHaKcsaC8G8m7IjrByRe3dXf7ZzfCb8Vlan25+Nv6evHh+7IrLW9aHBgGix0POzqnEqcrTmjZ0RCbE1NgdZNrK4sjtDbFVUsP974ccibUDN3OzXNuNYCa2x+aDJ2Gtr3uvG8y7vWdeNvqCVNYESdoXQCo8CARAAARAAARAAARA4eAIQWg/eRFUDSyxSutPbfbV0TTOWf1NG/ObX6s/JmH9/4MpA6oadyz2IApoyy49APojuNW0Et/UXPam0CE3vx/UHRKCpbx9Q0w+wKXjWHaBRCjSphF0htBYwBIoAARAAARAAARAAARBolwCE1nb5liy9xCKlZHuOoSx9m3iz/rQkrEBorczAIhKrQ7CaGaczV6/FfvhkzuDOdOhkG9rSfHCiPPGsO07Dl7ArhNbj9A30CgRAAARAAARAAASOigCE1u6Ys8QipTu9bbulQhh5uTcP7sqvtSVhBUKrNMEPzYZvdDsfkZbVId88uBIE9kqgpflgr304nMrwrDscW5RsSQm7QmgtaRGUBQIgcLgEeGJ3N7OXaLAv79vhdsXfskCeOqPfmf1cz2jWG/EcVif50Q5tuN0M6Y3mNFLHqnYdSKf7tqbh1StdLOd79E2Vp9FneH9uNLLHjzEG9Xu0MevJTSlOR47NWXf0+u/Gk69Qa6tV7s96SA+TBX2onHeDFS3n150RByC0dmcCKrFI6U5v0VIQAAEQAIFTJIBn3XFavYRdIbQep2+gVyAAAj4Ca3lQgBLNmJAxuSB1EEX3odVvqTdKPFEHLQxWVP0t2lEmLPkPdOg+n9we1AKYOqgg987Dv67jfftZ0+x5Ql9379UpzO0zr083rg8AD0UwBcbPekZXN778diKv32NI7EzOWUx8vqFPK9KNH6zx9US/VYN/aD18oJvPS1ot53TNXqL8rGnYu6HFYKVd1z7NXWqA0LoLvf3eW2KRst8WozYQAAEQAAEQaEYAz7pmvLpydQm7QmjtirXRThAAgZ0J/MxmtBmNqvxS7CTX17vfPQo2O3chUYCIviN2+iwTk5mQ8jChT/qgy6e8fq5nQ3p9Ibp7Rx6utq2F8rclwITPZzrfm4+ycfVKdxmHgITHD2vzA9FSnHasPux6GoXHWnrOssY8L9iti59a/Tl1XyrxqFk2ZXRjvJ+a0LrtCMF9IAACIAACIAACIAAC2xP4/f3d/mYigtC6Ez7cDAIg0B0CPzSbbWhU7QHXxRMV5den6eqJviY3tPjo02ClRc39zGj4MKYF23Irt+MSixobf1T/rvST9ZCuXu/ofX5N69kV3YwvKyGDRZo90JLeb9/oqjcmVtxACqOO8MuFUtGW6eqeXrwRcZoFDNFEbLO+W97Ray9PJBIHbdzRV+b1Idv/rGf0PBGsRETohgvAC56i4ZGIRdYtJBPG6mZBl0oc5jqRr9+P9H3VozFn4dpoPbyqy2RFKM5c1TKFsqBNRmdhe9l5FFSkcCP7vRD1P/i27TpSVkZATi9pPF5of2c++Ua37yM6i9XVYycBMz8yt7HziEbLN2P99tnStaPwcOPvgxX3c8E4x8ahsbakiwmzr4fNRoiTfNv7zYL3td+XLw+q/vvHUXr8SW4kOF6uNjTn4Z7WuHq9S0Z9psaP6ZMM2YyGNIq86InNWbJ9XqHUEob5NZ80lRydvkFoPcjHWIloir/sWNfb/5fsUDcIgAAIgEA3COBZ1w07NW1lCbtCaG1KHdeDAAh0k8DPjGabUZ1rk4kPungic1fS4EnkLNTTCjAxcEL0xLfcWqKdEykmtvLS0y890ozeeueGcGmIqbxOtZ3YikJTuTRXSxpdnxEXEknfCuyaod4uTFJkndP1xupnUB2d0fDtluZMAOaBd1se6qCzohkNn89proS4q2+6uyei23N67U3oYsX/QbffD0J85moaY/JC975+B2y0eiL6JtKEaGurt2ZrJhKGbJK0l81uS/vZ27rVSdLnz1f0/SgjHlnZz+dSxOTKcdhXAikwmK9NLsThKbF+19vhTXGx8nndjkrY27CxwLaj97SocOb7+Tb2jTX+8kLb8l6dsr3Rx6B1kEOAze0mf/zRbEa9kd/nsyLf2YuY1Pgx7CRSBoixEfik5iym1bL5h6yt/8bcFj/0Qgjy9YugQ5/cTy2idddoir+0Z4lFyl+2H3WDAAiAAAiAQIoAnnUpQt38voRdIbR20/ZoNQiAQEMCTLDZaFt03egyK18rE2+44HhOz3rO0urvTJT5ofX6mV5vqNpWLLYOf9KF2iJsiyvaFmRDcLPKZScMf2nb/XXRzN91KS7er+ji65UlfRRRgEZkZ1DRqU/MtQW+Rpwj+V15lO8FPT2y1A1CTL1cLXk0X32asvj/YL9tQVFnpn9nCG9CjFKCI+9OxCbR7ywWW9vP6sd6tqbeiOjZ8o1KfJYRupUAafhKyMaevKKxfht9C9nR/bvhX1k2PrP4SxFZifs+Nrff9MDEdy0iUxcYw3aI21rdt7l7jRx45t/yb7qClq81On7qlzRSZa3SmPiGWXLO4ikCzPEi3FtPieJLLaBq697JwxBaG03If3pxiUXKn3bgVCqXh+6pnTWn0m30EwRKEMh6EVuiIpRxsATwrDtY0+zUsBJ2hdC6kwlwMwiAQDcIrFnAmpY2wJ/DUM/XWglI58888nXz2KPN2zNNXlRkK5c0aL0mer2RW/PXM1oT0WRSR4QaIp8tIrFoNP1QcXUojR1t68m56HBX28v7fZpWeSBzRCIh1PFt5uqz7eE4TrvrIo3oSlbfyyWteI5NTbxzom/N9ts/aHWRTy/fiPJTEbKWSFcJrx6bVFGgvJ33wcPSeD3b2E8XSrWoRX27//RyTF9a/uBgXdI3vi4v6XMhttVPV+80unbziro2CPQtZEevX9ZCX5aNuc5q5kY2xFoPm9tv92CnWpxn0d4BO0jR0W/rzEPBLFHbL4jmjx/e94spj+Se2+koLLE7NWeZUc7qZsvuHv+vqomlFDjQiR1CayHDSHFNlGamHSlUA8UXKfX40x48Wq5g63uZrsdK6lGqqadbjuYHEFpP1w3Q820IxF5iblMe7ukqgRKCnN33el3WzvN5O9bC5z95SrgDeBpradXa+B1Twq4QWrfzNNwFAiDQIQLV9mP1XHDEE1uUqv/dq3Jd9mlw/0SPLMfrD9EZT/25pvV1j7556OsT0aZnboPXRUS+zfqBJhdyi7ydN1QTn3xCVEzwY6YQD2Wy8jBmHOLj2Z589f241UM0HD1rRkKGxOeNR4Cr+x22kSHWsm3uDy/0ec84E82GD/Tyea+lQtDb4rPJhC64KLum2dWEXng5vh8UbgoJJdQn7VdF3D4SzTZ0XeUNVoPKPuwpXJedaoFH5LKUGHevZmoMwxfjfQvZ0RsFXuX3zLPxmeX3dv7cWjys2TgRI3YuYi0S2I3mVPYMjL/NHb0+vAYPf0tGhDcdP4E0D+6PbJYvWUSl849H8OVj3n4R4IjhocWgzKm77UuVP5r/IbSWAK9FYJcoLlBG1iJFCX0BP0zv5GixA6dStFysGnnST6Xv6CcIbEXAv5tkq6JwU+cJZD3rmvQyskOvSTFFr9VEzfqMiaI1NCxMpCp7lGnuRMAFOwek3MGuJewKobWhWXE5CIBAtwiwA3Sevx+N6LHoVvKfNc0eJvT1JA7C4kLL15PMlSnEmteLJS9vvV7T9XWPnyb+cnlPy/ktvekni2viyIaHvk7o+3FJt3RGZyx6c3IhoyVl5Ob9PZ2PRkQ86m1D8xE7L+eNvr9e6OXiiZa310LgdT7+LcBm2z13sUOrvs9prgl9SWEpYv5qKzbLccsOtHqWOSgNkcgVDVnE4fL2jDbPkX7rvCwb1dv9z+l59k0XLy/idPfNmtbfr3TzdUe/jz36YdxZ2gK5Td2xiee714t7ujjXcvuq/huCWUP7SaH1fnVB59cslYL1UbyWt1zRN/IFq+hm6SvXXFi7oM2cHZrFfPeGXu439PTVo9eLFV2w2MkRs4fb71DfQnY0/64Oj/oVhzll2tjwe9uODIOHje6TLNfsw412aFXEDtep8SdzNId9Ph4Rzg8Fyxg/bA7qcUGaHQT3TN8yrUdoKGXNWTJtALO1/iLA1xf+A/RzSqvliNg5X4ohDVYiH3WHpnQIrQWMtR7SkOaRQ9gK1MFO2/33j3JyzPpfEvpfLpRpGUoxCEBohUOAQDMCmS9MmxWKq7tKIPdZl9c/V8Q/nBeOom327868fhW+igc6Xdfrp9jurS2rLmFXCK1bwsdtIAACh0/A2VJsN1lG0RjXsa33T+IAKvHRtjD2+zR4WtLj9wOPJFu9C5GMHVQlDjESUX00vae725E4iIqd9s0PdpK5SC+ntGQKqpE7Vd63EuIuEw6v2Onq/QGtlnOWvJMmNBX5TW1VxNgCSuzodfqdM/FXnODOPurto57Lsu6z2pZibdWUbNyDm+xt3DpUcRDYgp0cr4k4dh7P+hAy+dC+lIJPpN+MQbVN37YR/9H7ySOOGVqxtWXFhWkm3t58Dmh6/0gjFh6otkt7bCIETaLp0yPdXhO9sR8Ul6v6QCqtq6ag1dR+kVy2rA6tHcwPo3Ux/xw+0JhBpz4NpuwlgPC1MU3rtAcN+sajTD125GNB1dUf0HRZR1zm2phFLQftyPn62LhjcC4HQsoOofFnRk+LOj/7deSznU7D3labO36EyyiefRqoMR6YPrPmLBatrOWsEG2TEaqyXLO9uo8wNxlwH6/nuMOfy1ULIbTubqvax8pGf9gty1+kSN+10gPYLw2cFDd2hfx+9rKzR+PLlYjqV+PEipiNpcsJ1aOPqXBb9G2e5phUzdWjgYzxrrUxPA+UspnWtn6f+h/sod2nD/Zfqusw+8n6tiR6qH9bklrTVgAAIABJREFUUH9Kq/sXuqlSD/mv2fDtJeEUKzn1sDL4RiLjGaI949QvNqMec9ttyrb297qt7DYOBkQL+dydaqmJ+K9GrQ3Mbx5Z+psMRru+9MobI4Kjy1wexGkzNsZZzDfq+71l89/DC/aDlP8uyfMHd9v0X7GtMcSjWUP+GRvT0+knjRP+UY+zFJMNXUy0MVrNK/WYN9YEetqwqpOijtu3HL/Nm3PtcaFv9U6NS/detdYRYQo580fuPOXMMRm7fvKfdRnPb+uMiap/2iGxGaW0dMkBCa1ODxPrqi2IlLArhNYtwOMWEACBLhCQk648vd5uMXswP58zYTMvj2kXeryPNvJouNdzr/jYXv3HZiOW2/eariMHzrfH8i9LzrHjqbJhdsmds/7Shn9bN4TWXfn/0M/PGd8ZoRb+beXmbLRIkS8Ma2HLn/ZGLKgvje2BKmJ7ww+uvCGeNpuJh5diJ4pahJtl8xDz6sUmfyGjiWV2Pb56jZRETr5j9XJIClOeqFEjSkl+Tzz3HUt580a3bJcCnxO0nHiFopFrZiOxY+JmUb2QNb6rRAydueyb9iIvbpe6H02Y8xlRRuMbIiuxl8n8jTRns7AF6up75eM+sbXuT46t1ajzX/shX3CrB7qyfbze6iW+/kJ01+HttVeKo81JTy3i97+7139004jzD81mG+2cBCuljSdfeCWeGULX37KVqh4/zFU/nFOZjfur1z97yTEtxPiccZbjb/6XV1VqKT5+xCc+jykRM9Su3DlX+ljEZ+LjMNdfQs8G/eVCnHF4Xg6/Bmn0rEuNcSM1lrz4YCKoD1hozThPIYXe/r6EXSG0NqWO60EABLpB4GdGw80ovD3yZ01rYtsO6i3Vu0YTdAPMDq1kTJ+JHvkCcI+fFh6ge2y9+qUk8gktid7ebkV07al9gnaUuZZOmY1Y8eTNWSfoOmqoQGgtPGn4FnWFqmi6SBHCbx1J9UBufuy0oOeKgElBy7Pl0K7Hl//NFSiYdqvyw1kioC20euZCW1QUZrCEriK2sUQLu22W6OUwrw7erKNJ03axGp7BnPdeF1qde6yUSd6to64Ym7Ktry+q9a4YNKQ3IhqPNduzvN3PXzRexMV7kSZnTB+FD3pL2iKTU9D/Mu/X28HOOhCBDQEH9vrD4bEVQ1LuVLOimKt8+dXf/Sm9QmM6b5zlM/G1s959V9shPo95hFbHbzPm3AyfSY1Lw3O2mT98LyHsvmTPy6YfN33WRadxn6gKoTX55PP5dvKmxAUl7AqhdVcr4H4QAIGDJPAzm9Fm5Ml/qVq7XtPse1Jv18nYHnKQHT3yRhlbgrpsI/nD8JJv7T89pSxqxxNnUy/i03OWkZPqyMe+r3sQWksbPSfKfLs6my9SlCg2pemnzLNtTZVJEUml+mGpAzRVx3tQhlpky+7FUgP4Dv/IEyjkAZXshW6P5ZbWo2h57K31sVMDtCC02iKFTwTW2mowlwv+6eWYxp+20CpzFek9skXEBsyrYlQZqZcCAQHMtr29Tdm2rbuNuY5M9Qqtt3f01aujjtezGfXOv6gXi5IOcNxupJl3JcdIJidRqsf/Mu/P+u0W9Qd2IORhsRVImNCqv1SR/FP+WZnJP6bzxlk+k+oFUzUXmocH1b87tIM3PX1It8svKBvjLsNnqoOHZcO8By7tMn/YQqtvDNqp2CqbxVO2NH/WRUa6R1TlNrAPPi0xWTQu40AjWlmQwttt8bVVCbtCaG3sZLgBBEAABEAABEAABEBg3wQgtJYn3kYkCGvlNosU/3bhus9JESkgtNoLVTdSUhNBPZFPerStek+WElp5q0PCQHaE0uEIrTyPpMwTmE4vENiursRZTyqFlG1FTk9za7A+GsT9UtjWBPpUW23bmu0wt6qLnJV62gEhUvG/cyHknN5mPRqdP4v8/J50FDGOJUZ3Hsc0p5DQ2pzzHb3q6S8qXVIc0sjTQnj94fDY1kKraVsx1OP+Wds2LrTGx1k+E7utzEd9UcWpeUz1K9yu8GG8ShwUYzfuc/b4tsdl0zmb9T809oN9yZ6XzZG6zbMuONb5WPiip2p3hPQt5GgNINNTnZSYQesyStgVQmtZm6A0EAABEAABEAABEACBFghAaC0NlS2Sn+n8XW15L1f+douUeIRtSkQ68wqtlhBgR23liH7yGpFDVah4KYHCSFnAz5DSxFzvVlqmDFgnKR9M6oCPKodrTMCoUydYIsc2zL2pA0xBnNthvSaW8FyJdbqNqrZquSFDW7TVfc73WjReSGgdqYjlwZQuHkc0UgehOkJrnGOJ0ZccIx5f9nEKCa3q5UETziJaURPasvxBRloeEFs58P05Wj3ziOGflXFjQmtqnOUzEdWpuW9AgwXRnSbeqeak5jH18ss5xK+KaPcJrb60HtwBqvnT9rnouOQvLsz0HMYOgczcxMm+ZM/L5kjd7lkXGu3uM5AJxq93cjdEiUli6zIOL6K1rRfFDFEJu0Jo3drZcCMIgAAIgAAIgAAIgMC+CEBoLUuaLTyjuRN3qG6bRQpfCEcid5IikhIW9AOG7G2r3hykH+SmDrAPTGLXiBO9v55+6e51SDQXArUvys9oq0eEcdMZrGnIi9QTWbYQ0aoETCU+Wm0zD/TxR+qlokQdMXYL5k4ZyrYf2jZea8uoE3mckctRiS/K/v6IVlGnEAzdiFamvbsHjCVytHoi7nYYbtWt6THiOSQsJDAFhP7mnK1cuVn+UG9pPxS2unj5cm+KhpWoGfHPoHidLRTmM6l1XfOwO70PjecxWag5/j05Wj2pAlI+46blYGNNzstk5sW1xyyXlKMHJYYOwwpE3i/0VAG+eblNodWKYPVEuJaYJ7Yr47CEVvf3i33o3na9VHdt8xvGrhFC6242wN0gAAIgAAIgAAIgAAJ7IAChdVfIUvCQxXjz4O1ahbw/e5Gi58WL5OGu0grw8lneTB4mSmOVGpTn8rylt6sejalP/Y8PEl+Zp7/XgohoaH86pcvxmFjGVMZjSQ98gW9/FCshGIhr30dEM1ZfdTmr64nn7Fyoenl0Y52P1YkMq76y8gBaaQeI4nkCm5lNbYn33VXXk8N8df9CN7UR4naRnOLMQ7ZlYonVbs9BUso+omcmM7M/dd+VTfzf1we01X7Rp8GAaLEQHeIiLQ1pSHP+X93e7DtxonzlqAFGux8ymmMvvlVfibwh32OdSvhfPmc5/qpx4No35g+HwtYYKcEt5gn/DDA185P6/V8fZykm5qFjbM6f0IV1eFd6HnsXKTGSfpsz5wp6IZ9Jjctmc3aaX/j5ERsb6tlpP0/KRD7aM3HNquS83+wpYV5t/nagPz4zI+Qz+gvTXXrL7s3+DROpCELrrlbA/SAAAkdCIPADyUiOfigPvCNBfmTd+FnP6K03ohM868pjSetHmc/WhU9bPjJ3Qnc8BCC0dsctSixSmvc2dNJ385JO5o7AlueT6T86CgKNCRxWZF+8+emIzMbdN244tTl3TTOWh1n7of83z7rdrIa70wRK2BVCa5ozrgABEDgZAvUPhs38mr/1r97qD1ZU/e1keKCjKQIsv9XDy4I+PlSEk3VMdqqAo/6enXJ7Q5/WFrvU9uCjRoLO7UQAQutO+PZ6c4lFSvMGn9qivzkh5w4IrQUgoojTI9BOWo/SHNtMDyPaelpzrpHTVhrrb551pT0F5dkEStgVQiv8CgRAAAQqAuKHE7FtYDzx2pqGDxP6pA+6fDqEROQw1SER+Fn/EF2fCUEeHw8BazxVP8ofiJbviPyFzzQmAKG1MbI/u6HEIqV5409r0d+cj+cOCK1FMKKQ0yRwOAcV+fi3dyJ7XdupzLnhKOa/edad5njbZ69L2BVC6z4thrpAAAQOgMAPrWdv1BuN6Gw9o5m+1ds4CZVF473S3fKOXnuv4rROLb+SygNj/8hi28efJ2NiqbtE3q8NF28XPFfYI9HwgW4W8jCF9ZCubhZ0KYXd9eyKboyDFq7ogZaZZYhDOlg6pToHnMrNpHLGpdvgN5BKq9Cn6eqJviY3tPjo02D1LgRp9uGitPj7dHVPLzdf9PT7SN9a/rr+YEXvWvIoHg06XvA8elX+u50YCDE8zPGMRygPH4R9xCeeDsKwp97+nx/62TzTw0RGsw6mtJzrOeQKs9L9KoNj0CabC5r0xpy5z4dLsiP7ZGHeKOaTcjwpE+g20fMscl9y/a3KzWSnHmDj6fWu8jFnLN6+ETup9kPlTlSnGa82NL+WJ4kHObMFywON+cAe0Eo7pT3oI/ZgquYPmePLqF/lemzqN2JeCvt0vdCi2Yzebrud2gJC6wE8QjObUGKRklkVLgMBEAABEACBPyGAZ92fYG+90hJ2hdDauplQAQiAwCERWA+H9P04p9FmSMPvR5preXbqLc0kRdY5XbME/q939KsEQuMESCZAatF5TOiZED0t2UnEMxo+n8sThJlo+01390R0e06vvQldrPg/6Pb7gYupy/M3euud05cSdWXi+Nc7FUmbLuN9dCZO3tROba63ueTdH7SVPJWWBk+0ZGkV9MMA1Im1qyWNrs9oPbyiG3qi3znj+E2P/PAFVv+ELmQkI2/nyz2tliPOimF8eiL63pFBnKP1Rpq1+/ncEH+N/iuhcDOn67MfWg97JOzB/p8J5kRTecAA6/PkgoniQsy96r1QKVaVYOm0Q55OanFcMt5Bm1zL9jEhnPlp7cO3G5ZjNuSDDdnZJ1srsIypPp70MXOmibAxht7TmkWaAlKR56GxqI1fJjzyFy5621hAu4fzejYjuh1xP5gNe/SlxmXQRwIjKVb/Vn7T44fxVCcge3yajbW323casTnp7daY8w5pbs5pC4TWHEqHcU2JRcph9AStAAEQAAEQAAE/ATzrjtMzStgVQutx+gZ6BQIg4CHARMfn8znNe7oIqi4UQtLX/Youvl6JmBjLNTMVVSoj3nQhk4kaXGeVQqLnZE9eOo+0u6CnRykq9l7ocrXk0ZeGSGKcZGpF/m1VBovuXFNvJITRrDaEPMc+ZbXquzhx9EtLrcCifCcXLJq33lTPov4eJl/0xCIBldi0eaQejwolul8K3lxUnFyQOBm3BAO9DFMY97Wz7r57UmvtCyxK2TzF1fCTkqw4g0BdPELzi54cjtKXAzYxxHjDh2P8m7BjFN02iKHwT4rV/F9m3/S2BBmKqOH1+pleb0hEmrOSZkN6ffmUQr7/lF3eKjl+N3ev9EZzGqmI7Bhn43QzfStezEf8CSXC9dvsZX5oPr/ExhibQ+qXPV6frsRXJso+07kWjdu1BwWE1u5YrMQipTu9RUtBAARAAAROkQCedcdp9RJ2hdB6nL6BXoEACNgEqm3FAbFBbevt92la5Y+0IlZVJN1CK3ywEtGudqSedokufohIzku59dgUagyRxBKacsvg0ZRK/P2Z0Wwz4mJS9v0Bz3FSJCgB+vzZjFDUIiQr4fTmkwbTJ3pkgq8Su1iOA5YyoD+lJxbVKnWpEgxiZTABUESj8oQFVUSq023HnppwSFZUpvQLJS6XZOX6Vd2Ox+8r6vk4ettuinEsGrf6KB+2+mGK3kI8zWInFE0hAkshVNTlCucsunXz2KPN2zNNXmQ0+JktyNovPNa0XhO93sgUBOsZrYloMpEvPYJjUaXA8BxcFrO3zNe83hBR77ry1ZhttAwZGuhI/Y4IrfU5NcaSdhHR7CyyfDO8otc7LeVHx54UEFq7Y7ASi5Tu9BYtBQEQAAEQOEUCeNYdp9VL2BVC63H6BnoFAiDgKmeG2PD9aB7GI/I+1lvBvcKQJRTpgpod+VpXnyum6tcJQavaim5F20WFxErgeiSabeiah+zltiHkNnZezfrfZEQo1lvZRUSq+oj+KIHHjLrTUwqUYBArQ4p9du5dT7cde2r5RntWlLNKFXDP0wiUZRVrB2NfRw7XHM+f9ahR2yZm+8IRprYP5rMTOqtIDWH4gSVm1rlW+zS4F0I8/RCdRRjyANT1mtbXPfrmbxSeiDa9KgWHSp8hchvbUaWy75s7en14pTs9z6ptU8PeQ3q7lRHXumwauacKlDV8K1y/m7u2yRjz5JPW6o2lS+nagwJCa3csVmKRUq634mA+/f1SKj93ubpR0jETaP9U92Omh76BQPcJHNazrvs8D6UHJewKofVQrIl2gAAItE6gylfKcoK+3WpCjP/UTC5yfT3VOTyNKFMZ7Xp/T+ejETHxjeVG3bD8pexgqGcS+Vmd9AL1QUBKcFzespPr60jUDQ/Xm9D345JuyfzO3k5vlCHCRXkk4f3qgs6vWaoCfQuyux3fud9nBSMf65pmDxP6ehJRcVyou9jQfMS2b7/R99cLvVw80fL2ms6UzvXD7rmp8kga4qHKJcpEyhIMYmWw/Jpqm7XMvbuib2KNt4Wxaos3tydjOq4OLRPf3dOGHX4lDwH7vJepElpgVfuV245KUNQ4cqE1ZBPW7yo1g+nDPKWDjIZ2fLABO5U2oMobKn3Kl4ajHl9SjL9Y0pxFcKo2ct+p/U3orGu6vmaR6Q/0cnlPyznbWl9H7Jq208aiJvSGUoKI8atzNl9SsBQYb3TLcxHHfMQ7mUXqN6KHrT7Hx1jcp+PpUlqfcotXAKG1ONLWCiyxSCnTOM8BfGUKRikgUKXJGV/K3U1gAgIgcFIEDudZd1LYW+9sCbtCaG3dTKgABEDgYAiwrfRvtzQaEc2Gb3TLhDIeuabFufBt1OKAGbkrm/pTIaKZ4owQYGiltuGKw3jEoeQrcWCUjOyrxDAjok8eLnQpr+Xt+KQpP1BK5m69FCfZkx45FyuDg07kjUze71qLCT0VIpZa4UkceiWqG9LVzYI+2EnsyznR8z+a0JSeHm/p+1me0s426Q9W2qFTNSu2fX/A89Xy/eK7M/CWMaDLzwV9Up/ujcO4LmmqcsM63TZPmTevq7eAG+23U0sUYRVrR5ij3yYj6r3pOYctHy7BzhpPgxU7PMyMJhN/428A6nHW79PgSfhByN+qA9TehTDODiATkemyH9N7uuMHVvnHoi9697N/L3Mshznzw91kqonBdKkdJhWzjX8cGYfb/ZuQqn/TeIwNiBYLlnsj7NNV6pAfms02dCtTd3Dy1qF5BzNHJxoCobUrliIqsUgp0dv6QMgSpaEMEPATiOd8BzUQAIFjJXAoz7pj5ftX/SphVwitf2U91AsCIAACrRBg+Suv6dq/d3mLGt08tVsUciK3gNXuhj5FhvvvMz+c7vVce/mxu+X2UQKE1n1QLlNHiUXK7i0RLxlG9al3uxeJEkDAR0DfneM/CxHcQAAEjpDAYTzrjhDsH3ephF0htP6xEVE9CIAACOxOQB52syR64xG7BX/l26fS797Y4y0BrHa37Sky3Heff2Y8tckji+jf3WJ7LQFC615x71RZapFS5Wi2alER7+b37ODCJdFDvdOE+tMqB7QRBa8d7sdS6QzfbkU6Em3nijeqnrUjVCYR1feIBofaz75j11aHFfL2kJkjltfDUp6I/uhlh/pi/N1gNqCVceigCTTUTrFTR+ye4dve715rRjpDX1+173PsNL0c09hMkCsbOaDp9JPGavsQN4FMw+PUax5emVOvmSs+bbP5tZZGKsLDPzDkLiWVRmin0YObQQAEukIg9azrSj/QTpNACbtCaIVXgQAIgEDXCchIiktjW/PunTIWMtbCa/fSj6sEsNrdnqfI8BT7vIunQGjdhd5+781ZpAj/v6yEwtS/WQ+44PhpiqzVoYAyvzIpsW49pOGryLKhxEg15hxx0ypTr8N3D6fJUud8P4p87yr1Cj8UUYl6lzQYfNIFT3Fi5YJnbfu+oM9xnf/b2H5u9EVLd8TTA93Qp95Hmst0LAEJ0OLM07YMH+hl8UEf7JZ+n/qXIh+96msteIr6SKV8sfpZi861HU073dKbStUUaLsQpc37VU9sn9B76H4nGVPtHw6RoM20FDdRHuFx5D0Ecr/DDrWBAAjsmUDOs27PTUJ1BQiUsCuE1gKGQBEgAAIgAAIgAAIgAALtEoDQ2i7fkqXnLFJsoUxEbdYRmj6RzRBaPdHgxvcyZ7QZjeqKcU6Z2uGHgklAwKvyIAvRledZl0JrzXJNwyE7HFPmfueHJvXqPPG1olgdRqgizW1RWVxqCa0ZRguLlb5+JcRKzxb5pJ2qNvrb3kxMrTvs3CfF6Q8tMtnBE7XZFjy0CmL9yDATLgEBEOgggZxnXQe7dfJNLmFXCK0n70YAAAIgAAIgAAIgAAKHTwBC6+HbSLUwZ5Fib2vXt41zeZNHYvKYS/OjhDT7MMvqKinWeoXWOtpURbm62/LNbep1W8gUUrOEViXC6nvn3fKFUOvbX2+nBmhBaOXib53Y3Ra8OVYlYkrGunidtFNll5jQqtu55pMtwjJ+kwviaQq06GTHd3KE1hwevqHIbVhHT3dntKKlIAAC2xLIedZtWzbu+zsCJewKofXv7IeaQQAEQAAEQAAEQAAEMglAaM0EdQCX5SxS/BGtcZHNiVidXFS5Wn2i2pUTnRoQWpU4lynOCu1xSG+3c54qIBjRWkW6yhyzVT5UK/pVCoV2XlHXlO0LrfYW+FTEb9mIVhlV+iH84PYtnVaA53n9euJisT8KuKYYt5mV3kHelp0SAELrAcw8aAII7JdAzrNuvy1CbSUIlLArhNYSlkAZGgH1A8kHxfMG/+jY+frfp8FqSfPrBseOrGc0643Ej3d85AJmYRxU4WCRiyMWEfP01SN/YIgZtfGzHtLDZEEfMpCiP1jRcn4tDogxokt039VsHNueFrCbHjmjonf0aJDY3/7SFdy8bao17CCuG1oEcqJVffOw8rHwLpSfY6ejs/pf6WIpF7t/CImd5P6GcduKBaJjVW3rNQLf7HmXjdtnOl9e0OvDmBYf7Pv3aF7DMh3R8v6FCtxiHinTtu6VAqG1OzbLWaSEtn6rHKtJAS900vt6Tevra7qW2+wXVo5xX57XKieritz0HQj1cq+JuizP6RvdqkPlvKkDdOHOSh2gDqFSkaTJvmjPXD1Ha4ZLJFMHGBGcbi5ZI0pT8rlUOVuryONQjlb90L3M1AEay7TQ+mEcoBUXWlM28wmtfvHVhz1bkM2wGS4BARDoBoGcZ103eoJW6gRK2BVCK3yqLIH/n71vV2qlWdbM9S5LnAkOxhlXPMAOkLGxcPEkU3LwZOLhSKbwcLFwkJ4AnoDAQLzAOXMmYmYeYDNRt+66V1arWmq1cjl7/6i6KuvLrEt/nRde4fUM7qdX8NfKnbVZLmEwPb4qx/kAiUvZ1/yXv8QzgmDgzdsV6pldRB/g3MnzlS9Jn54QOIZCsqxiDZJ4UTrgODDyGqYw5dFxP7CZ3MH15wWsn1fAOfCfDUwG12C8kG2WcHn9BXOnoq/IuXavSNksoKV93G5hVTHpyma2GiHv+1vWQMUb+14ifpZLeDv7gpeHc3h+D6xvvfhEJdUGlssBTGNfE+zCJqEZ/Wxg+fgAXzf7IM5MIZh3zN2LIOvtsNfiCjjJDpFr1Vrzzr7LzqbHs2rNbiaXcP2pkyZtgis+Rnxa1aj5epJeWG2O3qe+iWg9Hm1iXlL8xa8+QIWlJ4lWVRxLy+vKc5jynKgiFN4pZOUhNG1yzi1+Zd8xRL+PZ9qZ4/OENchX+dFFEbgeYtYN2TfnIrTfgker/qHUlstb5KvWUY1xKaJVfcwWKRMGTiGveg1g7ENfMWmdeXK0BnPvumvRKGZ2PEuVJCUECIEdEMCcdTt0T48eCIESeiWi9UDKO4Vh2YXmDp5FNdaT+scuwa9wo8i5kJdCAJPNcgKvLwA37yuoM2adFIDeyQpCC2Du4CKq584M0sTSgdVj0OPBCftil+47gGdRRVj9YzqCaVP9+GTD/u2wdsA+lny/fMFZpYMfWC7fYJT4gMLwfr0RHx40EGECo7CnN/9Q8wUX8AnnFv5+FKTH4h7Xzc/mBxhLf2o73D6tEL9W8/bdVHhp2Tm6JI0oruPuLWXH7V9vRLQej05TLymhvJ6+qA4AFlUiQ++V57rmCW7mWLVzmtq5XgMRKgxarU9TvsgzHpWM11s4fxgATy/LiVWAyR8W+SH/8XFG8Ma8Wqs24oCMzsXKkwqg5qo850O5ZSvQrGJdilgcwvDjA0Qruw8zUmu4WMDFbMbnwnT1DHdaHt2IngKyCyLVzsOrpw3wy+7qJ2wfVTEzT7pfpRJB7ufg4cudS04Sx7NDkaSEQBkEUmddmVGol30jUEKvRLTuW2snM17kJZJ5Dt5d89DNxfoWXrjH4D188wsn+9scvh7E7yzkXl1Wa28x5fE5hy/mgcgvmvcAzEPxSX5RZx5010+gQps2y0u4ntVf2ysSePQGLH+XuOcKIsghhbzyRkg2Rta93ojCAszT7u4BXi7m8G6wTAGqiOf7uoGvgUbUom2mvgw7WC0uYDZ70jzuWNs3GEkPxCA+0618OUhjzMVkXmM8LFd7YbELPLCXjvtviTs2nQQj9B7h68Ul3Xi+ra9PeDnXSH1dBzZ+Me8ET34t54PBZgkTmCZCjn9gs3wTHtx2GgifbKm/VS8oEi9Ycvwu1rUHLAtbf3wQ2LMUCJW9+fCvQhV9azFk28IDdQR3mheP8koFQXY/sRC+NbwLt2H5z096Vy+TwzGsbXJUecOz9ybORYU94XlI+fUTfMAQhsMPuJCe5E5hEeVFpNsol9B9KddNJojrzw/8bB+r1BPD8QKeV/WLc+4aFOvHo4/tOTzwPUqrxF3N2dS1zzus/thl6iG05tVLs0l2XMB6Kzy/DTwWW/EhLRNTMVXNXlU/u6zVjH1X2Mwn3FZRA3U4KTAP7VEobYv8qCMWmWu3ob3am7fPsy6c/VPZk30uCi+6YFoOdv693vA9ILy3H+fnAZNoBfjX7y+cnf8H3P7zH+iT8lgalrjkH3Kuxy5/GDszasndtjwfFvemCESkiCELPix+b1NoZSCszpq5ZqZiAAAgAElEQVTjQd6srSiOOiUEOo9Af8+6zkPfqoAl9EpEa6sqOuHOrbQBFRLKu3P9DNOrv8DDN0EksBcVTV8AxnORJ1MrDABWiGWdzJ6FZH7DzS0AjM7gdfAA52v+HzD6vuMetc9nb/A2ODPIS4NM5eOq8HCLII7JG1Cv85VdzjVpDTztwghWjPxNkEuxvuxwVIXV2eMlfN9Lz0w2L5n3UuSVjODDwtQSGHOyhb3cPwDMeSi+TeqItBFb3bMRXfiBzVa8PJx9DUzPSF49dgRnr+bfbU+ZmvSKX6K9ecwMOX1hfK42NpMJfN+vYLqdwOT7XksR4CHypQeL7fHpEv61nTIyyEjDoYgcToaxUGsTD5W2w8A/17ZV6oVBbTs8HcNgCmePf+DhfA3P0wG8sTyYOnEaIb2Z7d1dz+BDz4Wn7x0xwpybhW5zrm7deYs2LyqEW1sH3jUVxFWGsz/VFajZXvYgyf7cNShIVrH/3Yb2Rrkn8L3w5RbWz1Oua5Wm5B6W8AYgP1wxstx6sdSwTK55qYP5HAAGbByJjo43iFD81UrkHURjauut6sf2389bq6h9V310GI5hYeX0Zc+/jd5hyuRh+7AnEoPZE4wk7pMBfNle2oGNmX9UADM/NP8QoD7IObas7Z+Rc1HU3/kDVW5JPr5IUwDzX+A2Ed3bk6dS5xoQ0do5lQQFKvGS0s3ZWnk+bSH1qvZ7noBR6Ak1dnNiEdV9ZxphddYMD+8e35m5kyCEACHQJgL9PevaRK37fZfQKxGt3dfzUUroTxvgflE2vgDbxJtNuGiVZTfLDQxYHljuuXMO8/spXHEvvxe44IWnwHz5t8kyLbTfIEUMgjghr1czJlErXv5rMiasTO0SmCJ/UhZh4SiwAni05mykdYjgw8msJMbM81ULmbJw3GwArrhO6lDZrNQSktBjRREMDz2eh42F5OkewD4dqHxivhBeBWjogl2THjLxWzSlA3vReTxbwWqgiCidQPJ5euP+pux0e/MKb7CSuWYlsWLl9DWx/QEX/3zbZrlYt1O2zgTxfv8+hS0jfEcAd+pDhecDS1LPhici84gG3rcikZyUA5W6JDGp5TI2X3ZC865tMO6B4uZKrudi2bvMA1jZZvYajOvD9MA3cwYbhLw+rvEBSRByD+fSA1USe3+qPdX2rvR5/4RyR5v2m/bqweagzlmrOfuu+BBxbeR0lEQ3//jEiGPrY4Gz5yZe2o32fk8q80OKhUnk7OOEfPUhjtn4I7xeQ5WqRqSe0Tz/Y3t76izp4O9EtHZQKQGRSrykHM9sDy2p9RERLU4zYhHd/dE1zMfDyft6dHMmgQkBQmAXBOis2wW97j5bQq9EtHZXv0ctmT8no+XBY+Wos58xCBr95VLzFtBf6jkR9XIhwznNF9cYoWvmw1L5tHgOAdPjCJNTzyGacEULnFxlVrXbLGMIYKWHmS4uZoY3VgofRdAEMd4KrLb3A9i+PcIDy6WqFZnaAKv+axIEjHT9uriAzycR9r1Yv2vkoTlj5ZnIvPkUmVUVV7P15OhAewHhqSJetJBhbZxISgFum+cL7int83SreqlCdgNkjc/TG/U3X1oIOarXTutibCwc3cE/27ZZ6oYtTGVKAOa9+X0zB/gewJRhWhFUmmcjF89HIlvWrHtaenO1+UP7ba9RlYOt9qz0zFvKxAuhifwWVr46yx50j0PdQxTsvcEiMnPXYEIf+h5lFtwKk5zOByTL7qMfuSRx7BR6MfDQ9ag8fBOYKoI32I/Wp/Lw9RUFtNdq7r7rXevaB4TJJbz6CquxtbRlXr5XtZdvanO2CG/R3CK2pf59+2f0XIQN/4jyei0/NG2WsAGAh4c63UZKzynxu/Y7Ea1d00hYnhIvKcczW5KUECAECAFC4BQRoLOun1ovoVciWvtpGweeVTgno+6dJkg7VfXZfsZX2ETkcoXlFq444YMlU/V2ghBQIb72C6/+Uut7wa3l9UPseO/J3JoqV6z3KTvMzFuhPUOl1Yu9jpVJipgeWyl8ak/V0Es7D2dmxQyGQxjfzuGe6ecH4C93S9zA5uqKV46tPP6sMGmX1Nbl1XKOKULi/BXeRiteoCpORChS4xo+eR5IkXMWZD7eehSrGrANNzrNgUnWVKkaZH8+707c3+R62N7A692rUSjNzSE7ATFFmWvVg3++bZt53/iYLxdwy8Ov67yVRm5YNmcfiWxhG/QGSTzrfMyx82D67E6RXJevcPN8A6+RXMgxXA1bVvPUiczMNRjXh+5RbeX+c7wV5Vple+PdA3zeirzFLE/nw8utlus2tubFmllOHmCm0rrYHrvOdsTsPo2pgApbJDHk0equ1dx915ciJJbuQ8jN8meLPSfnn3nOySctYr3+CGbvn4lzkdv4AL65i+scYDuoUuaIIpQpPefMpBttiWjthh4wUpR4ScGMQ20IAUKAECAECIFDIUBn3aGQb3fcEnolorVdHZ1k76EXaeEVuIXVFHihoO+vF3g5n8Pz6Ar+Mo9IFcYqC0h9zUXBD/5PEhe363M4u2LhyzaJY+UElWGyzyNWEbz2pNxy958H+L5/hhH8NcdV3ne3t3A2nbJ49LC83pdtO7+rKmwTLrbDC8J8n8FKKx6EJyIC5uXDSm+qCKznEWdC/2qEloOP4YUaxhhYSP+XKvglyOzX82eha542gOXj1UgiTjScw3Y1hb9c39d1jkdrWqxwzdtAEhySoL1YS9tgxYMMsszVAet79lHrQOU0FDkuRVEelieUVQbmuYGVyW0mMOCEJSu09ihyriJIloqQYdi9jUSxIGHEnirjyL9ZXp962ocqpQCT3SH2Vfi8iX90LWpzVCTR+vYLvnWSCUGgiiXqIdVYMbHvM07GM3lFnk87P6fIv2rksLTtQutb6bAuDuaft6ED6YW9hm9ghupkCJV5obceXAXmt5X9suJ+nyrva2i/iqxBnjs3tjdKD1DDg5/breadXZGuI3hbvgG8vDC3RphuN7D5foXrrxv4vR/AD9v3Ynsi+3jBcwCfyXQj94yvg8H3HQy+5iDw2LAlIfWm2XACU2UT/n7c/Qy3VlP7rgjzP2PpZfT1rhXgiqf7YHKZH/V4jlsY8Tzj8X/+cF57XfD/9u2fZ4/Rc3Gz2cDVFfOev4OXi1tZjK1OjaF/6HD29pToHb29nBrR2lE1kFiEACFACBAChAAhQAj0GoHf39+d5kdE607w0cMmAtLTSP1xuICtXi2ceWqy6uCsWvPziiUNhQdY8Pyq7P9fP8kHh0NYzEWxrPpfLF+iKMRUkzLy5fZCEmcqTJQXmZG5Wy9YhfAp+w8z5+efBwBF4kXkdd6vVZEVyyRYJXKeP1ZORQ/nrcOBVfhyHR7Ou5HpA+wQaTdk2rbDRA5ETsgALOb3AmMsPjGMZVg1c2rlXq3zZ7h5HcD1p6rMLecGqgiNVr0bhjBeMFLWfvPX8ZAYaYVzzHQLY1ivAa4rI9IwkfZW60wfm8k7rrEwoBRFZZ4+hjBWNoFZ8sxD+W0EjKtnBM+IkckB+0h1N5aet758jp9D5aFoVkJXRX4ESRXAfxtei+ayY96xT2CGq3O6jNXjgqn0EFZLV9msIKauoVrSelV5ta5gCMPFHJ4Z4eoBwpt+xGin2Ye0uZUk9N15DwE+PmA4HMItIx8Z4SZTjdhFkeoh/LiK303bHPO80PH9yjQtdw2G9saBnZeY26S0W72gk1rXtzesXhM8/mFe3GuYj67E/vo5hvGtLMwWWvM3XzC4/pTpFNQ+KvbKv7LIEhubeS4/r1jhswG8QA6mDAW1rlQ/fv1XOE/uYMYn7Fmr2H13M4E7dvaITsz9poooEOkxRkF7vKzSTej7VXA/tmQTa9lcF2p9G/Zk27LnXKw+gLyLDwQ8lQcvdCj2fljcwg0r2sWIb6bPwNnHCG9eiPKI/p0a0brrJf+IVEuiEgKEACFACBACR4dACc/Ho5v0CQhcQq9EtJ6AoXR/iog8jjwX3RUvqHTq/7j33isr2hICg7A6dRuh+R8agY6twc0EJt+SZD00NDQ+EgHMuYjsytMsfY4077vNJ4lobRNd6psQIAQIAUKAECAEchAoQcjljEdt94NACb0S0bofXdEoMQSCYcgy3+UzwBv3EDzSWMeS2ueh1gD33MNM/0dYlYSZ+iIE8hHo7hpkHo91Xur8mdETB0AAmZ6jkWTBc6RRb3t9iIjWvcJNgxEChAAhcAQIbGAyUemMjkBcErFXCJQg5HoFSE8mU0KvRLT2xBiOdRpG+LcMla/movJxesPKj3XGLclNWLUELHVLCCAR6OoaPGJSDYl875pFz8XezTZvQkS05uHVtLWZmkf2Yt/RAp3XaZGwo4fz2GN7OM12IhXJ53gtI5xkWpaL9dGlBDlN/dGsGyPA7jV3M5FGif9TKdga90gPEgKNEYgRct6ztBppCMMxy69vO081FoUeLIgAEa0FwaSuCAFCgBAgBAgBQoAQIAS6iwARrfvQjZVvXw5Z5xRGyCALM/J00nqObvaolr/Yzf+N6JuaVAiwYqF1/mmRI38xf+f1COgfIdBLBLS9Rc2P9pFeavpoJpUk5NiHgcGM161QtqqK+PJvBXZNm6OZeb8FTeoVMX3yaEWARE0IAUKAECAECAFCgBAgBA6LABGte8DfKHzZcDwk0ZpF3jYUhR4jBAiB/iAgUiGFC6n2Z6Y0k2NBIE3I1R8v9Y8CurcrnYXd03Zar2mZiWhNY0QtCAFCgBAgBAgBQoAQIAQOjAAjWv/f//5f8Au/8AcA/vX7C//27/8Bt//8x4ElKz98iUt+vlSsCNsAZsLNBobDC7id38P0KjNHfiOi9Qc2kzu4VvHAwzEsnldQped3PNmGMF6/A68LqnnJcskXa7h9uZbzYH8R6Qlg8geumVuR998Y1muAa61BqJ8ra7yqO11mpExOX3aKBnss9vvNK/zByKnPs4k8lqeVEQarfsP2CwDhMFqhn8HyEgazDxjydAgDzRZrHTK8LtncxwsRciv/+2M4hvX7CkLOvD/LCdzNnkBEmzPbeYbV1V+Ip7qo01rozzP5nldXvFaCmeplDOPPJxnS7oazh/oQagrbf1LGXe22shM5X5/N6QV4M38PriNnHSb2ABC5WO/PX2tdWvsEXh9irIenD80m5H7C1bGEy8FM/qZsxr/fAGbNBgsY5+/S9ES3EEif1X6itV7X5l4R2qvUrIP7SOhcYifg+leclZF9pkIVuad2SwvlpUnrNT0mEa1pjKgFIUAIEAKEACFACHgQsF+cza/y/hBk0Y24WJ49BogP68WFh8g+PMGHzMmmv+iaJIt+YdVII29olk4qqcnVL+D2dKMyONjE5i4bc5nO4PHPNQ8pc/+xuczha9D0d22c+RcMKmImB6NumT0RrS3rwxOWK5Yrs9WMPHINiFb10jleb/kLoSB8NVtlL3/f9/A+/QtsLQp7romw6qVVyarJoPalDWdpVnD1t16fxm8rjYyN9MMgscdj+xCXScMKIxN/9ZUEoz4fXdO+37F96/1gn2Hj3b18wIeOP5gkPNu/FQmO7Ze95C8nbzBiBKlPP8tLuJ5dwHp9Dt8whemgJruEnjawXA7g7GsA158LWL9PQRGvMaJV4cf7UH0OxfOCuYvbhCKA1fM8DLg6o3RcxrDeMrJXyV3bry2D2UdtTz77P3tMy1h9RMi027+MvJRnkH5+N7HJJrbmeya4B/Cc81/w9PQEwTaGnYb1IWxW6mc7kR8utHzRif1mV3xa3smp+z0ikCbk3DVWp30ZwlirRRPbqxhPmtpHKrvUziH2t8cz8ZEgec6Kw41/zEp9vNojxAcZKq3XtFhEtKYxohaEACFACBAChAAhEEBAXOwuxAum4/gmXkK/5uprOqcV6pdt+VJk/L5ZwpK9ZOtf3z8vYP0s+//ZwISRjzoZu1nC5fUXzH9tjybpASO9j9wpmPIJAueTk8CVJ53yAEjJ4HQuitN83m45OaT+cby+5lrBmgYYGRgix2mMUXdMn4jW/eni52cDb48PMJMepll5EHOJ1qq97kEovBsdbzG2g0hSU3g+Ch9G5wVT8+5xwzL95FJOP/Z4sJzAYMY8LetiVO5Lb4LUChDaoZdnjo/HszQUhorF6Ge5hDd4gRnzLlU5dtm+/P0FMzZHjeDOwYzv/cstTNnmXuncV8hInRH1hyg2p/vvCbyNNC9nzHLw2Jb/sZBNqL8r21TEqv3f3G1M7us1+Srw20oyM9AH2v7L222SaM2wSR1XrK1pB6P0II3sAdWaju0TGvEd1AfzZL7k3vOcsIVHSbT6i2qh9hvLqHxrFmOu1Ob4EEgTcqEP70NYrJ9hdPWXe8fXe2KoQGRqL/Kcg+aiTK+x44O/NYnTek0PTURrGiNqQQgQAoQAIUAIEAL1GxFslo/w8PIJH8rFVP42HC5g/jzVCFd2MXyFG4cAVZ3Ff+df3z893nT8hQt4uKmkWWB5eQfwrBOkAJvlBGAaDicF7s2jycdfeF/g1vbWQslgm4i4FEMVssVv0h45d8NIzAEzjm9sDEbdMX0iWvevi8p7NMerNZdojREogfD14XgB8/t6rzGIjWeAxzcAmIkCJI2J1kg/3jB4Fr6uPghFQ+VNmXx9DYfjKm1DkmhNzlfYDRYjRrRuRwAPPHRapl1YLmFwpjzjTSIA228O0WqkkVBmz2zheQp/czJZeGwri2gNhuMqUs5H7Gkez55UD/X4YY9KP1GHJFoxdlutq5RHqyZtwiZNTkd+KOE6S61HPf2Hh0R1PiZE2ugerdpHj8rr2hMt8/gQS/eg0lkE9htt0qk1u//dm0bcBwJpQi61xiKe1foEkntRgmjNOGf3gVvXx0jrNT0DIlrTGFELQoAQIAQIAULARIB5Vd5dwxMLrVzfwovmTcmqiT4+zHieNp83y0BWigbpKbRR4ZKSNORhm/AMLKqxCp9dz+HrQYxX5SXkb84eObbn8gW5fplnLxmvNyL0UoQJsheVewCeE/FCEJYyXOjCIAY95CHz0rxgLx0juPorPHUEmchynomQzirMOFVYJ/Y7vxTa3qVSHodoFRdMgZt8C98sYQJTmZcqYMD6+D8bWN49wMvFvPKSE2kJ8DIYo3hkdIhd9sAuGKnnDdKZ/9FLcDfCqENrn4jWwygj+MEjJE6LRKvY9tzUATUxNYbxxTncr0xvSDNFIoawivfjeLRulnB3LXI6KmK3qUdrlYZA9nX/rZFWMoVD3nyForDPcKJ1ysLqRWqX8WIB5zCC6Zny/AsRrSnsRej/lO3RQY9W4aHPz1YtdcpYJNCFJ5l2RgsSiC+KilzweyvWDwdsIvl8DtEakAFNgJS3W6xHK8YmdUVgba16BoMBpg2aaJV2BgvYVql14h6tuie3u/7VniTWv2/NHmb3plHbRiBNyAXWrZ6qx/ggk9onwntZ1JMatX7aRut4+k/rNT0XIlrTGFELQoAQIAQIAUKgRkB5Pa6feZEYHoIGMhSckZUPAHPm1QQsn9gZrES1FphcfsP9/Ase4V6Eqr3ewPbmG94GZ/A1qL0qa1JUhRK9AIznovgGuyg9nAsiMyYH/02F0tuejEKWm1sAGJ3B6+ABztf8P2D0fWeSlYbe5QvlRR0aK4hIzbPU+m9jLh4bsj256vBkz1ja81W6At1TVsdGFs0Q2If/meOLMK668E8DGbShODkFGlbsNw+pmsII8ztmHC5aA4y6tPSJaD2MNhyCPiVGLtGKDp1WA3ty3lV5TtVLaJiUUl7gPm/Xek+I9+O+0Nrh4n/ddAapfJiVl6HZ1zPciTQKVt49/reKeIzNV+CGn5sgWutCXXaRpADRmpJlM4HlQIb+B4jWSkbueci4XpGjmpPXIHNpNvSujlf2TpMh/ucRoeqjt6qwkrcPtP0jiNaEDpqS/381ApOd0z6b1LcFrK1Vz2AwwLTxEq322lQfseXH8OoDQojAiuw3GWs2tW3S78eJQJqQS33EkWlH7r+R+4QvSsPa4317JGr9HKcO2pA6rdf0qES0pjGiFoQAIUAIEAKEgETAzafJiLCHc5WH7QHOjfye8jFeWOEcbplX0FRUOhbP/HXJLz2U3SDGJPHKI+RH8GblPtX75C85Kg8ou1zxZ2QxGybL67kIu+VFO17ggldgFi8fL1ZO0Vr1boi6TSaanm/+UPW6P/N39WKmip644fDqyRABWntx8gInq1jKAE47GGH8YnzQ8rP6QvJTMpi/m7lpRTip8CzW27kpD0IYucvQl9/VN45OUAlSH4dRtxY+Ea0t64Pn8Z3xIhiL+b346MC85h+/4Z4VMBJsnXwZjHgI2p462gcP/eOGnvc1VaSDVVrejkSeZpfEcYtT+Yot2XuZj2jFFnYKFsPSPFqxfaG94zKLf9nWgpdH5UKVBIEKtw54d+L6ZfmyE3ZkEwFOwayaMKsIS0Thlrq6tyyO9JflgH2EM+OMCJOYvuc3yzcYTNmawBXDiveBLFITIOqZnnE6wLdrYpO6vWHl8T0TLnSl4ySiaJyieSh91Lo2SGPNWzq13+yKT8s7OXW/RwSShBwr4sYK6OlpbFStAS5nHamW2qtS+0h9NvrzvKbOWS4OYk/dI7wHGyqpV4RkRLQiQKImhAAhQAgQAoSAuoAwT9TfijjQyDpWudb4TXutl96NW16UyST4wqSrS5hVnmXMAyMkB+duRchn9c/KVaZIXn4pe7mA9TsjJdnLR4Ao5h3JlxpYwJrnYdVIvsEPbB5ZGgKNqLQJXtuEnN9Ff5zo5R5AZq7U6vFIOD8nMs8X3Dt3lYotdcYXL1+fqviLJ18rRgYBle5RrJ7yhPNnY2SBiB1HeywLo44teyJa21bIBpaXDzCrci+zishzuJ+yfUv+SxCtzt7DHzPDwM1Z1AWCjLycjOx91gsfsdQkbI9hXpysS+13K3fdcLGG25dr4A6f/J/+0qkTY0o2mdsZ208oV95wCOPbZ7H3lOhr/qwV6lFTWcPvzass3iOhiM5XPpcrj/SIguUlvI0YPjU5JfCXKWJQ/d7Aq/RM9Vsw00/dRhDwtdehoUPb/raYCtmm7bD8vs/qw4HYsCVhp6SzPyIwYvauLgxnPK97tC5gwYqI8bxBrv2G+xAypOxfkIoeGVE6EOmB/mgXg+A6idl3yCb16BHsOI4xpDDIxGkc1ocqhsX0tH6+gVeeCoqpTRXYw+831TTY+sfg0/Y2Tv3vFYEYIWdHbZmCDWE4vjVyjdv7gHevCu1F9rq18hGLsRFrjIhWjhQRrXtdRjQYIUAIEAKEwKkjYHskCqLylofysxdSI0doBZZFYBrkmv6buAA9nKs8ozYxp3tsmp6Ruhwi51ogFYFFpsZIXr+uzRdO4wXj1iRkUuHG7u860annftUlsTysbCFtD+CIwTrjyxf4OkdtyKM1IYMK0ZV2URFUnrQB+RiZEzL1Ln/D5HxV6SeObEET0XpkCiNxCQGOgDznjNQs8rWf57ZVaW6OES5/jtZjnEk/ZCZ99EOPxzOLEoTc8cz2dCQtoVfyaD0de6GZEgKEACFACOyIgPAG3MJqyqq1v8H31wu8nM/heXQF8CbC9bnXKg+3ZdHrV8K7UQvdF+Qae2YAf+Gt+m272QC8PsD3/TOM4C/8ZR6yVT5WUajpa/7Ow85jchjPKe/Z21s4Yzn3HJLXJGSZp+vz6C+qqrOX5KvwzUsbwMKTl3fMA632PFNpCIT3LItgFsVmYLwW+WrlWKIwDssTy4p7PcL3ve4FF1K4JV9VVMwMt8LKYNGf3hQMLqmaiZEzFc0DWPPe9ZG3zTDacbG08DgRrS2ASl0SAq0jwNIGyPPQM9YGleqldSEbDkDEXkPgWnqM9NESsNRtAIEShByB2z0ESuiViNbu6ZUkIgQIAUKAEOgqAnpIzfMK4PEPPMBChv6oaski/EyRgTbxxb1I2TMrVWzkUxZhkjlSL0RY41YP/x8OYTHXCjVF5Bi86Z61wpMI1oKgNWQxPB8laXdhkph+NVghpFZ4kh0q5RT/CIYlshA+kYNR/LO8Z/W8kYZgdZXqsZxn1HwC47MQLZ63tho/RwY5otW3nm9WZXIwKhLLx2yMcjEMjVNHc2Zi1NH1R0RrRxVDYhECJ4sAEXvdUj3po1v66L80JQi5/qN0fDMsoVciWo9P7yQxIUAIEAKEQO8RSHk79h4AmiAh4CBARCsZBSFACBAChAAhQAh0BYEShFxX5kJy1AiU0CsRrWRRhAAhQAgQAoRA1xBIFUnqmrwkDyGwBwSIaN0DyDQEIUAIEAKEACFACKAQKEHIoQaiRntFoIReiWjdq8poMEKAECAECAFCII6AETburRpKCBICp4nAqRGtp6llmjUhQAgQAoQAIUAIEAKHReD393cnAYho3Qk+epgQIAQIAUKAECAECAFCYB8InBrRuuslfx86CY1RwhvkkPLT2IQAIUAIEAKEQAoBOutSCB3n7yX0SkTrceqepCYECAFCgBAgBAgBQuCkECCi9XjUXeIl5XhmS5ISAoQAIUAInCICdNb1U+sl9EpEaz9tg2ZFCBAChAAhQAgQAoRArxAgovV41FniJeV4ZkuSEgKEACFACJwiAnTW9VPrJfRKRGs/bYNmRQgQAoQAIUAIEAKEQK8QIKK1lDo3MPlzDZ+LLbxP/5bq1Ogn6yWFFf8bzOCj6mEIi+07jN4m8DZaQUsitjJv6pQQIAQIAULgdBDIOuuQsNS1GsRZ2I0zsP17AxIe0cy4N5THqYReiWjN0ig1JgQIAUKAECAECAFCgBA4BAJEtBZAXXs5GXaAaN1M/sD1E8B4/QurKzW/H1heDmD2Yf+9wPypC0KAECAECAFCoBACJQg5Q5TNBP48nMP2fQp/+Xn9BfPfFVTHYyG5s7rZ070BL9MGJpffcM8wAgBxjxjDuiBOJfRKRCteo9SSECAECAFCgBAgBAgBQuBACBDRWgp4QWS+3B7Wo1V57Q1VuVEAACAASURBVJgkaz1H9vL0eqMTsKXmT/0QAoQAIUAIEAK7I1CCkKulEGfz17w+99g5+HDe3lmNR6D9ewNals0GNldXNfnMieAXuC3o/VtCr0S0ojVKDQkBQoAQIAQIAUKAECAEDoUAEa2lkG//hSn9kiLCEJ+GC+G545vazxKW2ylMpStPHU7JGluhgpsJTOAezh+EJ6z9u/msOZgiep024zX81m62/CHlgcv/Q/vd+LvRvellE5ODP6bhEZ0vj5y8hIGYrPMvOCetpU5w++clPYsv1vB78wp/mOuxNe9KBo4FCJ2qMfhcRvAmvZOHwyF8fCh5mf6eAe6UvsTc17cvcO2Zky5rWE+1J7SNpa0fPz5DWCwuYDarZgDDxRpuX66lTTEZxzCGJ3hS06hsQNqzrQlNnyEZUqs6ZluLxSfMEnix/uO2lNKzi6utJ4VnaH2oORq/S2zAsGO5rrcTYW8IvF0d1XtKDuY+2cS+lMKn1mBs/sm1r7rx2FSb0Qcp+6Pf4wikz7oMBD0erNxuvubOWZTRa6Gm7d8bmgvK9t8HOCeitTmE9CQhQAgQAoQAIUAIEAKEwGkiQERrKb23/8KUfPlk4ZEiZwDqBZITGFC3FYSGRrby/j6rfHb890+LxN1M4PL7XuSltdoDCKIMVAoD53dBslaeRTKUEnj6BYDl5A1GK0YYW3nsOAG80tIiKNLrwghztOVNzrdmriJzko2i8w7NawEXs5kgTYdDGF7M4X11VRF2ivgR5NEFjMefcH7PcglqpBQjqdn8v8/hczaDi/Uv3H+L9nWIp2wPta5Un6qN+d84Pem6t7G1Pant8VTuP6FbRrVZc5I6dj4SMJt5veH27NWnZo8pb+56pf8kbcvG1J5P3JY0gjiiZyaPs6Y8a86/PgRdacohx5Xr35T5B5bLLUzVFxYE3j75UnrXd9OwbNrHAwQ+sflLEALrNfDhSbOpUrs/9VMWgeRZlzMcX1PsGNJSBeipBHL6Kt62/XtDY5HZeXwH8Bz6aNug4xJ6JY/WBsDTI4QAIUAIEAKEACFACBAC+0WAiNZSeLf/wpR8SZFEK8pTyxsWaBI1JjI2MSZ/1T1kPUSq0Yc9pudFzkvm2kSrR2UOsWeTWDnzxcwp1iY6L+mNqpGgFelo/I3TXDCZAKxWA5Ffl3nBsv9fEdACiBCp+eF48tZkbDT/ngcrQy+SEGckr5MDWM5BeFTq5K9F5jpEK1eYQewLou8SvjnZbJGSCBlwJen8xWi8xKrKV4iyJZfs9uk5SrSCS3S4etBDe801qs9hsLyEx7N34+NECm+HaM3B3MHI3j8Q+GD3h9haTNhUqd2f+imLQPKsyxnOR6oS0ZpEUN97k42RDUrolYhWJNjUjBAgBAgBQoAQIAQIAULgcAgQ0VoK+yMjWgOkqI+AE4QN+Cs1I0nJy8EM6shwSdApD1xHBXYBjnRl5iTRmjFf5n1ZpVcIkcdJcqcOla+nx+Z1D98VaVqXYgkSnw5GbiVoY+6SQFhczGDm8fZUsnjJeKPitFk0zQ21D8kh7GT01oBo9Xm5OsVZdGOJy4CrKh4jWusUEgZeKFvyf5iw9WwSrSqdgBXqH1ofPk89ra0RVu/1cvd4FWt4V0SrYcpIzBOyuR7NQnADH+z+EF2v6TmWOgGon3IIlCDkKmk8pCpfGy+34RQ75aaS6Kn9e0OjqfwsYfI2ghVuE0UPUUKvRLSi4aaGhAAhQAgQAoQAIUAIEAKHQoCI1lLIt//ClHxJUURZLEernG6IPPV7lLKHfB5ozJtyAm+jFfc49HvIaekGbI84tFfR7kSr8LB0yWLffFNz4mjE5h2dl5+A8774V4SezLta5XWt0zkIWQSpyXOLyryD/hBv26O1Js1SHqvG75IAswuu2R6U2R6tgmmrvFoZWat7YebKgKsonuPRKvASJHLKlnB6dvK88ny2Ur8sp6qqlO7ZpnwfF/Rm9e838PrnGj6rtA1aqwjeFfGpCHuE3hXmKdlCRKuxDpD7Q3K9JuZY6gSgfsohkDzrcoaiHK05aImz3oqayOwg2LyEXoloLaUN6ocQIAQIAUKAECAECAFCoDUEiGgtBW0HiFatsJRNglWzZC+dj2fwfv8NzMu0zpkpWti5Jw10HE8+64XM/t32arOJ1lBVY7v6cbHUAZj5JubEAUm0ic5r4PFo9ZFy+t+s1AGWR6wi63SvyxTRauRMPXs0cxh6QsR9ROyH5SWpk2SNUgcobPn8xjB+ArjR8irmylAydYCB1+gNsXZSOg3QwPoaYqkDfFW/1frwhvID/Gw2AFdXoOuApQ7we6UrOV28HaJVfciJ6L3CPCHbX1/qCPtvqP0BuV4DNlVq96d+yiJQgpCrJWI2zpONig+C8px7vdFTn5SVH99b+/cGvCwKmzpdS+6zqfYl9EpEawpl+p0QIAQIAUKAECAECAFC4OAIENFaSgXtvzDhXlLqauZOeLjlISbCdLVQYIvYsHO02WHPjFgz8j7aHm8W8eorVuSGzKu8pDoRtbtHq3C4jc+XU6ipOSHbhOclSVM9H6svFN34m5U714trvBCYvxjWB3BCHszcqEE9RQtPmTlYXY9GRI5WtRSlHdn2my7EZI+BWds4j1Ybk7QteTzAQ2kodDGtNvH1oda6lmpDC/k1dRDJvxzA2yFaK+9paTd8iYYwj8vm9ZD34JPaHzDrVTJrvFAgKn81xmyoTasI4M46vAh8LUhvf/HR5AvmenEsfFeFW7Z/b8gR2FlP7OOHUUQvpze3bQm9EtG6mw7oaUKAECAECAFCgBAgBAiBPSBARGsJkLUq46w7bz7E3cfJeUkxQ5Ll2B65zNybdm7UmrQVPShS1v67OzfhUWu2Gy4WcDGbAUv56HhfVnkgLRmsvKEAtowqdF7l02QyylD76k+LKhdfeL6YOW3h/GEAszp1pzNx3ZPYP5Yi4IYw/PiQeWv1vJeaHFxfWoV2rgI2F1lQy5HDP/f17Qtce4SudRDT0xpuX67rOTsFtnTchceY1/ZC5u9Nc8HW0wOcb5UHmqUbhAxiOLUu3byi/OeAbQnvT1fJXuI3ZLdVqo2Qnl1AbNyULWWtUYmN8Ga1dMNSEVzz1WflW7bx5uCIAmyeNeSkO6j0ZM8p3EdNtKbxia4j5FoUtqDb1O77MfXQHgI5Zx1WitqO3DME20fZdvu5N2BlDu3bwegYbMdauxJ6JaK1AfD0CCFACBAChAAhQAgQAoTAfhEgonW/eO8yWomXlF3Gr58VBMrX3B96yV5ouxGWmTNbzJwE0brbvP25O3Mk7VVbbx5On1fzLrPewHI5gGnhwi5xiY5Jz6XxxuhqV3ww61Xfnw4xRwwO1MaHQHfOOtJPSQRK6JWI1pIaob4IAUKAECAECAFCgBAgBFpBgIjWVmBtpdMSLyllBEsUy9CrgJcZcA+9YOY0Anh9g9FqCt78n6h570ow7QGKvQ7h4u6Gr+4mkFEsabeuMp4+Hj2XxhsH0q74YNbrFKYyA8lh5ohDglq5CHTnrCPtlESghF73SrQygekfIUAIEAKEACFACBAChMD+Efj9/d3/oAVHJKK1IJgtd1XiJaVlEan7JAK7EkzJAY68QcmK14fMf3gsei6Jd47p7ROfQ80xBw9qqyNAZ10/7aGEXvdOtB77Jb+fpkSzIgQIAUKAECAEBAIlLheEZfcQ6INeiWjtnl2FJOqDvR0P2iQpIUAIEAKEwCEQoLPuEKi3P2YJvRLR2r6eaARCgBAgBAgBQuBoEChxuTiayZ6QoH3QKxGtx2OwfbC340GbJCUECAFCgBA4BAJ01h0C9fbHLKFXIlrb1xONQAgQAoQAIUAIHA0CJS4XRzPZExK0D3o9NaL1hMyTpkoIEAKEACFACBAChEBnENg1Ev9kiNafnw28Pb7Cy+cTwO0W3neo5sgqlF4/5djAGNa/K5A5rnMeTLTdwOTPNQhR2hqjoLjU1QkgQDZ5AkqmKfYcgRghx4o0DGYfAQSGMBzfwnOo+ErPcev69Iho7bqGTPmOXV/HLv9xWQtJSwgQAoQAIXAIBOisOwTq7Y9ZQq8nQbQyYvThE+BDvhsOF7sRrVy1P0u4HMyAden0t5nAH8nEFhkrZkvVWES0tr/kaAQUAmSTKJioESHQVQSSl4ufJUwGM/6RT51xP5sl3F2LMxGGC9i+Bypdd3XSJyBXUq9HgMGpebTu6k1xSJX2wd4OiR+NTQgQAoQAIdB9BOis676OmkhYQq8nQbQKcGXFwA8PMdoEfSTROl7/wqq8K2stMZFaTbRHz7SJANlkm+hS34RA6wikLxe157r+MVH3dm397Gsdhf4NkNZr9+dMRGv3daQk7IO9HQ/aJCkhQAh0FwE92k9JSQ5S3dVXnmR01uXhdSytS+iViNam2s4kWo1wy/EYxp9P8CRcf2CxfYc6k8EPbCZ3cC1+BBiOYfG80n5nf9zA5PKaPz8cDuGDu+qykE2Aj6cPGI7X8Ly6gr/a3H6WE7ibPQkP3MTvrK/x+hlWV3UP+vPG75r3Lhd3sYbbl2uoI0v1gyQytwb9PDx9CO8pLu+7QWiH0ztIeTDjbc/hQXotS2XU4+jPW95bhq713zYTuLx+go/hGNbvVioJSx4Yr+GXMfTqGWYn63eYQu0tbZiuYycC6xhG3JKCaTAycOJpMTJsEoP9GuBaz88RwoN/xIjMFTMWkx/bjo22mcAd06Nn70h6sGP1rM0ruBfk2OD8CwbRfCfmhS+0X8TTptR9eJ9HYgzR1CxjWFu20XjPkfrz7W03r4NIehhXhmq9Nj1POvZc+nLhJ1pr+zDPteD54dGBcT7Z60XDqSZyEWdmbO/tGPZtipPWa5ujl+mbiNYCOGr3V/cOWqB/2UXc3mrnh2pE7b7knjVESpTTDPVECBAC+0OA3Zde4aaVFIL7m0W/RxJ32k8V8SzPyAuks1wbd6uaS7B5okNqwsLpkKLw1/86uryNu0wJvRLR2tRIMolW3aOW51PdMnJKGUi9iNTlcrzecuJweTmA2Ye+yCzP3LNHmaZAXEIVSeHzMuIvpgMZ8qmIK26nIuee+p2nRBguYP0+5XllU79XF2J1Sdaw0b2aUnPL60dislXEo30J38BkArBiICbkqcJc7XYwgcvve57Pl5FrgqjSyaRLuHv5gI+AfpxFn3jZrzbV6mVjA8sJwOj8QeqH2cTfmhyV7RgZy2VzXlJSGHGqdXecrvJtEqPrPDzCc8WMZZDOMTs2bMTSh7amYttK3rwAwnuBWJtYG3RwYLqXOZ71dWqvdx4iLue2YYvqfgVXf91n+W+rFQys/cR8Xua3jmCMGaMiY3fcc0J72/jiC26Q8+xjfuz05cLVf/0BYgjjxTOs5NfD1PkRszdxj5I5YbX9jf3t8Ux8XEudK3wtEtHKYUjrtemFaH/PEdG6K9bso+g33MvUHmL9tENiouxNfkzxesDL8xZKpPvaFTZ6nhAgBAiBBgiwD81vI9thqkFH9EirCDj1B5DvdK3crdi5+HAuUnDxc/AL5ocm6mO8V6uaCXXe/l0GdYdJzJ2I1qbGsQvRWi1ei6Aavcm8ryaZxwuPqGeqcQPEkvIA0sg6QaaoPtWY8r+r/gIX7dTvvhdhzQupujx7+qk2NTk3HwHlI4I2k0vu8csJKFBEs/3Fx0cg2l5W1gu8T25pH4poZd5W7zIXxM9yCW/wArPZR52nd7OE5fcXzGYmKYsxM3P+I9hOHuH73j2cbZwYGztg42mHAg6jENGaidPA+mBgk9+OTXrIEw/2WDxSc8XaldMuasfuxxGsVyNqXoj1IkgovA3icFAEWmC/qAzZT9Jy4j6y3ygStv4oEOpH2qaHCPaTb55+Uhjefzv7rbtOw/L5CEDMOj+GNunLhS8Mjs2Med4/w+jqr4ioSJ4faXuL4pzScat5e45Bk6aMab12f05EtO6oo80GNldXdXFWvoZe4NaIrNpxDPk4yt4inkPGR5g2U3CVmS71QggQAoSAhcAPLJdbmE5pA+uzaaDOOjQAgqf5mtepJ3mtofMC9YXQMoQaCtlediwqv7MY/BWx/btMCb0S0dpU20WIVi10m5FkN6+Gd6ruTVoRE3b+S/R/2xPFeDsKTyBR2Cvs8WC8CD8DPL4BwEwUSqmIVk8/LmEYrmbt83Zg5OfjQygFQybRGpJbI5KH4wXM76egMiowkms7ApleQHoUL5cwOFNh2nleIs7XNOZV/FyPpzTotOP8xhjWz8zT0NRzHCNJZjmevxGi1YdTlc7ATjcQ+G+bnA9gj8WjwiVgDziC0SJ/g/agh0yv4Xl6BVsV6o78+omaF2K9MFXn2CAKh2CotudDho8ETTw/estZ4wiS07N/o/ecKp1CbJ3myTAcjuF2fg9TeyE2PWcO9Fz6chH3hq68+YMRB3JiCHuLEq3IdXIgGDs3bFqvnRPZEUgQrf8Fv8xDFwD+9fsL//bv/wG3//xH94XPlHA/+mJr+QHOO0a08mgNuIWL2QxAhm+aZyc7k54B7ljUlwSW3ZluX+C6/sPB22zfR/DGItMu9Ds+vxyL9FBa/Qg+i+rvqfQseltEGigJkff+qNsld9JIyVw/4OpET4Um2hlpIDzRdKKV9U4yXMDiYgbcZ8H5N4bF4pM7Oah/oVzhzcJJpUNKUGe1QKG5sRYpD7mwLgQW5n3Jb+/b+Rc8wj2cP6h1oO5qVmqOiF2F5pBMLebRDGaNMi89UJEqsTtclu24e0GsIGcI+ya55aNrgBUOfRvBqoo+FRM2x8HZW9SeNhOYeO0gvVYxWMTGxtgJbg8wNiLPGjBr7GBtTbwr6e8egXfcah/KsyX2WNGz2uPByuX/msszI/MiUbR5h4hWZ17l7zIl9EpEa1MDPDqiNZDjo3pRbfi7QZqNYXxxDverM3i0SRjEC3F18DreuPahJPOBwgLYJUOE9O/i0RqRW11OvakDlrCdTqt0DePFAs5hBFMrnQP2O6ZOKNQvC65eHIJaq/ZdH94YjPgV2JM6IES0BnDaiWgNY4/Fo8pZHLAHFMGItWNxe4bJ3UzmWNY2kFyi1XgptPSMWC8V0Yq0QRQOqf2gmm6AgEw8j5IhNYY3nNwjTwrD4N6hHwoIotVO4eFcopseMod7Ln25COCi50syPh6WOF8YATA1co/7PgRGidnDQdqJkdN67YSYUSGIaC2sI7Zm7wCe7bVVYBiUvXk8WgXJ+gzv0y2PkFBEa01eXfBUWepuxV/iP+v9QewBehtJZLA7gpyn20YSgjv3o49V34VhOIThxZxHRKk9qiYH5X5q5fvn+9vrTfVybXg1GWkVAJaTNxit2P5o5dDjBMzKqGEQnztWZokXKMJYEarmXh+WWXgFmLLo3n8/yTndf9t6tkkl005wJq1Fa0R1JuZbeZk5aS5EP5Xt8vvIp1WTg81fCyv3tEnasvWMuRbSdlXKpnRskzKrxiylj0zPJs5yE5882+HWJNLtaes8pnNbTt+6SNkMxzu2Btj6ewV4emKmIPYstf7F+xrW3hL2FLWD9FqNYxEbO71Ob15j66TJGoivc/s8SOrI2YfybQl11qWMSVsXYuvQarnoqQSw/bTSrsNEawt3mRJ6JaK1qSEWIVr3kDogkJ+0mvauvxtfitQFq0EYr3b5jIcVh/KB7kC0ViRtXhgz9yacTrVCSmEPToyZ2QRB5SlpeRO7RIKFCf9YLL5u84t8Rfz6yI4MojWE0y6pAyLY4/BI2wOW3Ku/eEbsmCvStBN2iRBO3/ULR/pyx5XDX/q8ekaGROfYIAqH1H6QIkETz6NkSI2BJVpTGFapA+wPObr28ETrX80zKVkUDbMhHLBN+nKRItrlekhhjLC3KHGa0jGlDjCsKK3XAxodcmgiWpFAIZux1Dvf964XIvLxaDOUvdlEq06+yLN2Z6JV7RNWnmeTjEUQrZh+nDY+8sfzNy/RpOnG8xJpEwpCGRbR6tFQmmRGyOxNOSHPBT3VmUXix0hxllpI5d42xfbPKUaMNSHNNPrGQ9hZmKD1IXsNpOhwiVaTYHHm4bFBR27miavOvphdsTohCf1gbUrXF1rmnyUst1PgUfW2nAh80eMEdin7+ex81Zg1ID/4ez1YK0IYsd7sOURTvmgeslWdEjs9jLlWs7AIju1Zpyg92h8bEmtAwyK5l2F05CNao+vMNSjUWYc9VH2kKhGtSfTauMuU0OsJEa1aVXQtzybXXPWyllHZzfbc0V7oasJGd3PXwzj2WwyrdtmX4/79gc3yDQZT4R3k+305eYSzlfiagv59x8I0uKJFZjjVM9zxQlHCo/UZzh5ZtXA2z3N4ZeEarCBLQL+p8e6/J7AdiXB8l4TTv8JZl8uQVx+2GFZFrGpfOsdr2K6uTH0FPeliGLEXKlaluxxOq7aLYUXxSM1Vs1+kfQaLo0n3mcoW+MvEoCK16zzKG5jcXcPTxxDGa1Gwx72EMptVIetxPceLYakLStoGU/Ze38slcayK9ln7hX7xNtKDyEnG9puKVE7oAj0GUqchDFN7m02q67q0CcCqKN0peLQyr25WJE2f688GJgOWD5z9q20/hXHqfKr3Xn+KByqGlbx/Vg1KXBrxo7XTkojWgriqsFZZuK5gz7wrlL3pRCuLjtE8ONX+6xKtdch4JXOIRJUvqDwMPeqtmiBaMf1421ikh3FO6nua3c4s9FF779ta8hSC1atne5SaJCfUR0OdsKveBXSHAtdD0yCrgqlhPHUomJzBj9UxolW3hfodrgjRmpy/L6+BpQ/9XdFzN8giWgM2KF5jmXcvOB6zlZdnNRfNrhD62ZlojcjM3s2CRCtCNkPHsXGiRKs//QRqLwx4KfvWgJ2SwLRP7B5hV1l3nQS8doCQs6qfICfudRZI2LL3Iw9KjxiiNbbOI+cBYu61l7H0gG9gS6izDmVU8qODKoQln+F6fbl1o7qwfRZr11GP1pbuMiX0egJEq5Wnpr6V1QdSJtHqz0fCDvg5fFUvmrpVs4P3Hr6llyGMF7BgRZSemFfbGBbPesEjRoLd8WJP4n3V/p1ttBqRMwR4+hCkzXj8CU9PH8AKNj1LUk50wlz778R4vMsFPPMQI/XPHDPrd2sTHS7WcPtyXefMMrwxI3PL6EcVPxJ5SW/glZNabF5rmMODwM6TfkDM1vY6lTB75b4HCOlCyavIzuUlvI0YiamRZhxsLdw1RrTah5G6cOp/N0JxrV1zOITxbV3pO4YRC12rf1fyWXJn4bSCqxybxOh6DXDN3UTlvxAexlxce3iv8h6HTpkce1hVaSJUqgo75yi/nFRF7Sz9MxGwepa526J7QY4NVmHyMXtXYSrp/UJ5TMverMt94HmM3qtQGXvf1j6CZfYT309jex9ehvpYGcJ4/gyrHudo1T8kuqtqCMPxrZHLmp0/ug5850vwfAqtF2NgxJmZ+MhV7A7a8Y5KXBoPPUUiWktpQA/5LNWn2Q/K3hTROh7DE9Rh8qInK2TVG+IZJkh5Hk+Z1y6dXmC3fsJj+UkU74uzRgqwu4Xh3Yn2aCro0WoRjbrMItWXS+wZOCNkrgmnG3gNEsQYj1Z1Xuv5TZukDpDvTCqvru1Eo8gOxNwMLGzPbblUsERrzJbrVRcInQ/ZFWIO+jr8ZPdbxEcZpdOUzNG0CQjZsOOEdje/Fyfe4SpEbuP0rqe9wO0RmH7FXE07wKxV0aZeL4LnsIr+qg9VAVsOEq0WaWjrA7sGVCi9Lpt4BwunksHMvc7heiFyPwfOjNgpiTrrsMcsx/cL5lrqAG5rlKM1gGB7d5kSej0BohVr2W23017akSHGKImqF9G8wkuovqkRIdAEgWOxSc9h1mS6wWc8ITNF+6fOCIGWEChxuWhJNOp2BwT6oFciWncwAO3RNsLsbMlQ9qYcHbz34l2I1g+ROkkSQ82JVkw/sTY+EsVPrNTeh2MYPwHc6Dn6QuG6duXlkqkDDKLVF47MmVaDfDPyISJk1sku4VXn88rEEK1m+LmPgMGvHITOUnPj92AtBHonojVug8a8vB58aj6WXaXmUHWcJu91GdTH2Nj6Ew5AKq9wIHXAwA53NyuN48YJaz2UesC26egdXxhseA2oVGPW/mbuRwh7Q9pTrTIt5y1LEZGQM4oFTz+XtmUv0YqwsVyiVU8zkSJa/8p1F9dRHbUat9mwLaHOOvQGxOyB5/QA9V2D2cvrDcvpi+6kpYbd82ht8y5TQq9EtLZkim63RLTuDWoa6LAIHAvRyr1jZJ7d0ohxD98HgLmbOqD0UNQfIVAagRKXi9IyUX+7I9AHvRLRursdsJdqMxemXoRo9/5VDyh7k/cFb7Vvz0tyOuzdLrAkpGlOtOYW3rLHwuVjNQmSJ4MkVr+5OSS1HPsZpFgaQ5zMttebSNNlkmMpmU1ZrBRIiTl5w68/hNOJIG139GjViyp5CMzo3Kz2ihQUdi7w/Zr/ws3rBECmafN5SKZ0tbVyLAfzjMp1ZoeEp/QjVw8v7JXr0ZoqWOd4bF8/gb4PpGRLYVNHbfr3NPt5U0e4fRCzBpx+nXWCWG9Re2J7jplr28YuJWcUC17wuE4TEsbJT8j79fgN55+zRmtA78+3zu29PjV3puldbQl11uFMircyPFjbdgrKkEt9DHy5xXm3Z3XdoHHbd5kSeiWitYFimz3SNtGKD3doJj89RQggEaiI1lO1SZYD6xXO5/cwPfIQcqTGqVnPEChxuegZJL2YTh/0SkTrbqYYSv3hJTp3GyqRo9WT1ktLteSm6BqLsE6ek5/9E3n54U4U/hR/WsD69gWus9q4k2RYiIr2u4+1fR/BG6+EPoThxwfIBF6eXJpKDkZWPMD51l+gzMQlng+0zgNfz9HUvx/DHJmj8shhQ21cWd5humWkDksbJe+P0huvzsKoE6l2bkY9bYCuO5XWDXsnVcRXWmfh+Zv2PVws4GIm8pozsnP+xeokqDoedQHb2rbfwUxNldBVBUVojmG74u0RzgAAIABJREFU2tWm9BWUtq8xsCQhKjueb4txyVbVKpDbN7AXsGKzIbI1tA82KWSKWQNeW6+Ew9hb3J7etSLIug3pmR5w67DWSI1Famy9FoqrK/YX39jA0xPkrAHVd2idu+eBsoGYjtI2q6UADJyJbdytapm7ErFspRgsGZ3d4K6xj7tMCb0S0dpAufQIIUAIEAKEACHQVwRKXC76is0xz6sPeiWi9Xgs8Cjtrbj3UChNQEiPPi/Vfes8V+Z9y9d0vA0slwOYJvOM9nH+XbArprfam9cXBt2dEOmmNtbkuT7aWxMcjveZozzrjhfuvUleQq97J1r3hg4NRAgQAoQAIUAIEAKEACFQIfD7+3vUaBDRejzqK/GScojZbiZ1OPfu4+eRKG4o5O4S5PeQJ3N+/4d5wsgFGRWhf/Pvhl1JolXPzWrr4WcJy+0UpgfPRblPG+2fve0TvS6MdaxnXRew67IMJfS6d6L1mC/5JQDvskGRbIQAIUAIEAKEAJ11/bSBPuiViNbjsc0+2NvuaOeQKO1VT86bR47MeT0fpnVuAZcezj9Gbh5GKTRqhUDf7O30VEtnXT91XkKvRLRm2EYJwDOGo6aEACFACBAChMDeEaCzbu+Q72XAPuiViNa9mEqRQfpgb0WAoE4IAUKAECAEeosAnXX9VG0JvRLRmmEbJQDPGI6aEgKEACFACBACe0eAzrq9Q76XAfugV0a0/t///q8Kr1/4hX/79/+A23/+Yy8Y7nOQY9fXscu/T13TWIQAIUAIEALHiQCddcept5TUJfRKRGsKZe33EoBnDEdNCQFCgBAgBAiBvSNAZ93eId/LgH3QKxGtezGVIoP0wd6KAEGdEAKEACFACPQWATrr+qnaEnrtEdG6gcmfa/hcbOE9WVGymUHEAZc5Vj58fY9h/buCk8rt3QxieooQIAQIAULgwAiUuFzYU2DFOAYzdkAOYbF9h5aO6Uzk2r83ZAnEK57PQFwjyuPUhl6z5legMRGtBUDcUxd9sLc9QUXDEAKEACFACBwpAnTWHaniEmKX0Gs/iFbt5WR4MKJVakvKcrH+hRVnVsWL3FMLL039NGuaFSFACBAChMAhEShxuTDk30zgz8M5bN+n8JefkV8wP/THxz3dG/B63MDk8hvuGUbs5jD5A9dPZT/SFtcrfnLFWhLRWgzK1jvqg721DhINUA4Bds5cP8G4ev8q1zX1RAgQAoRACAE66/ppGyX02g+iles3t6pkvlGgAHeIVv7GxA9/GK/hV7Cv9I8QIAQIAUKAEOgkAqizDi25OJu/5urjoyARH87biz5Bi7aHewNals0GNldXdeQLv0u8wG1B79+yekXPrGhDIlqLwtlqZ32wt1YBos7LIaDes4C9atVnTbkBqCdCgBAgBPwI0FnXT8sooVciWjNsAwW4j2hVXq3DhfDoqbxV5OAWAVuHWCJ/r+YgQg1HbypEk/3A/vYMcDcAHrXJ/7SA7fwLHuEezh/U31WYopUCoZJNeeayx+sXZOF148pp/N3AeHcPHRMf//zWty9wXU/Yj8H7FKAKZ3UNgV3W7r/TWJpj1f2oyx5GXmYXcVm2mq74TVKS9q5eytqPqW82u+R8dCi9cq7h9uXatEffuih8YXZwsVXedH1q/fh1ruvLxq9+WF9XLsZ1qHVoHuz5Z7iT4dmhtT+GMTzBk7YX2Parv6SE1jfr3fhNw84r+1Z+bBpa43vsw1BLSCeFbSNvPp791Ge/Edm1XaJKKxPCOhZyr2M9XuP3iNSxhzrrUp2o3z0erFzur3kHPjy2/4EWC5Pbju3tD3BORKsBDRGtzS1q308W3Uf2LTyNd3wIeN+/jm8aJDEhQAgcFwJ01h2XvrDSltArEa1YtAEABbjvoFchipJUMLx55G9QkZeCOAP1RZZ/pf10ctr9LCfwNlqJPHeeNuIF/ELLDSsJVJBkr/UMf8n/VESwJO80ooDDxJ55valejsPzAFhO3mC0YqSylQNvM4EJrGRahQzwrabJ+VWEoI6BJIeqecpONxO4/L4XuX2bYOkZy5YPI6/COCwLRi9t2Y+pAHc+OrZn8MjSZSDsp7Y5VzeKRCrpnRCXu/4IUnnbOesTYzNpHXjtQa6ZLVuLUHu/CwLOzNcYe14Q9pG1r0hSfR147D62T3GZKhmlXWofjEz5fmC53MJ0qrz503Zs7kft20befJgNWPupwtSLySC5H968ah6eHpurCFXjo5z6KKbbRhpbzK6LOuswHalzgx9pWp5yPZUAtp9W2nWYaGV2cAfwLEn8EtMvqtcSAjXog4jWBqAd6JE+2NuBoKNhmyBARGsT1OgZQoAQ2BEBOut2BLCjj5fQKxGtGcpFAe4c9LWHKCeMBu7Lk00qGCIFwgddotV8kXWIGEX22uQXH0zKeKGlNvASL5fwfS896zwvgf55tFNsBDM/DKkmpr+E5XYKnAfCEK0eLO2x7Px6GHkxsvjk20w0vdj2XMp+rH6T2Kbsxyb7vBdkl8zKWK7epkm5sXadsJnUGvbJofTvhguniExzqhhbc9aqra8YDtyhUw9pdvcPXYbB8hIez97NjysJ+zDka9s2nDUSnw+ni+09ANGH0JJnP0TYHN/vAWA20/Z5ZoOPXzB7sj7EIdZeah2hzrpUJ+p3H6lKRGsSvei+nnza36CoXhvKsOtjRLTuiuD+nsfaWyg6wrib3ryKFFzsnycNVyz6IhbNgo3giKEWiyKKR3gsYHExg5mKCjMGGcNi8QmzRGRWqYgq5rMRi6Spt3N/FJsuOi56aARvlwOYsfeOhG7jctVRXTAcwvDjA9j/frD/BTeCLmxrYgb+saxIP2ykDXcscSMHUVGH8gNbSicxu5cz4ql79IjGUBRTWG/1x9x05A0bNRBJGYn84Q4GqHVQW5rthJHCan87H410aghgz7pTw+XY51tCr0S0ZlgBCnCjarDnQNDyCJlDWxcCqx/3QLE9WiNEq3yp5Rc6y5tTHEzgqQJtkw1moY4q76yDn32x2QPRGphf8NJgk805RCtyLLsom0F+RfSRIn1dUtzSi9JHEftR8eXq4pQOX+dpKfhlKmE/dug5l9utsh22z4yFqzVNEq0Z6zNGzssbu1ZB3MwbFiRaAx7sSeI+NMeArZlEq8czMobDGuDa9lC01GGsPW9u6rh9uKlHWrQNPlfL49I7H+kl7MMU0Yfo0rMfImxOfFi7ga/BNXzK6IfNcgmDsy8YOBEP6bWXWj2osy7VSf1mXhfCkn/j9vFyW6XSwXZVvl1HPVp/ljB5G8GKh6yU+1dUr+XEyuqJiNYsuA7aGGNv4WgCkIVk2dVgCMOLObyvrioizE5htVsUipU3OhTJ4kUzN4JFj/D4SUY7iPRV8QgV+z6R+m9+EhlRbPK/E5E08Wg8E5z4XUtGPfFrX1q3sQgfYx7yLFW2EZ+j+wHbtEWVHskiGbV3KLt/de+p3tcikYNu5FG+TnL0kfy4Xp3N4WjJ1HjJ+3Uw8mcBC4BoFKS9DrzOLQn7PehmSIP3GgHMWddrAHo6uRJ6JaI1wzhQgKdCVxCePGlvLvbVFUe08i/iMhde2HM24DmoXRLYF1jDKw0xjyCxkIF5qKk6ZGPzwxz6rH9sGoacsexwb4y8GFkEV1Onk3D0gvIUxduPCvcNzUcPB45d5JJyyguy/wu1mf5hF/NJ2gTSrlM2k1rDIaI1RCz7L/R+XDC25nz5X1zAbKZ5RkZwCJLEmmLqNjfw+qcmBw3dRezY9/LUlm3kzCe0B/hemvx2GiBaH86jpKOyN+4JwwnKM3hbDmB69uhNLZPaI1JrCHXWpTpRv1OOVixS6lVXI18yH000L6rXsqKheyOiFQ3VwRsm7S0ZCeC7m1p/Q0QEcCBiH9SxfWAQ9UQR6WeMN8JDXOw4saw+pNXbp0W0loio8t4T7cJ7FhGZiVHyruVJv+Ok5PFGZOlyCTK+SrVmv3/pRCfYxQWtD5LJsa5Mcjo70sYcL4lPSp77bye1TCw6sjnRKj9CI/SfPydPNCVyHRjOBymsqAg1ZueiNjsgkDzrduibHj0cAiX0SkRrhv5QgKeI1kAoN6iKw7ZnVKA/HNH64RausvOTqvl7PenUITiG8RPAjZ5jLzWPCtc2PVrj80se+uL2bb7UenBQpJRTBEzD0hnL8ojA9IGRRcAa0UtR+9GIPAsXNLY8NMxjPwFC+MNXGK6g51tSbpRdJ2wGoYMguRfwpLE9LWLkIM7WrI3PtvsYDoNveBjM4MKq7Puz2QBcXfFif/aLZdxr3rUPH1Hdmm2E9lhnPpH9BtGHQDyQOsBXXV6rQl/t9/xlcQYX4wWc309hyouMuTm8o3sE4sxDnXWIfur9iicbFTnF5dp/velCZejuebS2kTJAqaqsXtEGULQhEa1F4Wy1s6S9JSMBfESM8jSU0VOIiABxbYqkiML2EUMrEkVkfNj0RngEzgY7//9OEVV6hJKciIpAwkTSZGKUvGv5UpZVkU66bt3zrSLZtufwoJ+d9jms/zckIlcQGIAT3o6LtPF9QDc/dmuGhdUJjyzyxdr7Cw4no5ikCMF3S4T+cXOKRw/FPzjUNmxEDSJ0pyoEtLrhUecni0DyrDtZZI574iX0SkRrhg2gAE8RrfZFQr18TwBW7Kubl9D6AOHNJS6dX/NfuHnlDwA7PMKHeLgQ1NbK62mHJlewWKE4OlzuMxuYqHnUHXi/0mfA7m2avsSZZE9VhscKl2L9OJ66108Sb0kTOMWFQsV5arzVhcOsQh8vzIWRJamXluwHE7ru/Zqesh+HrFa2Xr94VN4KuxoNskBayq6TeorqIGxTanq297DIB2p6m6SJVkQROHMxO4RdGIeBzPmlXeitUGdTPjdEL2XHyZA8SViWsQ2VOgE7HyG9/8Ul3Id8yrsfpm2ujmBwvX19RKvyfH8yPrZhlxDqrMN2ptadjKwQ9vwFc/3DXUZfZZt2i2h19hZGRhiF5HabfWm97iZNs6eJaG2G2yGeStlbOprAT7Ty59QH2BJRKMg+QhjiI1giER4JT74SEVWhCCQRkeGmEHPOmkTkhY5P+o6e1m1SLjtffIRodVMwmNr0vUfZ5zzPI6rurNlRWKYndip1QHLu8y8YZOtDEZVDWNhRTBKOKNGajLyx01yY9yRc5A/Os1u/J4uctwn7PcQGSGOeDAKps+5kgOjZREvotSdEq5YMnSk5+MV4NwuIA24lS2dDeQtPaS/p1cdI/Quk2c9wsYCL2QxYU/YFb/414AnDxdc8MJOcyxyXuETrMhF99YHQ/TJbEwMPcL6tvZFMfkZPYB7PM+tLTN9EI+ZXU3/SdTPZu6/NGMbwBE+ej/xKJkaSisuZdjnZ8ptdNLG8el59cU3Li5PFjH5hNu/TS2n7qWZT5fFNz0flaeXXVI+c4cICbt9+u2vLbkR+WeUxU1mCrJjuWeOWIPoHEWU29hp+hjvLptw5ikukPb747xhGebrx9Wfmkg3LkalD7nnJdzErH7RtH5n9FkthmTOuuwcYeYmr7UJfB1oBrcpmzP0yhLWuU25fwApsrPj/VsVh+LFne4iG9gh1Xob2fIASlwt7jdbz83vcNFnTuz2zn3sDVsaQN5CrV2yPbrs29NpcmmZPEtHaDLdDPJW0t2QkgI+Mw4R8s0N8A5urK+6MkIwWQkWyBBDMjGBhqQP8ER4xgikzessbURX5+IqJpMnEqBnR6tMtZ9DgXctXXUf45KYOiETiIDDYOdLGSpdk5t61Pt6m5GGpAxKRMNE1H/ACDRKtCP0ndZ5c7+qdAZ9Cg9vG6I1H+oTthPxZD7H/n9KYybPulMDo0VxL6LUnROt+tFoC8P1IWnIUn5dqyf4P1VftHexL38MuVPsLbW0iy7Ho5VjkxNhhEz1h+j3lNn2yj67pMYXtBpYsz6un4NJpnnVd0195efqgVyJay9tFWz2m7S0VTeDJ0eohiNIRAenIpVQfQYyyI1hCER44Tz5ORXkis3TSrklEFSaSJgejJOnmy9Ea1K32UdAi/Iy0ShaRZ6ZcStmaW/zKjibKjbSx08Do+AnCPR55lNJJjj4c+zWwxkVLpsZD6/wjFvmDWwe2jaewamuPo34JAYZA+qwjnI4RgRJ6JaI1Q/MlAM8YrhNN3VDGTohVQAgrz6bdo57Pq8Bo8S7yZTkWvRyLnDgV5+sJ1+/ptuqXfXRLjylsDc8VS/RTPOu6pb12pOmDXolobcc22ugVZ2/haIK6ONIQhh8fIIIF/J74/ogAbBSKmH04giMWBRCPIvJGsNgRHjL3dh1gJYgoQca1HVFVR17EImmUfWDa4CJrZFQdNNWtkiimYzt6ImZrMRvIiXjRI5Rs2YTt4qIOY9FV9WrF6MN9vdHtSkTD3LyKKKpYtCT7JouJvBFrtEHkj5XnWEVBmuugno2RpzW6ftvY3ahPQqBGAHfWEWLHhkAJvRLRmqH1EoBnDNeBpgliqQMSnqYIx6KXY5HzNK3o8LMm+2hPBzFs03lJT++sa08TXeq5D3olorVLFhWXZXd78+fxxCNQOgolHAWAl4laCgR21a0HR0SNDEKfECAECIHSCOx+1pWWiPorgUAJvRLRmqGJEoBnDEdNCQFCgBAgBAiBvSNAZ93eId/LgH3QKxGtezGVIoPsbm+7knFlo1BiUQBFADupTnbVLRGtJ2UuNFlCoMMI7H7WdXhyJyxaCb0S0ZphQCUAzxiOmhIChAAhQAgQAntHgM66vUO+lwH7oFciWvdiKkUG2d3eWiDjGs0sHQXQqNuTfqgF3ZJH60lbFE2eEDgUArufdYeSnMaNIVBCr0S0ZthYCcAzhqOmhAAhQAgQAoTA3hGgs27vkO9lwD7olYjWvZhKkUH6YG9FgKBOCAFCgBAgBHqLAJ11/VRtCb0S0ZphGyUAzxjuSJqqIgG6uHYC+iOZColJCBAChAAhQBVUe2oDfbjDENF6PMbZB3s7HrRJUkKAECAECIFDIEBn3SFQb3/MEnolojVDTyUAzxjuAE0Fafq52MI7Ky+ZDMNh7V/h5ncFVweQloYkBFwEcm2YMCQECAEbgf6fdaep8z7o9dSI1tO0VJo1IUAIEAKEACFACBACh0Xg9/d3JwGIaM2Arw8vKanp/iwvYTD7qJuN1/C78tOoVBgghSb9fggEcmz4EPLRmIRA1xE4hbOu6zpoQ74+6PXUiNZdL/lt2BG2zz7YG3au1I4QIAQIAULgNBGgs66fei+hVyJaM2yjBOAZw3W86Q8sl1uYTsmXteOKIvEIAUKAEMhCgM66LLiOpnEf9EpE69GYG6UgOR5VkaSEACFACBACDRHow92q4dR7/VgJvRLRmmEiGMAdb7qq/yEstu8wetM9RtnfngHuBlA5kQ7HMIYneFJOpcMFrG9f4FrzMh2vf+H+O9WP+9xQpQQAlhXAfH48BniqB/XItYDt+xT+qvn8LGHyNoLV2SP8uX6qZslkqx1gtaqiN691O4+X7GbyB6putN9tOV28hFxge+JqejVlchWOGcPUgU9vODma6E1JrOaBkTeNyRbOHzS7qzCvc+4qe4l5iObZO0DMBn26tW2/pA2HZZeID5lOR/B2OYDZxRp+Ezbs6uUdWAYO/Z/Pzr3PbSdivQwXsLiYwaxeYrplw5rSdmTs4NQUiwDmrMP2Re26g0Af9EpEa3fsKSVJH+wtNUf6nRAgBAiB1hHYiHeC1Pts63JUA2xgMgFYBSJe9ydHN0ais64beigtRQm9EtGaoRUs4EZIPd8cPznJqkgXQaxcaCSJJCShJjM5IfOpkZuofgDs59yx6gnbv2HkqvfYCUxeGTkL1TwUYSQOAq1I1nAIw4s5vK+uKoJXJ8yYzA/nZl5YcEhhHS93nlyuzQQuv+9FflkPXjFVY+buw9LRE0KOJmM11lUUE6kjTihqJDrD7vVGpowQbUAR6F47nMDbaCXsG2mnShcYTFuz4eqDQ8i2zuDxzzVwjhNhw9dQp9kQhKr4uKLWfczOzTnq3uI/sJy8wWjF9GPln91MYAIr7cNGxmZGTQmBCALYs45APC4E+qBXIloL2JzMvy++57dXvDTL3gyZ+KErnRO0+0WBqVMXx44A5eE/nAb7hv2RzEeSrHy3NpyZDmcJ7F2P3j9q/LPOOqTaaicc810S+XhLzaw109Io6G6Ne0N5nErolYhWtDYBHQblEq01GcmGc4gjZSga4dUJotUjl060ul/XbMLYJZABrL+xMe4AnjWiD0MWewnOnyUst1Pg2Qx2JVo9c8eQghyfhBwY/dttBHFXvxBh+sDI4sNpM7mE73vXG1P1dzl4gVvjw4FNtCbsXVtzGEx3IlpjNpwkWhm5ibRhCxOQpOiT8hRO2LnwyBaE72B5CY9n7x4CtWMHXMbeSU2PC4ESl4vjmvFpSNsHvRLRuqutbmBy+Q33/M6lRR214JmEtTcV6eGNiProELmwK/T0fBEEKA9/ERgbddI37I9mPsni1I3U2fihjXBnpULYEkHsWYcGnHEYD+fCCYrr/gvmh45g1EhN3VkOPafiDfW7jHTA03iSEsOV0CsRrRmawAKeRbTKxcTDgzUPVpNIlJfhD5OtD4Y+a4St26buI+olGZArTrTaJLL/Em+QhtqXOlMVNqmoFehSDW1PzFJEa2DuGLwx5KaBO3Ise1PD9IGRpSK+WWg8f9EyN65KJ5a3if5ChLN3XX+2DcZ125oN5xCtFT4CEdeGTa91fxtf/L+wc0auVkXoggXoiGjN2K6p6Q4IYM+6HYagRw+AQB/0SkTrjobz8wM/f//WaaCMCJYd+7Yex9ibGQnljs/O2tcbPSVVWRmpN0KAECAEOo9Ap4jWDSyXA5jaudE6D2J7AmLOOvzogjv5mtfnnhERie+ohZZCtpdbGYXcwgjoLjcb2Fxd1WQ/XyOmIxi6r0DDEnolojVDC1jAccTTBSwWnzD7mnOCy+/FWSVqhcXiAmazVAqCVOoAk7AV+WLrsGlF3sXksom3CyuMwQmBVvktNW8J3ublVnyp0b/aBHSB8Xpkj6ZSNsRUjZl7KTmajGWHomP6QGOief8ym7C9KQ3b9Bz2WHtX+UT1udg2WBGU2kcHr03Jjw472fAORKtuw8IbFYw0Ac48EnZez/EGXv9cw6eWOqO2WyJaM7ZraroDAtizboch6NEDINAHvRLRWtZw2Nnjj6DYfZy0vQXSF+lD6x/QPfUF9PQ8Ipz1Xss/j3RO0EJyMR5uoZoCxt8N+Mz0DOYY/pz/mLoAmPztIVmNj+wNayioKRpjBB09MPOM5/HPriXhMeGgw4RqG5Vfi/SK2BpGvzHd8XewunCHt2aGXb9AiZ9Ty6HNGgjx3UNLLac1FA4lrORGvC6Ci+87TLW6Bpi1g2ljpFRz9h7PDIvXdbBS8H188DRmH+x/tZQvGHuL1+3w1ZAx16K5JfvTuaT0ovD0tpP1LDBz2WXfK9W/rf30WZdxnno8WLncki/K6KmFph0iWp3ZsfXyAOdaxO2uAJTQKxGtGVrAAo4jnj6MwkDeUHhdNmTuy2TYvUWquUQrVi55AFjed15PXMMb0PJyDX2B0L5U4AhOPZdl09QB8bmXkkNt9HaeWj0nrzOWJDhV7lpMH/wiXeX3jGGidDKG8RPAjR6ewO1FSwVQgGjV0xXkE63mPPxEK9aGPWk8lLdqRfT6vLJ9NsyZVpEfWP7ja0HlbU3YufBorVMH+IhblY7AT8JmbGTUlBBIIIA96wjI40KgD3olorWgzek53At2q7pK2puKaApGcZhCGWdqFVmikanWPTk/h346J3041zpk5VN375NumqL4nXMEb4n87TevofoHW557H5t/PlZDwdSJ+16AuTf72ijN279hcEuZMkamXW0tLmdad6JwbryWRwobzDz3jX1F8H/Ijw/GOwW+tofjgLHcwpTnjRP/MHaCaWPbUhzT8nUdqvdCuVeq98bku7437VnaISlmDxJZ873SAiill+S6SjrApNdOeN8T72e77qu+LDvJsy61KTl8j5mCj783q1QCOX0Vb9thotWTom/X6ZfQKxGtGVqIA167et+81rlLxII2vd0wh58jVhGiVXm06uHKrkerXsk8RgArsq8KI3fIJE9+S8887PyjnFDSqhli8GJtDK+MzAqN2DHMi4/fgzglR5OxbKyxfaRkqezMOsTNv9ee1LUcW+41wkIbcu1d17dOMKorUvwC0YYNxwqt5diw9sLnIVZjdm7q0/8Rg4jWjM2amu6EQInLxU4C0MOtINAHvRLRWsY0wp6OZfpnvSTtLXTv8Ing/VgZOiv563TtGae/GeekmLLHRNQUEKKno09CH9M/HI9KRCFY33hJWZH552M1FEJ3fs25AntXte/WygRSZCKriXA5mIGOW8qCkzIVsDWMfmO2gnnebpOs5eA4EvhJpzax99YvGMygjo5E2KVFlvnqGjTBD2NLSdspVddBrumqELHt5GK9S2PmK0jG5jU1JEsJk7cRrAJpA3Q5HL0g11UaY2Whnn02ue+liFatMDRiH1eSJM+61KZkE602qUpEaxLBaH2Z5NP+BiX0SkRrBvgpwNXF1Qh/qNJP+lzz/aE0qXAFRmyKr51aaoHtM8DdAOo/LcAfWuKXo2lIjiLeBIx2xTd1YA5h+PEBQlp/VTgz5CqUn9WH1xjG8ARPnjSfSrWCCFZfSt3x3TmksGwuR3O91WEcaXmxmBg7e8DlXhGbUsOLBVzMZsITQv7D23v1hKwmfFgbTuO4gO37CN5YGBM0t2Hz/GRFzSrLdPOzqvWhwqDUf4N8mag6a69SdMaWSE17ikDqrOvptHs/rT7olYjWkmbqz/9faoSkveUQrYECp+4HTPUi7abz4fPCEK2hnPSImgICu0yiFZmrX7t0idRb1R884yVlLVBDwY548hiOec8yLo7VHNw2hWpJBAw5SeQUsDVjjGjNC7+tYJ63cfPXcjhcDYTQPiLklutT3m0dojU4mKf1AAAgAElEQVRWF8EO4/d4xOPxkx8yUnVJ5GSSthP4wJNd18H3kUcnpC3iFTNfsf1hiFZ/TQ3n+dR6t/WCXFeYPSO4zyb3PXU+IOq+IPZxBUHyrMs5VD2kKsdEpVzM6at42456tP4sox8AmsJQQq9EtGagXwLwjOF60LTdirYCIDdptA6cW0ihrSTeuXK0qd4msphexG1Kd1x978OGjwsRkrb/CNBZ108d90GvRLSWts3yec3QL58Z3ogGOVMzjE59gxodn2dcOnQ2mpMe7VWEJ1rTtRoaerQmZfXfbYwXenRu+XD18TQxFSiiWygPv2+1pGRC5d03Og6nfUjXvIgTrTn2EarlEItSNLEoWMcjtU0FC+wi7NLwaPXXNVDzwuCX1pG2q2hpvvxReGn5UfbVkGhNzQVHtNZ7jmlTVjq6INHKnnf1gt3DU+sz+YEpEWK/U/8Buy56t6Icrandw/o9bZeZHVbNS+iViNYM9EsAnjFcD5rug6RKLDCnkII/iffuYOfJsft4sR7yZWEHT1sFMdqda9u978OG254D9U8I5CFAZ10eXsfSug96JaK1tLUxoufVzM1eaAiMvalopioFlT02e+l8PIP3+28eIh7NhW4/63hQJfLWp3LSI2oKCBGwRGuJugCB8ZKyYvPPe6o4qxoKgUroP5sNwNUV97jFkBpOm2K1JPyGnJTJqomgerHzSxq9e0O5MfUCYkRrpn14aznEifp9Yy8w04hpHkDoSR0Qq+3hSR3gT9GHwQ+jo1rTSdvxerQ2qOvQKHVAei65RKteU2MKaa9BHR+RGk6LLECuqzTG1YrkuaaNuhXJfQ+3J2H3cSUJ5qzDH6vMXnjOFlAZGlynMXxvZVt2z6O1jZQBJfVKRGuGBZZdSBkDH23TLpFU3dscuqPW9r4GdWeOTSXpkg03nQM9RwjkIUBnXR5ex9K6D3olorWstbGX2jt4Ngo5lhoBZ291eiI79NkuAGJ77ImcijURaL9w+XJWRvPWB8gynQRO1RTAvqBjyARMm9h4cVlz8s/rqYr06CelO+13K4QTMwe/V2WZWhI+W8bIVMLWUjUdYrrDyGi3USHXyl7z+zD1addQwPSH2TuMfhyyHmeXpizlirDF6pJwihjr0Qos9ZhM7xGsTYKo62AU1K0JaZv0j8slUqDtXlMj7aiU0ktqXeEwjhCtVZHE0J6F0WG8f5+N4846zOoQbTiOX3P4ZfnFPR6u+J5Kt+wWl+I6if3A0iqMtwsCJfRKRGuGBkoAnjEcNSUECAFCgBAgBPaOAJ11e4d8LwP2Qa9EtO5oKlYOO4fc3LF7/fEce1MkkTG8J/diKJ+/fD0VBbCs2gjTv2aued8UBTkVzkmv4xSVwQqJBnDzqZtz9ddqMGssROo5JMYLy6oIrV3zz1vYOsW89l1LQlV+99eDwGCvCLJmtmbngMzXnSA4m+CWU8uhjToeceyrQlhOLQKxIo16D5G6CK4O32Gq1TXA1BxBry9ts8DZTsm6DrF9K6eWyQIWFzOYPVkYR2vIqImrdZR2yEnpZbEVHpqxdYXDeAp/G+57pfq3z5Ccsw57xNY4daUmh6p1I2fgOZ+xcyvRzntnAIBgdEyDQUvolYjWDOBLAJ4xHDUlBAgBQoAQIAT2jgCddXuHfC8D9kGvRLTuxVSKDNIde2uSt74IBB3upO/ROm3VY+iwSjsj2i7YH7tdtiR/IE1HZ1R+4oJ056w7cUUUnn4Jve6daC2MAXVHCBAChAAhQAgQAoQAIYBA4Pf3F9Gqu02IaO2ubmzJSryklJltft76MuN2uZeWCKGOTNnIRdkRmU5FjN2wP3a7bEl+Ilo7vXy6c9Z1GqajE66EXvdOtB7zJb8E4EdnZSQwIUAIEAKEwEkhQGddP9XdB70S0Xo8ttkHezsetHMlbYkQyhWjePtu5RAsPr1Od1gC+2O3y5bkJ6K105ZPZ12n1dNYuBJ6JaI1A/4SgGcMR00JAUKAECAECIG9I0Bn3d4h38uAfdArEa17MZUig/TB3ooAQZ0QAoQAIUAI9BYBOuv6qdoSeiWiNcM2SgCeMRw1JQQIAUKAECAE9o4AnXV7h3wvA/ZBr0S07sVUigzSB3srAgR1QggQAoQAIdBbBOis66dqS+iViNYM2ygBeMZw1JQQIAQIAUKAENg7AnTW7R3yvQzYB70KovU/JV5/4Bf+Bf/27/8Tbv/5j71guM9Bjl1fxy7/PnVNYxEChAAhQAgcJwJ01h2n3lJSl9BrP4hWmbvkgyM2hMX2HaZ/U/Dl/x4HXOZlEULIf2NY/67giv+X9ftwAdv3KbQgZv7E6AlCgBAgBAgBQkDRV3/+QOl86j/LSxjM2AHZ3hmdr8ANTP5cw+diC+9tXBpyBWr5LlPi0pg7pdLtiWgtjWh7/fXB3tpDh3omBAgBQoAQ6AMCdNb1QYvuHErotQdE6wYml99wL0nLzeQPXD/pBGc55aMA30zgz/UTwHgNvytBser/mHwP5x15qSsHDfVECBAChAAh0BMEUGddzlzZufhwLj4ucjLxC+bVR8icjgq21UjNYSeI1vbvMsX1WlAd2K6IaMUidfh2fbC3w6NIEhAChAAhQAh0GQE667qsneayldDr8ROtmw1srq6k1yhzHGUvcS9w24JXKxZw4bkDrmctk+0O4Jk8WZtbPT1JCBAChAAh0CoC2LMOJ4SI5via/4L69tidD44lqiTjUEi22sNdpqxekzNqpQERra3A2kqnfbC3VoChTgkBQoAQIAR6gwCddb1RpTGREno9fqLV0S0LBXyA8wMSrQAiHPHJSg/ACNg7eJYhim4qgfXtC1zz0Erxb7wWL6Z1yGX1g+MtKzx55e/auMbfDazGsFh8wkwbzxzXkq/y0JVzYwGgmheQMY7mzRsbv06r4JmjhYFvCZu4yHDUrfQo1jDwtpM5G9zfngHuBlDBMlyAqRd7nDGM4QmelNqCOAEnG2YXa/i9eRVez0LJaF1iZFXpKHBzdkN49eeU/SnsHTu0lRKyO2uOsX4wNh96XrdH3PzNCbDnn+FOhjez3xg+tj1Y+nbso163oTXBeg6t111tOhaeHdMtkymll/tvFfpt4ubXmQ87bS1xmwCxT6ruuP2M4I2tk48aRwcvzZ4wa8Jdv5g17raJpXrB6A2q0Hl3H8c8v880MyUuF5WVeDxY+Xy/5t6oj/1e1zpEtO7hLlNUr/tVVDUaEa0HAr7BsH2wtwbTpkcIAUKAECAETggBOuv6qewSeu0f0dqi12gW4DKFQE3+MILyFW6scElOuHxq+Vr5c5+aN6wgNkGSruD8LkkbUISdJEI5GTGA5eQNRiuWC9bKRbeZwARWIMiTiyqXrHjhV//tJ4y5DK831Uuy4Z0kwzGBk7CQHF/PrmCOrYifWrYw2ara/MByuYXptE7ZwPGtsFEEl0kw2uNWxI6mF7ONPU4KJ41QGg5heDGH99VVRWw5hLVXlzLTr6EfgYhtQ/g5czZLIzsUuR7OoYjBKmwPGlW0mcDl97346NDA5l05fipb2zbSef28IMR0u5O4QL1OU+s2hoGpH329+nScb9MVaZepW2lMEb24azK9Zk3sFLbj8Sec37Nc2vJ39gGCbQZsX/o+h8/ZDC7knpeyJ4xNeu2FEbqaTjFtYlcJzB4R28fjz+/3EpN11qVE4+ubHWEqXznftOpUAqnnW/29w0RrC3eZonptVS/hzoloPRDwDYbtg701mDY9QggQAoQAIXBCCNBZ109ll9Br74jWzeQSvvkLfHml5wIuvNYEaTV6071Za9lShI0zCzs1gpMqwSIuqg78RT9scsHJcesldjWMPS+DzpwEg5MsOpKUxaNS/ZnB8hIez96r8FR/GokUseUnL6PjCLbTIsjZn3RbdMm6qkCaInsQukySSt7UGb45T+ANAGYzjQD5WcLy8QtmTzrRb4KOGt9Kj+G1BzbWdgqcE/dgZ4zqmZNPDv4Mev42mVqP6PStcjnaHruhDyTgpgipMOCOknpqE3e97mrTP8tmulX4xfSSWqMY7OQKg8kEYMU+BilPb+PDkNQHYn9J2mTlrauR5x6d4mX3ny3JPUJ/LGHTzl5W/jiL9ph71kU785GqRLQmNdrGXaaoXpMzaKcBEa3t4NpGryl7C0VR2NE0tmyhiBDVzhshsFMUkz/CIRalIK4j/igQVRCQvReIAoHin50r2p1HKhrD7CM8Ph8Mtu9n8CijSmJ5qlN4N49oqyPkdB0PF2u4fbk2IsuwsrZhx9QnIUAIEAIxBFJnHaF3nAiU0Gu/iNafJUzeRrBqg2UFgHzAFcG1gMXnC0vO6hDAJgkV8Sg0qhFrYbU+byGvPceI1vBFryIDlccZI0y14mOCJKuCf7WR7YJkWKI1Jos7MeMiaYfhBwg8m0wOXkZD6Qe8hc5swszCCfwEuCELQpdJWdFznsDb6Aa+BnXF7c1yCYOzLxgYHtUm5klSC2sPGKI1ZPM+4kyJiZ4/kmiVhNDiYgYzjViNrluVvsIx1zGs1wDXtnef1W5Xmx4worWBbrkYCb3Y9ud/MZSEZgC7arqOrXg8qRH2lFwTtr0E5DJsOyW7Z4+N6q1mAOByMIM600idtxT1/J7uKvlnXUQwD6nK5/pyK4pj7WlO/mE66tHa0l2mqF4PpDciWg8EfINhMfZm3ymCH1Hl+KmIEHxEjxktZX8QduWwP5ano83EkcrO45W4+3vuJ6n5Ju9csfuQ5zd1zugpfwwHBUvPGLyrAr9ZEW33cP7A0gTJdwX5rIpkEdgJIhorawMTpUcIAUKAENgZAcxZt/Mg1MHeESih1x4RrXXob1svbk0Ar16eveSc/cV7CIvFBcxmpkehcQG0LiOpS1ptlTkerRbhoV0O2Rd441KG9kzCEq315Vf3CA5x5/X8b+D1T00a1pc0tyhZ+kLthuPHxjGJI6E7B6cA0aoTDm7IurunpC7dog/MnMXln3tUcMLjDN6WA5iePTqeuboUqfH/Iu0h9fIRs/lat25aCSEfZv5popXnMJZ5JP02o+gya90yolVVWPeSqNh0GM1sGuSLXa5um7wU2mtU2UcMOw5JtadID50qd7HlTY2wp6RNai+baZ1eiNzVAb3HTvnUHoG3aVfv+75dNDnrgjJSjtZM9bV3lymq18xZlWpORGspJNvvB2Nv9v7tRFWZFxCr2K31AXuHiJbkvdATBWEgGCjE6951zDQqqTt8zvlmpGeRwgWffxrCeAzwea7qRnjsIRVlhYg4Eb367v9WpJWHaBVXBREZmJS1fXOmEQgBQoAQ8CKAOesIuuNDoIRee0O0thFmZ5tEM8DZRZDHUuPSGdhfvG0vR/syEric/Gw2AFdXmrcQjmgVodecqZJFuzj9IsN7xzB+AjPPbOByCXYF5QapA/yymFrRL5Es3NYg2bxzsXPa+nPBxi7dzjiVSBGcvESr7yWhzk2putV1mbx0o+csvSxYmPtgBhfjBZzfT2HKvTF3TB1ghMbLWRj2YBEJuTYf8+BAzz9FtH64xd70VAH25qDPgWOqpwfQMBh8wwPDW+VcVi9D2nrd1aarF7tM3fJ1XuV0RnrfWHirD0tO3mEDO93urdQBVRoBmWcZsb8k14TmGROTCyd7+KIQ1VtqH7dsOrzH7Oei0uysC8nmnoFsf329qb159zMr3yjd82ht8y5TVq+H0RoRrYfBvcmoGHszPPk94fPGuKmonx0iWqJEayzCIRJ5w2/Pjkerj2itI7lUWgHlXGDjU+ERLPjKWtTOEn4i15fKyqNhFN7NI9qMD+PqvmLdjZwUW00MkZ4hBAgBQqBFBDBnXYvDU9ctIVBCr70gWtlhbYa+uAVkSuigCeD8IpFTXdlLOtXElx1KU11CVPiNuNl5UijgiFa3f0USiRQBvjxOrgfCRuZfrItSNcnRGpRFU6Z5iXRzkTpesch8n3HvBnecSiQZ6uzi5LnYOi8FKnWElnbB0iWGVMLNuQ5nM+YaeFGpSF9sMa4nPXWEaQ/OepWYVXnZLBl8dhDzAsHNP0W0xsMKnf3Ekjm8JiSxGFmvu9q0/mKXq1vHW/36qQrbE1uLr3ieGdpnFhJzvcPN8ElrLXnsL7W/YNZEqTaxcySqt2ybjuwxJQ6zRB9NzrokNuoc9Hi47mFKgSG6RbS2fZcprddD6I2I1kOg3mxMjL35PVr9BTlx3p/NIlpCd75YhEMqSgFPtIYjufLPLjMFmcgDa0fR1LlRY7lZU3jjixpGItoSRLV6d2B0bkzWZhZKTxEChAAhsDsCmLNu91Goh30jUEKvR0+0hr72ppLpN1EWGnA9r2AgZYBvfHsuYg7q0iSeGC4WcDGbgXnpMNuIJPda7jvrIgMgSDDhNaV/SVdj6N6sSlJ2UXqA863fM1eQIaqtlZ81ML5Ow4b0mL4EauHbTLYqP2Z9UY/JZo7LnkkVG5D9esYRsw/hpIjWIQw/PmSORt/LRFiXGFmV3rFz5jYGE5jAiv+vnm/XXkO7j2/NzbMIMDb/DHea3fpfyLDzj3uP+O3BzivpX7cq5M23JnJ0nGfTuix43eL0cv8d3y/S9jGGMTzBE1uyfF8EXiCv2jb4vjWCN+bVWrURu0RIn+kxF7C+fYHrap/DrnFf8RNVOMS1OVcOW29mf/Y+7rXp4B7T5PTKewZ91mV0W+vQzt+d0UnRplYhloyzuqgYsrN93GXa0GsbWMT6JKJ134g3Hw9jbw6ZF4hK4VKkIrh2iGgJpQcKRkEgohSEyHaO1kTqAO9Hucx8sla6L5NoZef9I5y9r+DK/shtqxqFdyB65+oK6jt+iGjVHBD4EWlH+2TI2txM6UlCgBAgBHZCAHPW7TQAPXwQBEro9eiJ1n0iXwLwfcpbdiyfl2rZEfrRWwgnfzGsfswZOwuBwdfcHzLcnXBi7Hz60o70kqfJDSxZPuOWii7mydJO69M+69rBtAu99kGvRLR2wZJwMmDsLRUlYY6UjvppGtGSzNGqPvipNDjRKIX6TL15nQCsVpx0FHM1PW79Hr31x6jmHq26Q4Uiat00Lj6ZasyxeIcjmERfiIg6h9TNlRVnk9SKECAECIHSCGDOutJjUn/tI1BCr0S0ZuipBOAZw3WqqRvS2CnxOiNMGCciWp0coLbW9Ir3ndHoKQiSKL5DejGMwPBQ6ql5nPJZ11OV8mn1Qa9EtB6PhabsrUkkU50uS+JgR3BFIiDYE6ExFaosEsSM3ghFtmjRF55os/nXgEd5CY9YEHUOqgAyERUhwvrtqDI7v6oetZWKuFKz8PU/hOHwAz5YdwozPfqOB5r4PoInIuYSeCsv5HqWjJQVBR+fVC7ZKnpDyM8wU/jlyXo8a4MkJQQIgf4gkDrr+jPT05pJCb0S0ZphMyUAzxiuQ03bq4LcoUkWECWGExGtBQCmLgiBAyLQrXyebQJxumddm6gevu8+6JWI1sPbEVaCo7O3TuWPxqJM7QgBQoAQIAQOicDRnXWHBOuIxi6hVyJaMxReAvCM4agpIUAIEAKEACGwdwTorNs75HsZsA96JaJ1L6ZSZJBjtLfNpA71LwICdUIIEAKEACHQawSO8azrtUIKTa6EXolozVBGCcAzhqOmhAAhQAgQAoTA3hGgs27vkO9lwD7olRGt/+e//xPgl+dCgN/ff8H/uPifcPvPf+wFw30Ocuz6Onb596lrGosQIAQIAULgOBGgs+449ZaSuoReiWhNoaz9XgLwjOGoKSFACBAChAAhsHcE6KzbO+R7GbAPeiWidS+mUmSQPthbESCoE0KAECAECIHeIkBnXT9VW0KvRLRm2EYJwDOGo6aEACFACBAChMDeEaCzbu+Q72XAPuiViNa9mEqRQfpgb0WAoE4IAUKAECAEeosAnXX9VG0JvRLRmmEbJQDPGI6aEgKEACFACBACe0eAzrq9Q76XAfug11MjWvdiGDQIIUAIEAKEACFACBAChICBwO8vy1PV/B8RrRnYZb+kbCbw5/oJxutfWF1lDERNCQFCgBAgBAiBAyGQfdYdSE4aNg+BPuj11IjWXS/5eRZStnUf7K0sItQbIUAIEAKEQN8QoLOubxoV8ymhVyJaM2wjC3BJsrLuiWjNAJma7ojABiZ/ruFzsYX36V+AnyVcDmZwQWT/jrjS44TA6SCQddadDixHP9M+6JWI1uMxwz7Y2/GgTZISAoQAIUAIHAIBOusOgXr7Y5bQKxGtGXrKBpxIrgx0qWkpBH6WlzCYfdTdjdfwSy7VpeClfgiB3iOQfdb1HpF+TLAPeiWi9XhssQ/2djxok6SEACFACBACh0CAzrpDoN7+mCX0SkRrhp6yASeiNQNdakoIEAKEACHQBQSyz7ouCE0yJBHog16JaE2qOavBZvIHHs5lBEzWk+nGcXv7geXlAPRvwmaPY1j/roCybqVxphaEACFACBACh0OgjbtV7TQ1hMX2HViQ6uH/WVGzhxZI8mzCtaw8TiX0SkRrhpHgABdG+MR1PoThxwf/3w/2v+BeHE3vQ9tI5EX0Yg2/N6883yv/p3koxhai3rdKXxDzdmQXbjVE6MJrtAl4Sjpj2BgPF7B9H8Ebu2RH5qYei2PEouMtD05tvPF6C+cP2mW+klnTkyGf1MFW5NeF4QIWFzOYSehtXBaLT5hVbwrs2WeAO2284QLWty9w7Xmb8OvE38f2fQpsj41h4f7myqL68WNrzU5LNxDXux/L4WIL869BY5sK61XoaPRm6p2Nx9MleHEKY5GyL9afMX9uv1PYRtYLxi5sXWRsRdSUEGgVAdxZ16oI1HkLCPRBr0S0FjQM+ZIC2tlZsHdcfjOvQ4K6U5R/cSo5P+qLECAECAFCgBAofrdi6Scfzvm75l9+Rn7B/NAfHjVSU3/fPpz2NzC5/IZ7yY+I9/SyH2hL6JWI1gwLwQD+/9l7d6VWmmBdMNe7LBFnCM4x9njiAXYAxsbCXcZESCZy8DDxcCRTihgDFwsH9ATwBAQG4M+JGGPeYDNRt657VVarutVqEuePf6m6KuvLrEt/nReu6HdBxPyVeVqVQVq/KfIGdFi3MBJ1sXQI25NbeF2fNURbkFSyiE/lLWBeVEWfoAg0Lt+7/FLyDav5M1ysGaHnfLHYzmEOa7h8MjwfMhd0QV6dWB4Jev5HcG+S0Ym58WeiGBnK287h9PNGEG3WvDhNJshvSZA1H4VYu6dLHlZvy/sNq9UXXF8zX4o8Ljef7lwl9iDtoCH+NB4uPmm8BMmKwcLvx5fFM/kkdmLcxuPF07uyM7m5WS9NeexyNvW9msPzxVp8yfP0qohn285sEjlmg3hMbdylLc2WsARIrheMXRRsP9SUEOgNAcxZ15swNFA1BMagVyJaa5kDO5/v4eN9A+9X+/BolfOIRX6plzpKfVRL4dQPIUAIEAKEQAcI1L1biffqj1tdSL3LyJMyOIRsjx3dGYpk2W5he3amo174neERrip6/9bQKxGtBVrNA+4Qme4F0iSKIGQQisRR5GuIJAuReHN4BoDFgnGoMtTqewWr+w9YbBSRGpho1CgDruGs7T+AB/nlgNOXJqnsdJ8nDhFzC8rnYqQv66uva+DcaICQC/3bdn4KnzfCHd+Ud7I6hfujV/DTmoZd5r25qhcEg9h127hfXrJ4IbHAyOJZArOVGHZZvTv6iKbLaGdTPtFq2HiAwDbnVgVTD3fDy7wxkPZ2UbD9UFNCoDcE8mddb6LQQBURGINeiWitYxDibL3hEThdvTSh7K1nojUdAWW/2DYRXh7Z200UD9PsLpE8/vPtI6SUlQ0pmqfvaLnGScNZcszR5QH+2bUQZBuz+HFOlyIAK25LKkIrFlGGiUIs3S1SfdqRWrpnt+DzbpGaTkqRQFSgOV4uyjJkv43jCipSse08S5EPtw9iaURclkSHprBqG+2Kid7rK6oztWeV6rzUYxN11mFNIuDByvXzcTuAeisDIlo9PNleegfHRLT+YE1tcO2yC8klZdwLpPn/YHqT6qnaBFyI1FFhzNo9WlyYL+FjoqvNb1crmBx9wKTxWDXgtHJasEwE+nIpWgWII+md6ysl7KadJbmYp6hKHWAwmtb8Q4RpE8btjJsiC7nQ7ni2y7l1yEQ9KBCEmnT35+kGlGdz4PLsbuLRC5kia5FYWLhHZPF0mMIOoXcxJgjPaP4BYQEnlWwKR7Qahb+MHC1VMOXzt8ldfw20t4vBbXIkECEAgAv5JaQODoHsHeYAZkREawUlfa9g/nwB62vo1DsFZW9BojUUkVVh3vpNPBEBtd8oHn5b3SGSRzyfiig77Gie/qLlUtFawpAwkWlpXebHiEeUQTYKsbwGbj4KzY3UCjqRVIjU9Bx5Au9A6Wg7NwrQdAqZZLHbbZ4V9yrPzsyIS3zkaxqr3aJdMdF7ubXS7Z7FnNfKdV6iRdRZh+0w9N5pphLA9tNJuwETrQHHsF0hqKFX8mgt0EIW8AKiVWxMkpwyEhzbh0uYjOQb0uOVSE9gXMp4zkr+70fwvJrA9dG9kRpAUqimF2qJ92HhIs9vmvm5gUngRTFSF550iLngjzW5zbAyvVa1vJfw9EcT1rZ5pAk1/mVPfnFyLwlhj1ad1iGHFxYL1U9KFtfkkxdBrN7bkvcqB01kHeKIVp0ewEy/IXK4xlMHYDAVbcKpCbTI7e2iYPuhpoRAbwhkz7reJKGBaiIwBr0S0bq7RWznc4A1i37q9qUJZW/O3UHPrm6uNQu1AUfxhIlWfCQPimjFREgNNJond1f+q5wqjNRdjaOF+jfM/JWnqXK8CLwv5SLV8rrMRIRlI8qUVXdRoAbhQOA6vqBwRUQzhiImXaI1hw3KfvmLIU8t9+7kqU7qFjXP3fdp1YMpix9xicAzh5X/UhgJwcZhBfuK6qys8xINos46bIeh927suzh2jNbtur0ztBaL7xk6SnmXfsxna+iViNYCbeQBL00dwJnWpoCP4ALNnKQhMtL/t4aMUt6EsyUc38FMRRsAACAASURBVFzDNQ8vMFIHuF9JSojW4MHCBHZyZEg80ZchVgyr+ezqzE3Kl8aIX2WMr5OR1AFcLtX/DGYbgEsjsbR7kIVI8PSB/Aaml2qOaFUHkZpbFi8kFsqLMyWLbfIZ7FB6Nw56XnMK6dGK6LuUaHXJ9BTRKhKMZ9ZgZI18b7cAZ2f8Q8cudlGw/VBTQqA3BPJnXW+i0EAVERiDXolo3dEgZM59ce3q9qUJZW+RM7YJc+0iR+uAo3jy5FwovYBdNGzM0TzZu3LFaLlctJaLcyjcGHeHjUSEISLKxG7QN9Gqo8isOaMi7xDRjB7RGvBwz2GDikbL39/Vbls+zx33aePxdMQlAs8cVmqsNg4zrsftPqM6K+u8pIo96qzDmkSAVHUd7LBd1W/X7Z2htbxNlI7hlde6M/1gDb0S0VqgCAzgFlHqXCCzxYxiX2PML7PBgkDam9MvxuUSrfr/1eaNSh0QDNnfgnCM4Dd26w99GcrMzS4Qxnd070sbG8vKqSoPFX9eioTdWKSouNianouRPLDIL5/86Hby14bDJt6atA15vFTKCONCHcEiSS4G9JTDzs0nyy91ht4t2UvI+6hNfcLx+4InAr98Up43Ske2F3jqqzP78pvDIm9fTmiXMBYZdqk2dORX3kxe44KtiJoSAp0igDnrOhWAOu8EgTHolYjW3UwjmoPRLRa62zD8aZS9Re8MgTtPBZnEEZ6IgMJ6DrUhJZB948i5cCSPW3NA3c7NO+khR/Pk78p1o+Ua7zxpe34O1rgewrYWSEUVsyWkvfRPtKaiyGpFarL7uyJ0p7BcnsBi4bzPJiLiQnYS3j5w93c/Wi43z0qblfV+Goq4zNs7L8ydiR603lkL3+MwkZR9RHXiIhD5G3qBF7P9ESumVdRZhzUJjv8H3LrOYJSjNYKg4zCGxRnRroZeiWhFAK2a4AB3Enlb/fuhUPal1/1deQpOYfr2BuLIiX+55hcAmMMc1vy/f5pM/ioPqy3bdLmEk8UCWD7w5mudc+AD2DKl5RWTtb/yxpLxX8Azy9EK8bkp6OJjprAWT4dJZDtZsi/vq/QG5shYuUf1d1yBiyDzjMvAF3fpBP1PS4glAleY4/Ay8mo1Cdxt3ZT003j3mulNnbUQTTjf2ITKDyQxUgnaZT+72BQwonqj7FLkkWswlToRqQHcCQhZ7N/SBSHyNu0n51dpO9xLuFovGLto+ijYg6gpIdAHArizrg9JaIyaCIxBr0S01rSIbr1TUPaWJVpD97hdMBh2FA+GnPNIJMcBI0tGHnA0T3ZuQY/WHaLl+HvKEsTV3o7W8mQJ4Jojza20Bu4YiKgvsRL69mg10mmZc754zkeJYfQTWt6h1AGhCuMqyhIVjRbHLqlb1Dx32aPsZ9MRl4jI15wd7RLtarzz7z2qs7bOIx7aIc2izjq0STCd8urjvFg3t9L5H3i6dOvpoDus2LDbO0MbQbtIGaDkqKFXIloLtFoMeOICiRs2/KUK9+zQW9WYm+iDeT6Gkr6HN6a4F+7QEasrXxvs6kpAvREChMAwESg+64Y5DZLKQWAMeiWitaZZd/vShLK32Mux+ohd2dMWEwHVfxQPiwybNPfZXSJ5mAdrnozEREgNM5onP7dAzspIIaXzTUGEWMBO45FqX3B8J95NinQZGCNni/smWt3ISHSUWCaa0dvlojo0HU7M9zuM/eKJ1vJ51tun0xGXJfYewSr4oUZHXOqZ4DxBFTF47hWE1gS9i2d+Xdfas/A699deXKeos67AJDgeyoM14OFa0FXlpt3eGUqF9c5z9iFn9QXX136kdWnfrH0NvRLRWoB8MeBEtCbQrUS0zp/hYi28Pb0/Mw+X/NFflAUGMKqmGVf7AHajmj5NhhAgBKIIFJ91hOVBIDAGvRLRWtPUun1pSttbPiIJquZnzY+3zyge9lqoomuEZ1h5JI9OG5COslLRNIcWzYOL2qoRLZeP1nqAf4GIKh0dmNflLXxMzmGjouZiEWGGXYiV70Q+ZqIQW+0WkT7tSC3ds5ubdtdITVdmW++2hztqrGY5LJsi0nyMTufp2FDL1JH5iEsZRVkxOrQk2hUTvddXVKewm0QEYrHOzQjitD67uFtp2+6wMGTRBqEwkA9VPZ+LBJHLNxTVWjcCpoZeiWgt0G0x4ES0JtCtQbQWKE9twClitrQ7ak8IEAKEwAgRKD7rRojBGKc0Br0S0Xo4ljkse6MonsOxnF0k3ce7xS7y/rZnf5t+trBaTeBaxYBXV/dvw7M6gIUdhvU5rLOucErUPIpADb32TrSSPgkBQoAQIAQIAUKAECAE+kfg5+en/0ErjkhEa0UwO+6qxktKPREpiqcelkPuiYinIWun8Tg8eYGfUM63YQtfLJ2Vo7f4acwDZO8YlGq1ielzWGddrdlSPzX02jvResiX/BqAk9kSAoQAIUAIEAJDRoDOuiFrp71sY9ArEa3t9d/3k2Owt74xo/F2RYCIp10R7Pb536KfbtOyaB39Fjy7tcp872l90lmXR/AQW9TQKxGtBZqvAXjBcNSUECAECAFCgBDoHQE663qHvJcBx6BXIlp7MZUqg4zB3qoAQZ0QAoQAIUAIjBYBOuvGqdoaeiWitcA2agBeMBw1JQQIAUKAECAEekeAzrreIe9lwDHolYjWXkylyiBjsLcqQFAnhAAhQAgQAqNFgM66caq2hl6JaC2wjRqAFwxHTQkBQoAQIAQIgd4RoLOud8h7GXAMeiWitRdTqTLIGOytChDUCSFACBAChMBoEaCzbpyqraHXcRCt3ys4nSzgjet5Bi8/azjrQOdpwGWeFCGE+Jsu4ev1Gv4CwHb+B843plDdydnB1KlLQoAQIAQIAQuBwJ6fRGgGs9kGNtY5MIXl1ytc/w31NYXp9A3ezDMl07919lnnojqSvuAVUf22xuXCFfV7dQqTBZuMmvMQzGkL8z/n8L7E4dK5xJbO6uPUhV47x8QZgIjWvhFvP94Y7K397OlJQoAQIAQIgd+AAJ1149RyDb2OgGjdwvz0E244odltUmgU4Ns5/DnfwOzlB7yCivIlCobyUjfOdUGzIgQIAUKgPwRSez4EiDxFps0CVXdlX1PzjCjtv/mw5xJ1QpYN4mMk6qwrQZjN4e5YfHjk8/+A244+iKLFMkhNC290B7UbmncZ9XG27gfZ6nqtDQGiPyJaESANpMkY7G0gUA5aDOZI8nQZeOcZtNQk3G9BgH3kvT969d/JewNA3b3MAd2zHdOmN4FpoEIE6KwrBOxAmtfQ6+ETrd/f8P33L/ca5X/she7pEn48lnN3raIAly9vJwGiVXn0BEnY3cWjHggBQoAQIAT6RiCx54MkWsE6DxJelCFStbD/9DkjL/NGtEUILtRZh8ZZfAD9uNUv4uzF/O54CF6kfVUGRoC13cL27ExH43C9P8IV93hGPI9oUleviAE7aEJEawegdtTlGOytI2hG0q04T+zzbSRTo2mMCIFunbDSQLE18gSXyQ/LmDYjUscIp0Jn3QiVCgA19Hr4RKuj2y6/XKEAj7wUM7n+wRWcLBbNpSQVSql/A8s71kpBEPCIiv3upy5QwOmvauaYwSVjvJzbbf0Qx3hfdttUP81vfJ4gvbGkZFyWC3g+nQCLRmXk9c2nCk1lbdg4DwD/xO/8b7qE5ckCFlboro9DCuPcvC6eTRnYkJpM8OfqyjeDGWxgo+Rt9Ku/dE6XL3D1eG7NKZaeIkToe/IbNpSyET/kuQw31trqP5lWw+570oQcy383ZM5juoSXq0c410YQsAsH94RsmI8kGJmYzgA9L70ahT2xRyewOHmBn8sn7kHP/5z9IKXr1Fr311LOjsNEEG4/kWs4MxfPfoI2kN6HsHtE3l50ShiOeyERqsjXYLj6zkRrnkjFfPBDnXXYe1XAg5XL8HHbyQdRrFii3YCIVk9wpss7OCai1UKGiNYyC99n66r7yD4nQmMHEPA/oBFMhMCQEdjHB97v1RyeL9bJj6WYNkPGlWSrQ8gRjsNDoMYdZlxE63YOp583qBx0bdSJAjzw0i1I1gd4vf7yvv7aZKLKLKvy9dnEgXVIBNIQxH8HWM2f4WLN0is43lTbOcxh3YRUCHlOrDy3nCB7d/LNgg57FQRaiOQwDhhOILzLfIQCff5coh8ly2z2Dsc3Rh5DRsowj2Um++cxvC8WoDyIffklliCJ2QwOl0+Gp1Uk1YN1KAbmFcJQ2Vse3whR4nhqB3Vi6ChMpjjeB5bs30kbacJ+I/aTw83WtZwjJ8smGdu8BDg3PCaQeLv4pO3CyKPs2nkW0/BOgtVz4wmCmhfT0T943LyJfNTTKUxPbuF1fQZK35rYT+laymzul6jx9VxTNm4iksbhCO55KHtuLmKvaDwgA+uyZB/F2AKmTTPPIRGtkqh1SXfLShFtUGcd9hDl47Hvi0budDOVALafTtoNmGhldvUP4EHmea8x/ap6rSFQiz6IaG0B2p4eGYO97Qm64Q87mD18+FCRhANBoIMokfTMvmG1+oLr61TVGEybgeBHYkQRoLNunMZRQ6+jIVpznp41TAAFuPvSbZG/fpgNJ+0AQDi6yhfR7xWs7j9gsTGIycBLl0Um5X5vAEgX/8gSRMGDyiTO9IHiE5L2HP2wyHA/3ANsDrBmpJzy5LMIugQBpPLweaGykdyJzoutS9ixkZLz4r/7ZDWeaJXpLzxS+hQ+OdksevJ0P9Fks2hhEsyCSPT+opeOlI20wM0bJxbGgyhME5A5a7MhnQTsogqmEmSMTJY+kPOK6zaj75Cu2T7zdQ38DrgXotXIq80/hCg7deaC2NvQ+yjSFjz9RfeR9h6tQcd6aRSW53QJkRvK8eou/H0QrSo/q5JlMC/pwyVat3N7z+/tDlNjoA77IKK1Q3Ard527M9eOevCjSexoC3yUh3Qc+BI1F3LRUMvlOyySUTNuZI0GWu312EgYdpfLzbO5I6pDBhlBZM/DjmSxTSPszYrTpzjnc3NIR918wfGdEa0WiP7S8uYjXZjfBt42TCTyBQtjkVzB+Rv2lox64g4yNwYGqUhBO9opjmv7uYj3Ijuaz0RJ2XjNaMFsBFcjgDkvzHnvFCbla0c7Bbj53JN2/L2C+fMFrI/udeQZV4eRzxjRpmRvqLyFU3dIBHJnHbIbajYwBGrodTREq0VAvOUPjDa6RAFuvhSDmy82QrReXMLHRFc+3q5WMDn6gIlJtqmXY09wGfqf+715bkeiNUDI6Eudndw7SUgW9MNF9+YX1rFFkMiXeZ4uwPBMFFAEcEBiiCNazVLhWtboZcQigl0i0i6S4l2i+Xxil0mwvIh5U6MIDPtfPxy+kGjN4RbyaAsuwMS4CZkxpCbGLvzUCQWYOvPB6TmtizhhHyaqhfxOgv2UrlFEa8qObc/3kErzukHMJWdfzccPxD7qEq2RPQJjL818S4jQ2N6jOts1dQCCRG320lAxLikH6qzDHqIBUpXj+3hlkOvYzmq3w7x41R4T0Z96+aqVnLULvSKm0UUTIlq7QLWbPjH7SM2oh1SElJcvO/tx0fQ0S0f8sKgwkbrKPBP9j5/uXHP/39z1CiPK2kcQheYRsI2EZ2D+zM9Hs+nXFSNK0dNXPvqruYdZZ10oYjAfAZSLZAutoLgehEOKjZXr2ZiQiROy2hHHdgjZz1zE1Saur1xUksAjFgWZn1P6ea0d7N1D2Y75IcQtqJWLyuRRl08Am412MnL7RbUJOvAgnGm62dap1wACmLOOgDs8BGrodWREK9/pq+c1U6aBAly9dM9Ytk23KFeMaF0Dz+3JXzyP4Hk1gWv+BczwaM15AOV+1zcXnr4gmB8w4o1pHuIir6RP3pV6forDBteP9raTOU2bfI52KgLz4sK/zMscgCHZokSr63kVvGO6lwE7LNa9aJqpFUQO13RqBnVhUfpnzwQPeHX5DpEzCF2K6t+uJ6xaQzEbiRDUCdzihKELbphozXmaYi72qk3KLqxxCjANHR0YmdrMS4wVJifdC2S+/3RqD+8lgOdDFuRzyI7b4YCYC2JvUxf07D5qrIuULWDspZnvkIhW+QFpkyh25V30u740Uo7WwtulSeoUPpppjrrD1B2yem9EtFaHtLMOMfaWPytDhEIg6sErHBeLkJLTzUSRsNzw4Url4XuKN49AFET4bujWSUjcDzERZTtGEKHuaxFHCfMObqaK8e8ibpG/iK4yH4NDkThmJEBJpIu1CIK2kb73e4sIoQcT67i9xe01dR+07yc23jlnkTZzEVfTSJQU+GlwSt8Zc/oRw+d1hLJvOZh6d5vNAN6PWfo/IzYQsxaD7xHO3oVpg4zE6mwjp46zCGDOumwn1GBwCNTQ60iJ1lyFv3a6RAGuLldBb6E40XrNDiJGes2WcHxzDdfOF0vhhRioQKwqFed+b6a8o0ernB8YRZ5Y1+6Xveyhh+7HJGKc1AFNGgEzXYEIXzHDO9BEKxLD3GHuHeTGpRRNtDZk2gxmG/AqVoZItLdQMSTTa8z1LK1FtOZwi4zzvd0CnJ0ZaQ1iXsZuygmbHM6/qOmwppRdtMI0spVkZULoosyj1SEss/07ZE7Wu8dOL9At0erMJWdf5gU7t48aIW4pW1BkZH4faZ86oJtiWNrWw4XbIl5Ajh2jzjr0Mcr0yXOyWKlPni6N8Dl0X7UbDs+jtYuUAQq1unqtrQtcf0S04nAaQiuMvWXPysiHRSuCoyRCKhsdI6M4oh7/CKI1GSmho0TSYciGBtWHM8w8d4wgarxAm+ED0WOJMbL6xMxBjZ0jWj3bsKO/xF0dF+miiEL2Hqbr0eozKnfv99YbQg8W1jF7y9prIGpNkp59ziVJtKqUCB5IBVGQmTll3znV2Ai9aDETXqMYO8Y4bGDaICOxhrDn/1YZMGfdb8XmkOddQ6+jI1rZwSUKTwWzUu6kbxTgkU3TPMRNktI8vH2PukDxKCs0WOUuFUSjHzps/y4mvyPR2oxjXL4sIkTnbrp84olVgUkX8mA1PT25ukKEinWYOV+9MeSQm8+0sYCE92QQY0Hyftz+QG5eKa8F9tUa5dEqFMrz+riX8UbXyUJNPqnvfv2Pe7YVpg7I2p4K1TIuVcHQ2BjRqtdBSObsxR7j3RuwE3+sAKaRHSUrk2O72HmJ4QKXP3ctZPpn41neOoF9K+zRKnQYsuMQFFkcMHPJ2pftyZDbR/MyhfMshz/Y6HUaJDZDH5RSH+NCa77wTNFngZsWRO6f4KSXCCgOddYVnKYccxlhIPb5D7g1i2MV9FW36bCIVm9dsvWRLaaBR6S2XvEj12tJRGs9LLvuCWNv+f04H/WAjbTKR3mo+9klPEUjv9JEKyZSQnl7unfgHBaYeYo2+bQ+sXeB8P3VIVt38GjFzEG9vaHC9R1HBvNeUxLpkreNhLekPKP1eprB/718h/8roweNddjecjLF7oO55/Jp3cwM8ri58JtpLPSfEa07Rgvm5hQe3ynC2bxXBf49uBmqO5Ofrzj0Tuu9m8WcTMw1immDjMTqej+n/uMIYM46wu/wEKih18MnWp0DLkRK1VJtGnAngTYbNJmAfgZm4nn+kg4swfma/5cn4Jd/5gu8uJg1v9iVnBtCIvK782UUnBdu+0s2u1jJUH31eTc6H/vFXckodAGigFXzEd++sMXnY+DJv/QCT3nQTJ3LcgHPqu/ZC3wd33FvVvGXkD+DQ0wmzLyEp5+Z11LJosKtEfI1mg+lwQglascVF2gIOinCdLmEk8WCY9qsmxQ2LXGzLoMBW+K/R/u25+vK/AD/Angb192XH5k7LYX7DFiij01ANn9NmMU11CUsVYggZoeG7XL8bV3Y83I9ShTROoXp25v0voi0Ceg6tx+y/Ubkm8Pa8S3PMb1x8gTj9hOJA6TmIiSOrUtznNw+as8rrJuXq0c4x+wjiiS20tjqol62vGwGM5jNNjxfl/5TegucHwyT6Ru8FfRvhmv6ea1TxU1sq6hxuXDtTOORJ3pzNlrnd/0SxftL5KytM166F9+TTLQPeya3k6gLvbaTpP1TRLS2x67vJzH2liMX/wY9WkNRDzwXleVkYUVaZaM87A9s4mNiyFswRbSmo6m8uTof4rJYYCLBdokgCn2UDpGqsSgTzEdtzBzEpRBW82e4WMsimVFyV9mCH/3VEH+5SBeUbeTD0q31hdCDqW/P3hAy6VcFI2cr9x7NRYHVn0tSXxz/RESmnEiUAEZigfE65pij8sMzu7qHo9c1nIU+dqPsOJwSw/5oj2mDi8rre3+n8TQCmLOO8Do8BGro9fCJ1h71VgPwHsWloQ4egZBH8sFPqr8J9OY5t4UVy6vcgRd9GKywhw8OWO1xzirtun/sAtg+pLsNDrvMBTdjalWOAJ115ZgdwhNj0CsRrYdgaUJGjL1lycWiqIdYpJWd+oYd1fkokliOV0TqAKkiNwrCnasrQx4L9cExMc/mA2CLCKIAUepHykkS9HQCj1c2sc1/QURtYaLZMFE3NtHoR3+hIwajEUBfcHyHi2TzV2U+ksvGKh2xZ9rK5dMpfN7YqXiaQqh7nEsqSioecYmIFnRS6dnrBh9FyXTE5Lg79u3W1p+f7ijkwYq1Y+a00HwwDXyk8PaiaBtEfY/DOR5GJSnmrBvVhH/JZGrolYjWAmOpAXjBcNT0lyPgh5H+ckBaTH871+krWjyOesT6io56YtdGu5CTmUI7Zk60QjHb4bDLXAoFpOZoBOisQ0N1UA3HoFdNtP4wJg9+fv4b/sfJf8DVf/3nQekCI+yh6ysnf19RDwLrkugYSWQ2uSXl/0vPSB1kYKbSSUcr2ZESWvsqmgiHhfDuzEW2uXM1o+sEFKImRHoeSsZAjlbBWHnh4HXmEIrusFeL7+XvR3+VRLqsz+K20aCAiNDz13RhBJplb3ZEoR319AJXj+eRSMG+54LXV/towRQWX3D7MeGRnvkoStNOwhFpwrRl5KiVG7ldlKlYbmaEWHg9pdqUrCvMuUJt6iOQO+vqj0g99oFADb0S0VqgqRqAFwxHTX81At1Vnv7VsFad/L7yOw6NnNwFh6HNpaqBHGxndNYdrOqSgo9Br0S0Ho5t1rE3OiOGqfFdzv3UjNpE3VD01/5spI2+9iNt2Ju1TSTWfuSnUYeLQJ2zbrjz+62S1dArEa0F1lMD8ILhqCkhQAgQAoQAIdA7AnTW9Q55LwOOQa9EtPZiKlUGqWNvRLRWUUYnnaSL67YbsjzqhqK/2iFd56lyfdUZt6wXK1+z8Wi7SKyysan1+BGoc9aNH6dDm2ENvRLRWqD1GoAXDEdNCQFCgBAgBAiB3hGgs653yHsZcAx6JaK1F1OpMkgdeyOitYoyOuxkt9zuuwpG0V+7Ijj258NEfFce2WNHk+YXQqDOWUfYDg2BGnolorVAqzUALxiOmhIChAAhQAgQAr0jQGdd75D3MuAY9EpEay+mUmWQMdhbFSCoE0KAECAECIHRIkBn3ThVW0OvRLQW2EYNwAuGG1dTXglzoysvjmt2v3Q2lBfrlyqepj1yBOisG6eCx6BXIloPxzbHYG+HgzZJSggQAoQAIbAPBOis2wfq3Y9ZQ69EtBboqQbgBcONp6kkWdmE/Gqh45nmr5vJdg5zWMP67NfNnCZMCIwaATrrxqneMej1txGt47REmhUhQAgQAoQAIUAIEALDRuDn52cnAYloLYBvDC8pBdOt2/R7BaeTBZy8/BAxVxfZvfW2nc8B1msgnnVvKqCBCYFOEKCzrhNY997pGPT624jWXS/5+zS6MdjbPvGjsQkBQoAQIASGjwCddcPXURsJa+iViNYC5GsAXjDcuJoS0ToufcIWVqsJXF//Hdm8aDqEACFAZ904bWAMeiWi9XBscwz2djhok6SEACFACBAC+0CAzrp9oN79mDX0SkRrgZ5ygLPKhpPFm+xxCsuvB4B/E9D/tISv12twqSn7OVsgEWpvVF29fOK5Tvnf7AV+eNy2/F0N3fz7FuZ/zoG1ni6/4AH+GfLpcfzf0rKzCqNKBC1DCEg9PkynMH17A/bfN/ZfmMHLj+0N6eP3CprHy2EAoJ9n8pvPmr+J9AU3n6auBD6vcrC0HGKeqTYldhDDEtPHy9UjnFv29grXXyIXLkyX4P+etkfMmMp+v1dzeL5Yc/1gnwNrfZj2IvR18Vy4fr5XsPq6ALhTa0zbVFA/BjZqHhb+U70+U2uSS260ja+HtM1az1nLZwbL5TsscnvJ7Qfcww0cN/PXdu/KX2rfBdsiNR0hArmzboRT/hVTGoNeiWg9HFMdg70dDtokKSFACBAChMA+EKCzbh+odz9mDb0S0VqgJwzgguA4MUhESbZAmGRtht/O4fTzRpB9PKfpuyQLHbLy5BZe12cNuaUJFNnOIIB436yvp0tJyCpSzJFv/gwX62sQRFhadkYO3R1LUlJ6qYJBUppwciLpXc5b5mlV8lq/cTH/wDko4lj+/0YRR1gMDNKvIZs5LQqrU0bG2QSsrystfeq3tKwmEWtiKeek8JBzTmEZksHFzW7zDavVF1xf62D+UnvEtf+GlbQZ9dEA9xzTjyZobTuP4ZZYP9z+HuFKkuqCuHTJVqUDHxtbj9LGDLvB4B9fD1/NRw7+kcFbty9w9fHJ191fEGO/q3Ukc9+KjwGJ9WjtE759tbXvgi2Rmo4UAcxZN9Kpj3paY9ArEa2VTNTInQ/gf5yuMUra3hwHgeyA/sf57CPUgBAgBAgBNALOXZwiMdHI/faGXdytUs5j+8PbWSP7E0SRBjwtpfAzrH+PqaFXIloLjAQDuEduyI36zSVA3XG5d941cI7MIVAaotAiawMElPcc6+oUPm+0d2cR+eLKzv7/H8CD4ZXrEn96WmIxgsrJ6h5YpqxgE2aiD5f4ChFu/r9xIg8AFgs2tPSYZdjef8Bio8jrOBmq5I/i5JB7YVlDhLZDhCGwxBB9ZpvJ6hTuj16tHLil9ohq/72CjxstWAAAIABJREFU+fMFrI20AajnuCewS7Qaemo8hQ1yMbV+zDVj2IwiLJPYeHo0vE9lda8s/lkd4mxW2XpDtEojxGIqrVl8TDjRHyuK1nrBPkhNx48A5qwbPwrjm+EY9EpEaw279D+W1ujV7QNlb5LwDRdKHdhLXRcgUZ+EACEwGAS8aDbLaWcwYpIgA0MAddaVyMzOxbtjEQXN31c/4NaJAi7prkpb9T4uo6RVFHCVvlt1soX56SfcSE7KdbZq1aXzUA29EtFaoAkM4Ba5IRfK8mQBC8OTMTgkhmg1SBRORToefA0h27SzjZA9gyZfQrJbHhDmLAKeBi6R5RKt5v+D6cGr+7Xn5xNhIQwEkXcJHxPtIbhdrWBy9AGTxktYUlNeKLsbem17pPKnAmR2WA7XG9EhWhFYRsPXYyHugQtBqT1i2ltkqVQX5jlhfwVEK3b9uFhKHCz8XGz4MzbJ667LLNGa1SHOZlFEawILISck02WIuSHsu2A/pKbjRQBz1o139uOd2Rj0SkRrBfuUURPym2KFDsNdoOwt6TXmfLDvTFLqmBAgBAgBQoAQaIcA6qxDdy3eHT9udfFwK3oS3U8XDYVsj1c63WIXo6D63G5he3amC3IHHeFQPUUb1dArEa0FOsAArsgZnmPx45aH7Me9PvXg6ZDqMGHDx3q8svO+GkQgy3mZ9XA05p+V3fzCksOtgGgVIdI+UWTjhsNA4cjzfXJsjuCZFW06ujfSMQjhvbB7I72AyBfqE60xUisd0i/G81IpqK9VESyzRJ81h0t4MsPPZZ9ZnTpj59uHPWHyzynMcURr6fqRvVtenRo/H5vUBwcFSRb/7HrA2WyOaMVhEfLuNm3YTp8Rs+/csqbffwcCmLPudyAxrlmOQa9EtO5ukzo/eLfh+Ch7a0G02h+h0zn5XbSU52z0QzYvf2C/4IZrEhTUDeAfekGnE2JC8Q/mF/DM752h2gHhWgl27n09O1PmnFdeLK98Km+8WVPBxz9XjyKPlb6Tq2ITZh0K4eQwR+akV6iEdX1IuNp1Fxp7Yc40wXod2h5w9R8Ce0mwvkP7+g/Ymh6xeglKwvx88rU51IelUF8Ym8bUvXDXJ6Y+Ahaj5j1Slmkxa0XE9jM7UsBIw2eonst4dB9cX8W1M3Y/ng6yB9RZh51ZwIOV61dySthuumk3IKLVmyCz7zs4dmr07IJDDb0S0VqgAQzgarMzN9c80eqQV7HUAZZHa5jE0V6tM5htAC6DBacCnppGgaeo7LGvBe5XBUErFqYO4ExrU5CqOVCavK2h+YbCvSWRx9MRLOBktoTjm2tZJCqTOsAhqUNEK0Ty0rp5W7MkHQLLbB8OWcxSB7iEdak9ZtsH0gaYF+Sc3eM8Wt+s4mT59dNcxaxcpyZ+HjaRl7vv7Rbg7IwXrMvin9UhzmbTRGsBFs6+4cmPse+C/ZCajhcBzFk33tmPd2Zj0CsRrbva5zd8f/+Fv7wcgChsGg7b33UcAJS9FRKtmBz54goaq3tgzCvTpn0OdnGXVWfwbPYOxzyFl3MnYOTh5zG8LxZwIsld/96R+4jq3lWcu3cgl3u4NgAYuffDeeNND2iMnAJpbI2FtNxuNFnOucGVDyNv+pl94GrWFsDiKNb1EOo/5OSwSNTmXc+vl5DrpyEZEbU5Un21sZHmXdWIWk05cri/5eZm7sKldSXssZSzhfy4lkrnp84GOSdM/ZbdT4vD7gF11mGnGIq4zDr2YDvftd2AidZAOr9dZ1tDr0S0FmgBA3iWnAmMx56xPE+9nFW4fKxN107hKXPIkgMgdID46Qq2MJ8DrAMxaNah4Gzq2ctyLIemmac2EMZvEnmeB2kwdYBRLIl7FohDSBBzYUJaYGB8PQ0Qbhg7yGGJ6cNu066gU84+TBzBDP03HkzLKrw2WBjE5RM3Fu7qL56xPZkxczYvZ0+X2vMEc0neNBcx59Ih2GIr9yxGlrQOses2nIcuN/6Xk3/ZlSV1yUrZd8GWSE1HigDmrBvp1Ec9rTHolYjWyiaKSKPTdkSUvZUQrcgc+VzeZDouOaNUm2o52CXZyK8+EyPqZuIVFRViO3fPQJ76EFljFgK19GVixhwQUHUW8rlxMXJqObD56q1LpVXs1LbBfE799H1I2AcvouKl4tL3fv9+F5GvI1z9ugsIHLN2i3AiCDhxZKMjXTwRcqh1aha19VLgIfpB1+bI9OURiggbCb0no9+zEXNrLC72Tpyoy2Dbr/N+mNx37fVVttbbnhaH/RzqrMNOMUSqEtGaRc+tSZR9ANGghl6JaEUArZrkAG++qvEHwuEpPLGx3jnFpcuIlHHFEZ4G6nCdwvTtDVFdLew+7cvnFslSgqRlt8OLUqFniswKgew/l+43j4E5P44bsFCjNf/vnyb2KxSipeQT5KkfKqFxUi1Tsto4+3OPhqWBxgRjS34YixHeA1OYzQA2G5xO9QU/1X4Gs5NjuFmbNqwubelxeJ7iDYuWY54e4Nh9DPdcOJr2yBFLjoXiCdmCtv6l7ECR5I59Jp+PyxK3hbzNNpf9xkxMoj+nOx12KB53c7C6Gwvevgu2RWo6QgRyZ90Ip/wrpjQGvSqi9efnR3hM/vd/w//4n/8BV//1n6PTYT/6YucUZ9/AqG9ZBUuU/CVEKzJHPhd+V6K1Wg52CaXXX7hCskVqRHKzu3dMM5JIv15IIlH+g7oTm3dhrWT3Pl5ItGbz6WPz1RsEqCk3+zIv/0If6P37q7prGm9bJoE9eFzl3c2ru4DAMWu3JURrTA6nj11qeuQ+9KDmg6zNkenLckBA2khjmNH3h9DdXJL5iLk1/edw8t57YmtAOreoqE8jTYpeRwkHmOxar3J0HFwnqLMOO6sAqcr3PTdVJLa/qu0G6tEaibbddeo19EpEa4EWagBuDycM1kx4bP7OCBzhsRdLExATPu5lWjDduk2Tl2nMUKUYYPrcQ5tA7pU9SEFD9oLASGy2F6xokCEhUP+sG9Lsfq8sY9ArEa317bcLTxAmJcreCojWGMkWSi+UrnsgMEy2yXoQhc/34AtxQxDLD7ZNjk07nZUmOk4glZs97NGqiVsLDxNf5nSQqQ0gkMETrUU55J2Cvi5WUbkNolVqTnysNyLccpio3w8F15efUN0FhM1l7baEaGWEYMv6Dwg5THs3cwBbOxyiH3RtjkxfbWyErxYW5RhNHaAcOkxHB4NoRa3HdCFrhVduDchNT3hyy4fCaWNsz2nl6Ytb6/XPp0PoEXXWYSdCOVqxSMl24doxhZ0Em9fQKxGtBZqoAbg9XMY4mi/yZYQN22zdMI+CaXbTlIjWBtetyLWgK+V1gzj1uncEytbt3sUlAQgBiUD9s46gHQICY9ArEa21LYmdU/dw9Fr/ToKytwKiFZsjn4cfz5/hQkXfBD1hM22q5WA37wFO6gBGFobIx0U6N3sslJfXOeCFX4GnwOL8pInvhHm5PsKVWyzEq7OAJVqxOeRDdyHn31yPvdw7g6PTJCZNvtxDwVUQcX7dBQSOWbstJVpDcuiosZ1rekT03NRLQM0HWZsj05fAu9BGskSryBf9R6auswrRIubW7PY5nBJpR3T9E4NA5d98dG5o71TxZMau9drn02H0hzrr0FPxo0y04x26k44aDs+jtasPxQzAGnolorXAFGsAXjCc0bSEsOmO2W8nu/rgIItTOWEK+D5LMMD3Si0Jge4QIJvtDlvquUsE9nfWdTkr6nsMeiWita4dd/lhHmVvMnw26FklyQWzUCo2R3667oEginJtquRgtwhBJ09igADO5WYPFepUqQR0egDtKWv9dqbSLZmpAkIRcFii1a5jEPIsFtYayC3qzj1InL41hdrcl+lcDlZ33oeJq1t3AYGjIv42cR2XY9Gu/kOuDoVlG7I+hvo4MH++gLXMZZLrp6Q2R6qvclzEDHAereH6H7m56d1eecYaes3UlUiuAYe4Ta2vUE2H+Fqvez4dSm+os65gMlx3H7fww+rfDCoSdlhEq39/MQsIFgAeaVpDr0S0FuihBuAFw1FTQoAQIAQIAUKgdwTorOsd8l4GHINeiWjd1VSM6uU8tTnLm65zWe7au/l82t6cHOnsQSPPoZ37nP2oCYZsXvRk3YMvOL7D1EYwSJSNmpVJXuVysBvz47k2AeZ/zqHpis/VyLM+e4Gv4zvuUSf+wrUS7Nz8Gm2tRxvX6XIJJ4sFH1e1SdZDUAWAmq79egqYGgLBehSQqjORkzuc25+ZbqwugpovRt5h4mrXXVh+ydQTSRzTdluOhUxJYdQ4KKn/gKvp4ewFxj6gzDDWjzmfXG0OVbM51JfyZsWvvZL1ma6PgMOISRbHKb0GvuTe4+pSzrZy7YyaZ8ih9NXF3UrbRaoWTp8I2XcH8HJI9ylLfN8Pp8NoJ1sNvRLRWoB9DcALhqOmhAAhQAgQAoRA7wjQWdc75L0MOAa9EtHai6lUGaR/e8PUPRBEa742Qg4CiljJIaR/J6zwWKVaEo51cKReCIG6CPR/1tWVn3oLI1BDr70TraRMQoAQIAQIAUKAECAECIH+Efj5+el/0IojEtFaEcyOu6rxklImIqbuwQXAk5G/1R2gqY2QG5lIrxxCRLTiEcK1JJvD4UStCIF+Eej/rOt3fr91tBp67Z1oPeRLfg3Af6ux0rwJAUKAECAEDgMBOusOQ0+lUo5Br0S0lmp9f+3HYG9x9Ij0wlsWYYXHKtWScKyDI/VCCNRFYNxnXV2sDqm3GnolorVA4zUALxiOmhIChAAhQAgQAr0jQGdd75D3MuAY9EpEay+mUmWQMdhbFSCoE0KAECAECIHRIkBn3ThVW0OvRLQW2EYNwAuGo6aEACFACBAChEDvCNBZ1zvkvQw4Br0S0dqLqVQZZAz2VgUI6oQQIAQIAUJgtAjQWTdO1dbQKxGtBbZRA/CC4agpIUAI/BIEWHXJp8sfUFVRf8m0f/k0tzCfA6wHqHQ668ZpmmPQ628jWsdpiTQrQoAQIAQIAUKAECAEho3ArilPR0e0MsLi7vgLXq//Vtdc9iXlewXz5wtYH93Dn/NNM/502Y081SdIHRIChEDPCGxh/ucc4IVI1p6BDwwndPGu9uvvFZxOFnDSlW62c5jDepDkevasa6Gs79UpTBZvADCF5dcrdHBEt5DK0XmLHqo+Im2OodQFTl3oter8EZ39NqJ110s+AlJqQggQAoQAIUAIEAItERjD3arl1Ef9WA29jotolS8p0BGxmQVcvSTNXuBHeSlt55x0JbJ11GuRJkcItEBAFDb4uCWStQV4nTyiyUDZvbmXVx5xK9xZ4axyvzW6y551pYOwc/DuGL5er+EvPyc/4PZnz3M3SM1hnM9bmJ9+wg3DCADYR+PzzQxeKuJUXa+ldlChPRGtFUCkLggBQoAQIAQIAUKgCgJjuFtVAWJkndTQ64iI1m9Yze/h430D71fdeJBmAVcerZarjvCY2XT4wj4yu6bpEAK/AwGTfPodM6ZZNghsYbWawPUw3Do9vWTPuiJN+h8Uuow8KRINhGyPHd0ZimTZbmF7dqaJd04EP8JVRe/funotml21xkS0VoOSOiIECIFWCAw37U+r6dBDhAAhsBMCY7hb7QTASB+uodfREK3fqzk8X9wA/OvupakN4MIrxQ6VTHlN2b+x5x74nHjEJfubLuHl6hHO9T8E2yxPFrDQ2QuMJaA9ZIRs8ieLCBYvn4uTF/i5fNJpEAJkcbwP0a/1+3QpPJoMafz5ipBSD6NGTO39F8MRg2FaDi3grEXYcHBOX8KzmemPjQ1NGG07/N25xzyydtFxCY4xPbLZpUKGzefyWOPtMiWP0m7MNq1/tw4PzNrBnjZhb1aM3XvrqnDtpua3XL7DIrO3+PvPK1wX2Xd8fatw6YtnFWautj374xnGNm052dLTfbjPz2YAm02zyQb3VHfPcDWNkUn1Ic6rdWCvC+/5wT2jEUCcLzZm8X4wSXXanHVRyw94sHKsPm515Ad22VRvNyCi1Zsb+0h7B8dEtFrIENFafREkO/z+3sLz/R08bt7gLXCHCz8sPiRdHD3Dv7sFvPGtdQrT2S08rM+sO2C/s6HRxouATAMze4FXHlHIIgTOYcPeY3bNg86caP4toLkiDCr9zXg1SjMjBA4FgdSdOfZeJ99uYDq7goe1zY0cyrzHLmeNd6FxEK2NJynjrwZAtMp0AcwAffLIycnI275bOevEojwxQgYlwQSaqPTbSFLznbW5gOf5M1zwhevkoJN5AS+fjFy2VsqFL+GBy+/FU5ie3PJLi9ooTLLC8koKpG3ghA6oS47v2Wv/rkhZTUq7c7T/P41jGp/whpYer2w7sfv6htXqC66vVZBwSnaJEwL/0BxNKeP6wesYg2NOjxbZGiIF3zA5G/G4YOSJ2+YEVq3XDobCkhpKeKvl7HA3vUJ2fjefpftPiX1rCzXJRkDtg/YaxNhmao3kcAbp7bgw9t3cLoDZu3m/jY2JHnHPsXaaoMVh5p8duTmw32tcLppxuG5ZGmIjVcBgvLkHTLSyPeIfwIPzcRKjv1ibqnrdRZAdniWidQfwih5l+9Q/WDB2aTqD5e0NXJ9hzzh2Xj/B8Zf8mLSdw0R91aforiItUGM8At/bOfw734D6ZMreYZa3r9BcvfFdmRcVnqu96ZP7u3QTNdlGPHqGECAE9o9A9m7FeKrJgnMrav/43q7g37ncW9AfMfc/198kQVavCDBGQbTqXHfdvjQVA97kgEvkWQsQLt5Lt+rHWIgYkkHoP1DsI/ACx4knTtIyEjL0cu78W64Pb16GNyL7uhwkmmwy1p1jMmed0x8eH/M+ZRNMu+TIM8efrE7h/ug1XvQmhpVF8ODI9mY2Of1gdBwkgExCX+VbdMNbfVKdE0QAsFgYhMv3Clb3H7DY2B8a4vsW0i69cFtHnpxtaobILo4kGDGP/LDXDmLX5cvS/8CinkzafXZ8BEap+YV0ntl/yu1bCOCThjYZl/uQgFnjOxGtgXnntIvZu5kN8aKJRtoA1HNtMGsxBzbH4rMuBUyIVCWiNWdKsJ2fwudN3aJhVfWanUE3DYho7QZXu1d5jrwxZ4EvWKMJVtWLmxpF9wdQN+9wH2jQGL8XAbYP3x3fwsM1eWL/XiugmRMCaQTydyvtLBSLrstHdZIW+kYgr9e8RIdPtFqVmwdGtDaEyobdVu3wFau6sO35ar10yxdSngqgIUITobfeV5EA0Wp43Nomoi7ADikqG1nEY66PkBeTOViEaDLHYASOqFIt/oJfkSM4Rl31E1+N3Gd2+Wpt9RXz4IjaAAJ/KyS/QUh7Ruf0o4hWJ6zKJZezOCL0yPx4Bal2CR8TXdV9u1rB5OgDJo5Hd3zbQuCCkSdnm40AbdZOftPlLRIyJO2wkl6FlOGK68X7T7F9i9FxRKvlRxLw/Dd/bzaKJkWJb79Ij/nIvpvTLg47wytVdoh5Do+ZjIZoOQc2To3LhV5GRiEsc76PV14qmRy+9X/v9s7QWt5gvvfWvTUPVtXr7uK06oGI1lawFT3U7JvVvE/NiBQ3Miuwh1tk7Dds5//gXMVtM+/aB+EpK/ZE4544m8HsfSNDvN1ImXQ/4kwO5Nsyx3PbJPBh59u/hfCunM5ewikTnP6myxe4ejzXqcKipLSYyx1L58BRmMLsxfiYH5NzO4dT7vE5heXLKxw9GenDPAuZwcsLwLmBSVS+Ftih+3IxDs3NTHHG3xXKcIzZFr8jzQFujp8aXXLv7h3sL6oz533A06l1V3jjNvW6nog0b80Sku9wUs8wW8LDJbtja7uOYpMaH2un2HZFuxE1JgSGj0D+bhUmWnUqNzfFpD4/xF7wYH3wjJ4v0XdEk2fKnIX89VCeFdMZvLzuuXDtHtWf12teuIMnWqP5Bjtww24HuFxchjyWB5w83E6MXKDqpZvnS5R57FyvOYw3l1B/hCxSFaCDNhImtPiY6uU445GE80YDizgRa1t71oo8pjqFgpvvNoUjHh8NQNiTEBPW7oOo+7qEpz+aXFQt0zaAwD/geWjhw3Jm7qpjhEer0FFaj+x9SJFqPI8kt6EjeGbFgI7uvdQZ8W0rjwtGHteu4uO1WTv5TVcsy1KPVmmHlfQa3RsMneP2nzb2rV6Q3TD4tEeru/4xa9xuo7yqzJymen/B7Ls57eb78NMGaLLgBFKYi3Y4zHL95ObR7qyL9Eo5WnNwO7+HbaSwk2DzqnqtIVCLPohobQFa0SPGC+F0Cm88weoUZssHywu/pEu2b01Y0QD20vawBu0ga9i6QfSYnj3qji88a0V6sIWVbsjxlv1iL4WskBwLydT3t3w/Rk0BlUtfpTzwoskYJnHPXEX+8nlMZMhohJRt3mHUGBEcTLy9ux4n0mx5GgK6kX0LqznAxfEdd2BgeF4+3QPcMH1onSvsVaQgqFoOGfncebA7Dif43HcfETsrPrJF5qrJ8zDGod/b46i8tgO2xT543X/AZrORnt272p9xj3N1xoiNzxt4vf4LLAWCIEf9+W9Xp3DO3otejuETruF6omxdESnCm/zoY8KjFF9YTQiMDjPjY/HFtivZP6gtITB0BPJ3K3+P1alO7PPVPT/4Wcbq87xe82KpufPF3/vFMyqyFnMWEtEqLC6v17xlHjzRak+xW++UHODWS7ASTF0k1CXL9WSLEq1vlgdnVaI1lh+yqXocIrQwof+MQJKVkwPz4kTBdgtwdtZcsMDJdWTmzoyF0/JnOEFnh6GzzUgR1hgSxl0eyfEKq4ObfQnPXIOMzNoAAv8QCWqSd/xFI1CxukTHCKJVXZRTerQIIvkCdDJbwvHNtSyiVJg6wPLCDdklB5tfWNWflZM1Z5v6qXDqgCSu+U2Xt4itwUToPp/TxXMVvQopUx6t+P2n3L7F6FjSsMnt6ZDTmDXutTH6EMWjXKI1Pe+cdtUFx81l3aRliXgqZp+TA+Mw220OtS4XGiu2Rnmy0cYLja3Hp0td2DCHa3e/d3tnaCN3FykDlBy5O0wbeft+hojWjhFvPGJmsGQ5VhvSsjw3peltOp3O4MrL82rk925IN+PjdvNvmnDyvW0NorUhM/W/8b2Yn5uMeE31Y3jHNkVLJUFskKShl1hbI+qF2okQe8uQhop8NDySYqGkbI9gXpicfAZ2F+bsZTjig/d7AV/ze/i80Z7AYZn9uhLefCPyue0Yq8vJ9SR2Pvkg7gbSSzniMBMjEngEHBZHjG0Za0HdQ1rZ3/Vfngomp7PmtVESrcJrVdV28N5YZK73I7iXdTWYvdx8xiJm8NgootccP0Tcq3oepp1i7aXjXYy6JwR6RSB/tzKiOizJWHTBA1yc/RVFIgP7Uun5ktw/Mfter8gNe7C8XvPyE9Gax6hpkQfcfaE081zJl8ogWcAuTPqlsxWB4HiDGhSTTxapthvz4idCZNb8UA/keQx44Pk5TAN9mJdLh2RwPdRc8snFwfqKA7ZHoPUbTwHrFvRxcosG9J4cL3bXidiP3ZeTIzRrAzj8XXldfaD0Y+aBDegYg2NOjy6pZn00SHh2+tDicMnLo9alYf9BAixMRKZxxW4ocYInZ4c19CqkRKQOkNNJf+gpsW8x74/bH7h84huO8YXW9ozO2TfGNu02tt4FQex7tJpFm9x557Sbk4m9fD5f+C+76ecu4LklZlzLVv7t3AzE7/mzDtdP8+LIsJbRGWKf/4BbszhWWXcVWw+LaGV2YOfzdgvN7Tb12nrdTZp2TxPR2g437FOaHNXno+elhu1MttMeeoY3I/8tQ7SmiK6GhAsRrYZ3KiP6mtDyANEa9FY1Juh44ZrksWplkcjR0M1wdJT1UvwAcC+T2XN/RuO9IAQ5w/X+LpwqwZOTeUQ9XBvexGaPYcJT3N0M0jMhXwgX14M52EaKESTrTDUYRH2WaMXgiLEtTBv1vsSdnHWKuGbNOJ7MKZ2ZeE9nS7i9ielLrB0rpUZjjEv4eriGv0bdOqwOU+MX646tK4weCvcSak4IDBGB/N0q81FJfShjUYsRb3Y+b8T5kiRaUXvaEBHej0x5veblIqI1j1HTAge4GcbEHvXzRJk5dabLJZwsdCW6B/hn5CVlzz4A/DNy8LDL0tUjnDdJecJt3LAcMQn7i3pzEfB+U4TWFKZvOgfU8ssvzBHvQ16izfxBga/Tsedjh7r2FLNxNnG0VZrAx2iYHw9vKHZfbqiQL49rAyzSh9sIxPEPy+tf5HfRsT8P3xZF8TTjpSZgZ2Y//DINc5jDmv/XzImWe6nQHwB2tUuEbXr5qrBrB28n/MB00jtg7XAXvXIJI/Oz8yJj959X6ZmsvGpsO3Ht+5aFtPGIQuZ1rELxmrcE7pUjvE3d3H1uflX1O0bOVP9TmM0ANioHIN+z47Ye03B+vcxgdnIMN2uxZtRf/rkl8BzdRZi1m4OSCXfWFdi6tUcMpRiO42FQLR9lGS5hO9B95PdF/Hhd6BU/ep2WRLTWwTHaS0cvYuaZpW3aKJoV8mhFydIB0dqkDtBVoZXM7ktsEyKviNHmXoNLO6X7U+eD7aEYdmjcwvz0HDbsQ/mtysEZ92jV7wwxmTBEa1o+H5c8dn/lx16XVM5hfPPpe7wW44ixLUwbNNGa11lzFiRSB4g2si+eQuOW1z4QGPKkurCJejfjbCyUusAnb3LeyLixOt7NqHtCoBcE8neryB5rvotZHwUje3WzJ8XPFyJa66k8r9f8WCMjWvMT3qVFDcB3Gb+/Z8O5MPsb/7eP1Af+fYxRW4+HKHMKgy686caGUW0bov4wCPyesw6DxnjajEGvRLR2bI8BwrN5cdvhY0SQaN3OYTWRHv4DTB3w1yDR1Ed+/yU2lqYg75HKNKk/tKkX5zjpKTTvjMfTaOVSB1zDl8rTGcwtiyBaG/IuR7CpYmeOnCz3qJcSoF1fjUNK0BsZiSMmhBbTJki0unPXH5S5HUV0pld22gbs9chSsCqiVTgycHvYBZsWQiDXAAAgAElEQVQAAV6su4y9dLyLUfeEQK8I5O9WkTVteqiy8/XmU6a5iZwfiBzeSaIVtaf1Ct2gB8vrNS8+Ea15jJoWNQAvGG6PTYms2SP4+iJt5SKtLdEh6vgQZc7pLRy+n3sq/vsYMWqPBj3ZDoHfc9a1w+dQnxqDXolo7d76FClqRx2EcqfGw+H/fdzCw/qMe+9bqQMaoo+lmvrUHv4hotXwhN9rMSwjjD/nbck8UDWpPIMXVpzr7zdsV88wubajGZgmy4sH2dWrdRRcxKPVxFsScizE/UvqRlhTnNjDyue28zx9TVywxbDcomRSD41Hq0EaY+U0Vw+mKIxuw9K7KQLVxNqMrpP69oqx5XXG8q9/XYhCcT75bkjtEiUe8eKnrMNgkxsf00c7e+5+P6MRCIGuEcjerVh6uomIXm4iOr63MJfe6Lzg5MsrL/gYOj9W83s4kqnWcueL3j/C0WOYfY+KYQmLyeoVYVhEtCJAUk1qAF4w3B6bElmzR/CJaI2CP167ZAdfneJA48Vov2vyd43+e8460uuhIUBEax8aY8TgPdwtNsATtExnsHwwcktHSFFTMl5R+W4Db00GmClMZ1cy72SsMIjqwXxBdHJRurJYHoVLWMIjLFgamEA7K6el+3ss9910CrOrB1iz4pqpNrcPsGYsGf/7htX8n5CDw7eEBydlDP/B6W+6fIGrx3PQWXNiL8qisJLIgXoJT//OQfyvLJ7kymkV42Wv+mY+0US6M6x8LbCLzjWHcVP8S0JthduKf8Pi6OU59WxG6DJpN0j7U8WwojrLjsMNpvFeDadekvZirs/lCSxY3iH5F8cmMc+WdoDXQx97Go1BCHSHQOrOnMpvzAhWfS4q+ey16J8fifMltvdbU8/taeJsOj3fwBs7Y15FLY3f+FfjXYiI1gLLqQF4wXDUlBAgBAgBQoAQ6B0BOut6h7yXAcegVyJaezGVjgdhhNEdHL88wHVDToohv7cst2dJsbxwjtaOJ0DdEwISAbI/MgVC4LcjMIa71W/XYWj+NfRKRGuBZdUAvGA4akoIEAKEACFACPSOAJ11vUPey4Bj0CsRrb2YSseDsLQBAOtwpSfYih+RXjREdHWsLOo+iQDZHxkIIfDbERjD3eq365CI1gFYAC2kASiBRCAECAFCgBDoFAE66zqFd2+dj0GvRLTuzXwGOjARXQNVzC8Ri+zvlyiapkkIRBEYw92K1OsjUEOv5NFaYFk1AC8YjpoOCAGWY+X+SCSqpj9CgBAgBMaMAJ1149TuGPRKROs4bZNmRQgQAoQAIUAIHCICY7hbHSLuXctcQ69EtBZoqQbgBcNR014RcKq/y2TyJy+s0igThIoM9aoOGowQIAT2hgCddXuDvtOBx6BXIlo7NRHqnBAgBAgBQoAQIAQKEBjD3apgur+maQ29EtFaYC41AC8Yjpr2jIBXGVBVajXkYNXh746/4JVVoKU/QoAQIARGiACddSNUKgCMQa+/jWgdpyXSrAgBQoAQIAQIAUKAEBg2Aj8/PzsJSERrAXxjeEkpmC41DSHAPV0f4errFYhrJRMhBAiBMSJAZ90YtUpE66Fp9dDX4aHLf2j2QvISAoQAIUAI9I8AnXX9Y97HiDX0SkRrgaZygHsekbLv6VJ7QNptprC0CDsjPP3yCf6cb0QPhmel//wDwL8JLN6aweDr9gPu4QaO79S/u+MApOTAjLE8WcBCimdDOIOXnzVMVqcwaYSy58Dax7ACELJePNvPpzH0MXi5eoRzY/zU87MZwGbTAAjLrwCmr9cgfFiFjh6vyKu1YOlQU0KAEDggBHJn3QFNhUQ1EBiDXn+bR+uu3hT7XABjsLd94kdjEwKEACFACAwfATrrhq+jNhLW0CsRrQXIYwAXBOIJJxtF3aRvWM2f4WJ9DV/zP3AOL/AjKyqxMPTzjSJBRY5Qzl1OpzA9uYXX9VlDSPpEoTPG6QQWsIQvRghu5/Dn/L0hcfk47/I3AOD/H5VDAOLPQz7H+7mAZzmnv+DkNt3OYQ6XAOfnACq/qSOPgvx7NYfni7XwDA20Ccmgn3VxNuUTpGjJ80G9mZgadsLbPl4JrAvsh5oSAoQAIXAICGDOukOYB8loIzAGvRLRejhW3Z29GfflBg7xkZ/qlR6OfZCkhAAhQAiMAYHuzroxoHO4c6ihVyJaC/SPATxK7gVDzuVlsfFYlR6tijBVRK1D+HljyMJNb1NNpuppOUWcUHLkiFaTYHSI1hCekXB7n2hl3Ky+KJcQpWxYl1Aueb4E01S/BeZETQkBQoAQGCQCmLNukIKTUEkExqBXIlprGTni7rbjUEX2pu6xxpimg4H+Zyb3E1wSqbqjdvp6PFdoti85aBxCgBAgBLpBoOisQ4qgI3/9qGRkFx006/7eUCS0dW+oj1MNvRLRWqBRDOBREi7i1Sm8WtWX+HBle7uNQ4Kyfu+OgYfyG16rbFpCFrDTE6DkSIT2e2RuYtE5F+eZ8nCVmOOIVhXSzx7SiyiaesCQz2/jPq+9gi29JTDlonMMbVK4wIyoKSFACBACg0YAc9YNegIkXBCBMeiViNYKxm3czcJkZoUxCoqv2dFdamzltWp7qlr3xjpiUi8dI4ApNNuxCNQ9IUAIEAKdIVD9biV5CB45y8/rD7jd98fFnu4NeCVtYX76CTcyutjlyvD9xFvW0CsRrQWawAAeI1qDpKfnhRkmWt1QdTXGcvkOi49bnorA9ebU07K9ZCFEviK9QcNjhIlWq61cnCetiFZNhpqXcZHD1UyfkPNolTi8mTlgfaIVhSkRrQWrhpoSAoTAoSGAOesObU4k75iKYf1vYLlLuZ3+9w/8j//5H3D1X/85OhV3uw67zzePkV+RcO6HeKFMSbY2H9C/YbX6gutrShAwOmOnCREChAAhcKAIYM46/NTE2fxx+wMy0yTneO6Oh1Abpvt7Axqn7Ra2Z2c6XVAHxcpr6JWIVrRGcS8p6dQB3L0UXo1y9Xa+1BDR6v+bupianghxotXJfwrsy0hOjh1TB7hEZCWi1czjWk602ji4z5dgSjlaCxYNNSUECIGDQ6DG5eLgJv0LBB6DXoVHKxGtu5tr9y9MeXtziVR/VhYRO1nB/PkC1kf3ulgsr7WqX0hVwdLFyQv8RIrKslGSXpa81kCtgrJ6TqacqfGFU0FIw9q712oTLZhr9jH0QrO7W7SvVzuUNIerV8TXEInp7uYTW6TXmQv/UHAE97IOR1de5PEiw1IeLscFPLN0dJn1wT9zmHZo2Fhw/ThYmQRRY8tGxGGxLhA2nlxfjXymTYRyPQMo/cTmn5O9xmcgW5dS5i8WTblhAvIaIcJxyoj6TBbOfoVr5/naNUZq218QAym0/1u8iHXKjj07D6RgtJ4PpmjE8UPoHS7gwcrnKx3r0P100rD7e0N7sdl6voNjq8h8+97Yk/k7TL5/IlrzGDUtMICn8nd64VEe+x7I0YosEmUSrV/zU/i8eRVFpprD0r2gGYdN4CtAaB5oj1ZHZttjQX+puXyaA6xFTtaQx68rg+kWLi5EbTxaBQ7u8/j5isvHML4sFRgvNSUECAFCAIkA5qxDdkXNBoTAGPRKRGstg+r+hSlrb/yuuGFMaVMk1pud2ebyCeZPAJuNTt1k3y+xRWVFu2jB1g4Kytp3zNT4uoBuuNjsGi6fjDuodGQwnTgOtdDsrpadLvSbx5WTg9s5nH7eCIcY5PuXktt9j3C9tdn/3x+9Nl5qu8439Hz6XUaTvbmiy9Z7TsDG5MtlEitbH2ZNkklTJLptQeUw1vY7YXodqChH+W7sOATF5w8Z2dfV9GvP0fXmz+xhXkHofqIBatrfbkW7RS2ZnB3HbVTQ5bnf1RrMnnUliz0UNWumEijpq3rb7u8NrUVma/gfwEPFQuU19EpEa4FGc4Cnvr6oYewvYW6VVEW0TmH69gbiO5X9RRb3FUd+sWw+dPkJglNy4MZQeUMWUk4mq5NrVo4/XS7hZLEA9oGefSm8/Zjwr/XiqyH7KDcB/VEu/NVd4Bf6jf2b/yXr5eoRzs0vfYnnZzN2cVdghfvjeVLEtlv9i0mBCVJTQoAQIAQ6RyB31nUuAA3QCQJj0CsRrbVMo/sXpqy9SRI16eHnEK2MmA16sDZFZHFFZS0UkyGHdQrKJvPHRccPpOYKvEy6ThC4+gc2KaXwwDgdpBxKsgRYsnjvDraNLPQrRkjXllh9XQPPTrEj0cpH4l6hU2DvGe/HD1ZE4w6zjT6a1x9ifSBsjAvwvYIoVjFHIuZJq9xdc7rQRgmnk0e4MjzVUo44yqM0vQ6cYtQm0TrxCRu0o1FFpZpzZM5BSZI+4zCVfb6S3NXsz9F3k0bG89pNOFzl7Dhno7nfDcyyZ10JviFSlYjWLIJbx8kw+wCiQQ29EtGKAFo1qQF4erhwjtYCEalpxwiQN2vHAFP3hAAhsHcEuj/r9j7FXynAGPRKRGst0x0O0Vri0eoTrW6qK1xRWUUUsVRa6jO7X7C1XkHZIJmcKRgbJAQV8eyZgXbcwBGtAyw0u4tpIwv9iiF2JVpT2LkEdojY3GWimbfIbLQfYn0gbEytnyjRiq5l0a6gshumHlpfuHUgC0bLtHq8lghIT/vEGsvaUQUVW3OMef0n9hDU8xXkNLtAE60O4W59iEKu5exYOTvO2Wjud2PiVe9WAVKVz/XxiqeMqJ3yocwEur83lMkjW3/LtEJGas5W/TgP1dArEa0FmqgBeOaIFN6d3he/AiGpaWcIuGFJnQ1EHRMChAAhsEcEuj/r9ji5Xzz0GPRKRGstA+7+hSlvb+U5Whkx6hdWNVNJ4YrKWh5qkToCAuk6BWXd1GG48QMkFMKzCUcwDbDQ7A6mHUo/xror9UQsS7uQLrJrknEqos+s0bHDdKOPZsknZc/Oe6ZF5CBsjK+M1RyeL9YiTV0wZVzYa9oWvl1B5bBHqxsB6sqnU440MoSISka03h0jSK0ESVxBuXqOl/D05xzeQzVe3kW+VlGZ3t4bc89XENHroob9VSvanbHjlGe+sG8/RWEMs/xZV4A25WgtAEue0fNnuFjXJ6Fr6JWI1gJ11gA8PRx5tBaoo9emfeRW6nVCNBghQAgQAhEEuj/rCPp9IDAGvRLRWstyhkC06qJUrjepRVI1BUiccF8JhU2mIYrKIgu2NkibJFLbgrJmnktezMsgfaJEbyR1gBdWy4guXYG5lGgdSqHZnSw7kkc07CARI8jMPK7I1AGGbfhFepkt3sPR6xrOpHdd2M53mrn1cDuiC5Mew7Yx/gHCJDdcL8RYEeTtFuDszPDKi3xMyKwPb56oXMUu0Wp8ROEZ6CRRyVIHZNaYuT+5BGgtbbqpA0Qda1l/BbGHJZ+vJaTTTz37q1C0O5aSRe2VORvN/W7Mve7ditklTzZq1dp5ujSLPnakwGy33d8bsiI4DbpIGaCGqKFXIloLNFoD8ILhqCkhQAgQAoQAIdA7AnTW9Q55LwOOQa9EtNYyle5fmLD2pmoG2CSUKmxl1zJQ4bBN2zZFZZMFW5lzXv2CspbcPDT5vSFNvDlphpcX7Qp6sm1MXLYwn3/C8fsCPm5/4FALze5q2fmCw2qEMNHqOVQEyFGbSLILKtlFdn2yJOZ1u+u8zefRRFeT0zhMKPs5hZmNsfrFIgNqHiun2JR4CObPF7C2wntjRGt6fbjz1GvoC47vJuXrIFAM69xbY3r+fROtZzLdxUalEMjsYUpHumh0+CNVTdvzx5QosTzFyvPWiRDgYfCBVAGYtZy3dZUj2d0rlR5zNpr7XaOHPeuwePO5fdyKfMYBD1dsP/XbdX9vKJHZd4KrW/Sthl6JaC3QaA3AC4ajpoQAIUAIEAKEQO8I0FnXO+S9DDgGvRLRWsNUFIkp+4rl/9txqCJ7C+TTixXJsnIPOgVjdah/vKhs0yZSsDVWpNXkh/AFZTWIej7qBV785haM5eHlTkizLjZrkBcsHp3/CSIBeOGlQy00u6OxycfTBYcF2Wfm5RXY3cCnVZTXl4UR+zefLJTYzM/KtccJc+HNqovqTqdv8Mb+V3ljO/bdhWervy78QsFfr7JYMqTWR9zGzhRR5sJgQKbnZtt5g4VqG7Xx9Pp4gH8BPSi7/ysLkKXWwS18TM5ho/aOLzsnq1qnSVvKrM9drTm4xzVy+kWb3T3ExkimVLCe196Su8qq1WmvgVCh6t3tT4xm4xNer6rmGqoIebN0ZSqGpsuMDct2RWcdEnAtt1s4HdlB9Wb93BuwYsdsoObeWkOvvROtWACpHSFACBAChAAhQAgQAoRAPQR+fn7qdbaHnoho3QPoLYes8ZJSPjSl4CrH7Lc/IWyGeQMrcsZEhBEewwjbraGnXdfHb8KqBt7Uh43ArvaHwHMPHqD7OesQWFCTnRCoodfeidZDvuTXAHwnjdPDhAAhQAgQAoRAxwjQWdcxwHvqfgx6JaJ1T8bTYtj92FsPL/ItsKBHhoyAk2/UFfV7Bauva7gWUfMH/rfr+vhNWB24qgcp/q72h5vUVuS5gL6W7H7OOhwW1Ko9AjX0SkRrAf41AC8YjpoSAoQAIUAIEAK9I0BnXe+Q9zLgGPRKRGsvplJlkP3YWz8v8lUAok4Igd4RoPXRO+Q0oIHAOO1vP2cdGVbXCNTQKxGtBVqqAXjBcNSUECAECAFCgBDoHQE663qHvJcBx6BXIlp7MZUqg4zB3qoAQZ0QAoQAIUAIjBYBOuvGqdoaeiWitcA2agBeMBw1JQQIAQ8BJxk3/30oicJJXW0QGFf+szYIDO8ZOuuGp5MaEo1Br0S01rCEfvoYg731gxSNQggQAoQAIXCoCNBZd6iaS8tdQ6/jIVqtio6ywt7fuopPA+5UpmNDq2qTAE0VRC0RkUN1tUO9jR8BRrI+weVPf3l3xo/pPmcoSHN4CReg2Kdkv33sGpcLF0NdIbSb87mdzoQNvi+/gFf63vefVcm4Pk5d6LVvyIho7Rvx9uONwd7az56eJAQIAUKAEPgNCNBZN04t19DrSIjWTHLuSvpHAS4J31mIPJAvUTCUl7pKuFA3hEAfCHyv5vB8sYYh8CF9zHfcY6Qr14577sOfHeqsK5kGOxfvjuHr9Rr+7qEibFBUg9ScDuJM3sL89BNuGEbNx9m6H2Sr67XEBiq1JaK1EpA9dDMGe+sBJhqCECAECAFC4IARoLPugJWXEL2GXsdBtG7nMIc1rDsuL4cCXL68nQSIVuXREyRhx2mjNCtCoBIC37BafcH1OMq+VsLkgLsxibcDnsZYRUeddejJ+6Q6SxdxdzwEL1Ih2+PVAGTZbmF7dqar5PK7xCNcfb1W+7hUV69oA6jakIjWqnB22tne7C3l8NDpjKnzcgQoHVQ5ZvQEIUAIDAmBvZ11QwJhhLLU0OsoiFb20na+YRqu6/3h2gwK8AjRykjWf3AFJ4tFEyqbCqXUvwGYxKyeK5vuC/xwdtlJW5BIWRDty5qsxtEaz+hXNA9dkFjGhP5eWk2cXH2Zc7XbhUMyY3O1/t3Babl8h8XiTf4r6/cB4N8E9D8t4eXqEc7ZP3B9AQ9V5ebK/jimF/B8Kp7J6xrAn0tiTDFIUC7uXTYAHSookjr6XsH8+QLWR/fwRyx2/qfxctZAsza0jU6XL3D1eB7WjdOfZ1c7rjVvbssTWCz0PDzZLDsL6W8GM9jApjE9ZkdHcC9ty12D8XW8jzUc9mZNrWVvrZy8wM/lk7aFRj8auPBeKX7P7Rs3n6cw4YvY3yvK9uZQ2pjGeqFo/2i2DL2/xtZMau7uPhn6f9RZh+lIgA2nkw+4NVJ+cLk/buX5he2oi3YDIlq96bG1eQfHRLRayBDR2sU66KbPqvsIVkQjjRg5NWBB21c7Sge1L+RpXEKAEKiHwF7OunriU08RBGrodQRE6zd8f/+Fv3/1C21XlysU4AGiVZCsD/B6/eXlJGxelC2iQJFG9ku+5QUUSEPAX67fGeFihB4a/2971JrpFpw8ddJD+PLpD5yDInMlIeMRTpKUTXjydr6Ct3M4/bwROfb4JfsdlsbLKcelmYeyEx/b8FwnsJo/w8Vak5JNPj+JkyBlTuClIRKk/kDoAhipsDiB2ewdjm+Yd5L8nZFFjChn/Xwew/tiAcoTOqdroUtzTDkvT99xuf42BP3+dZjVEcPoCWCzYd8pRI5W30Nc2qj7QYDZxNNlQ+q468S3GSd3aMym0GvNJPcMfXhr2LYLX8e2XbHwYhcD9v/3R6+Wd7+NrbmOJ9ybb/HWs/4Tnnppu9ZEMkynMD25hdf1WYOBSS7n1g/XSGbfqLM3Q4v9A7OW9a7qYoaae2ZTRp112I2drx+9bhX2TSoBbD+dtBsw0crWyT+AB3me15h+Vb3WEKhFH0S0tgBtT4/szd72eR/dE9aHOCylgzpErZHMhAAh4CKwt7OOVNEpAjX0OgKi1cE49FJXSQ0owN0LnvkyL70HzeIv/KIBAMLRVRb5+V7B6v4DFhuDMAy8dCWJ1eBF0ydqBDSBgiAeGeKQg8oTUhGv+7zYMry+roFHlbukWJDUcUjj7FyVAYULp3jkkMr9F/IAngOs15Lg4kSrSeTKcRC6bkW0enKFcNBkb6Vlk+8Go6NgKGDAnoOk6Cl8coJbWrvzQSJEzltCB+Sz1h5yrfk6c4tBZYjWiF0J78UpzGYA78fsg45R1Cdp29K7uu81HNCRwjtv16E9zPk3xPrh46X2Df5zvb05us82ZHnpRxNtoRZm2LlnViXqrMuvbLXgdH7WZis1crZi++mk3XCJ1u3c3rdqTL+qXmsI1KIPIlpbgLanR/Zmb/u8j+4J68MbltJBHZ7OSGJCgBAIIbC3s47U0SkCNfQ6PqKVe+lxN5Bqec2UFlGAmxc8sD3pFKHpEa0Xl/Ax0ZWPt6sVTI4+YGJ6ZhrhULZVRcL8eaNY2CtYHp9BohVBWIsXfNkXsPDQPZB0OcIkQuoIckpih5grmiiRuSeXJwtYGB6Pjc48PQbSGCB0HQ19Nshdi4CJyDUIHaJ1tLFSKwjVR7yJlbcw+yBgFJhhz9gfKMLe41xfRrEc9r/ptBv5tbYT0Zq0q9gHFPXhwfEmNDaQveg/sd7QRGujX8XluetZp2XQ03VSy2CI1kp7c37/UDkgDOV4a9lso+3NW+dGao3o3DNXE9RZh73eBPLxcpkfr5roC2xX9dsNlGhVqVIqV/6rqtf6ykD1yIjW/+///d/w8/MDfD7//QP/x//6D7j6r/9EPX9IjQ5dXzn5/dQnldIgsYiHtzdgkQ9v7L+BtGKxtCvCPoyPnpEUNfp5XHoZ787mpLuJ3unkPf7iWaWzERKaERwYHFWkW2reMRnSY8XftZIYZ9NBlepBrmyFK484u4HjO5XKK60n830phkM8HZmZym286b0Oae8kWQmBPhHInXV9ykJj1UOghl5HSLQyIqW+JwhTGwpwRbTOWAZFHa5svmj7ROsa+CWKv3gewfNqAtc8F6Xh0YooHmMRSJFiACEiI0S0htsFjDdBRtUz9XRPVviRQ9pZRJLh6GdipUL7deh/bLy0RyvPtyjzDnrh6azLRjb5MtHkmbRTHfB2qkJ3RJQ8IaVJyKxce9YhRkeiUrlP5Aft1LABtq7cUHrv8s/zpQbSTSiiPDB2m7XWlmjN6s/Is+vmZkWt4771X8Oj1SFaLeIOsX74KxzzWL1Yiw9yAZnU7zX2ZnP/b1KPyLVdspbFHmV/HBAv4NIjFjn33N6MOutynajfuX1RjlYsXJzkadLV4J/CtKyqV8yAHbQhorUDUDvqEmNv0Y+lMvWSTpGT9voPncnqPAxGf0XTSRl5yzMpapq7RDb1Vz4dEe5M8lNG6W02n04qm6Ip9vFa7kdfiDRcSp7sWNl0UBg9OOnYzHP8y04jVmYD/kd8207z+iw/17kFiHROje2rs77n9E4d7QfULSEwVgQwZ91Y5z7medXQ6wiJVnYw3cPRqwzDr2gBKMAVaREozhL3aF3DtfIInS3h+OYarp1LgvCuC1QgNioVh8KZ30JfzT1PoljqgACxtd0CnJ2B4CyNSwHnDvfh0eq8lAZTB3C3Wyuk2roExkg8a66cKeU5dsNEyZvlYeATrWZYuJM6gF2sTOIIoWv8JQ4pF7vY7UuHEv+kjtxUFXJdBwntxhtlBrMNwKVRhCe4Hbg243pc5ojWyJp3vfbaEa0Y/cn9LvRxJWvbe1jDMftGhdG7KUyMfUitIcT68cisBNFaY2+uS7TaxLBFtKLmnj8UUWddvhtFJXtRJmzdPl3+WLmE0d1VbTg8j9auPhQz2Orqtaoi0J0R0YqGau8NMfbmnYuBFDn5+45DfLnnnrm/87u2e5eO1CAwyF6fBCtIL+NqIrJP+x//7GiU1IfTLEaYFE2RM1hc9zG4qS0f0RaVDgqRKsjENnq3cO4NiLm4eFpRcAh9ZvURwtqz/YGk99r7TkICEALDRgBz1g17BiRdCIEaeh0d0coON9eDrZb5oACPeJLqi4pN+pkXK/+LfMDLToW78w63MOc5P1ly0lgBlTcj5NnNCamQCRGIzpdUedHild9lOKN1kdhTTixP3wH8VQ7LpkCWd8nKz3VXosT2mHMuTwGSx7/U2bpudYmL2oj0FNmTDhvb3RihXYGLsPIeacK3EoSdwHtjkd/RfSBItOq1543bcq21I1pTXjx+mhTfOzht2/tZw3FyK2/X2Ly8RiqBwF6J2Tdq7s277h82LrZOJ076jNzegTkPUWcdpqPmvfsUJtLbX7yw2x6uBV1VbjosotW/v9TNY1hbr5WVgeqOiFYUTINohLE3a29LpjhKpFdx7wLuXcb8f5bSyymYqu8gKr1M6IOeKqSqU9CIMwKR+ktpIxM9giNaUylkEhhhUjSliFbk8/JlJI8xKuoOp4dUmif/ThSOYHFtQJyrGk83Wsh8p1OtkqkFlA0cYnqvQewmJAQhMFwEMGfdcKUnyWII1NDrCAlizBIAACAASURBVIhWI7zEyVtU23TSgKuXX2NU40AVL7+mRDPgIcHyIOcHNLCcQmv+X0YSqb94bkjnUqhO+2huv0A+UOfiZ+eycubU9Kswl/1x71stb/BCUlsZTfhsvOM8buazsbk2TAEPXdfXLoG9fRljeLg5xmbAkkhseJowVvxKFiCyLl0X8Myrv9t5nmybMS/35gUwNOYSXq4e4by5JIbaiBxmbyqP7150aOsuNl9LS9blN2DPTWNmo3dw/JXO1dyE/snnhM3YtjBdLuFksQBm4dPlC1w9ngtdsT/kWnPHSS6HKUZ/S+B5gIVQItelfHHx942QbR/B/Z9z2OxL/7G8nUmbZfOUawWU/XIlODmnBQJhewrs044ymA3cfOo1ttvevOv+4dpCs3HwOdt5+zQO8bXk7N1GOhUThhqXC9fGtUxOrtzqZwO2Q/vuIPZn8dFyH3+xPcI8x3aVqwu97ipT6fNEtJYitr/2GHtTRGsqRU72A1wB0Sr2drdOQSR3eypFjZF+Jptexv04G4s08dLZpD1aTScCK7JBqtxPkZWbdyjvvegsSFgGPjqj20YxMFMghIlWM1qIpzNIpHmS0lsh+SJdWBoLN6WY67CRK4iatVmD1M6mh8oQ9Ptb4TQyIUAIMAQwZx0hdXgI1NDrCIjW/hRXA/D+pB37SOIC9nEbDj8dTmjq2PUw1PnZHsBDlTIoV6U8m8Oec1tPwvCLF36utG8IrLawYrnAI8WW6KzDW9QhtRyDXoloPRyLw9ib+sBgfqB3UwLlSavS1AGZdFJmMazm44t/9jQeqLnUX4h0RIKgdPOGZ1IHOPnom1zdAaJV5blPp2iKE63KazT3vGRluWPC7umgMqmCeKEyA6NUVJaXPiItXyylBZ8Tr6GRHjdvs7poVsr2h5Gi7XD2HJKUENgHApizbh9y0Zi7IVBDr0S0FuigBuAFw1HTJAKZgiFmRXFC8tch0GUKke7B7K4YTveyl4wQznmc7qEC0ZoqNPRL9g3rhT4AOJ11JXZ8OG3HoFciWsdlb3hCClEMSxW4cgi3bGGmWDopM0drKo/3X8cjtigdkf74d/nEc4EB86sPeZCm8oa6KWT45zTT27OJ8sCkaLKxVhaXT8OlbRPTNp8OKpMqyKllYfZ3+WQXRXZT6uTkc7G2ZHXST4TSS9Wy6/2kdzqcPYYkJQSGgMAY7lZDwHFoMtTQKxGtBVqtAXjBcNSUECAEWiHwW4jKVuAM7qEy7/NdidbBTb9ngXCexHTW9ayWnoYbg16JaO3JWCoMk7M3O11G2zRIMnVOMp2Un64knapIEXzxFDWm7Pn0Mql0RF9w+zHhqcWEZyOIMPcmT5UgRu00MUo5od/COPL0QtGUOqI/Xx9+6iVMiiebmFX/F04Zkx4zp4eCNE+BFEO49Fx6IWjP07Q+H+Cfkd+1rV0PL71XhS2BuiAERolA7qwb5aR/waRq6JWI1gJDqQF4wXDUlBAgBAgBQoAQ6B0BOut6h7yXAcegVyJaezGVKoPszd52LuxJH/SqGMDOnZAedoaQOiAECIHOEdjbWdf5zH73ADX0SkRrgQ3VALxgOGpKCBAChAAhQAj0jgCddb1D3suAY9ArEa29mEqVQfZmb0S0VtHf/jshonX/OiAJCAFCIIfA3s66nGD0+04I1NArEa0FKqgBeMFw1JQQIAQIAUKAEOgdATrreoe8lwHHoFciWnsxlSqD7M3eiGitor/9d0JE6/51QBIQAoRADoG9nXU5wej3nRCooVciWgtUUAPwguGoKSFACEgEDru4FamREDgsBOisOyx9YaUdg16JaMVqe//txmBv+0eRJCAECAFCgBAYMgJ01g1ZO+1lq6FXIloL8K8BeMFw1JQQIAQaBMizgYyBEOgLATrr+kK633HGoFciWvu1mV1GG4O97TJ/epYQIAQIAUJg/AjQWTdOHdfQKxGtBbZRA/CC4agpIUAIOAiwKrF3x6wyL6ufS3+EACHQBQJ01nWB6v77HINefxvRun+rIQkIAUKAECAECAFCgBD4fQj8/PzsNGkiWgvgG8NLSsF0qSkhMDwEeO61R7j6egXiWoenHpJoHAjQWTcOPbqzGINefxvRuuslf5+WPAZ72yd+NDYhQAgQAoTA8BGgs274OmojYQ29EtFagHwOcJZHcrJ4A4ApLB0iSP8GMHv5gfWZGJh56J1vpBCzF/iRP1j/bsk4g5efNUyasfxnzbGC05su4ev1Ap5PJ7A4eYGfyyf4o4QwZFDPxmRkv6fGYvO8+ayDSQqP5fIdFhx39sewfwD4NwH9T0t4uXqE8+YfAKZL7RVpz0HrLjXvlNnEMRF9XzwrTGLyzmAGG9g0U/Llt7GNz/vr9RqY72dsjkEdc/u4hi/TNh0b3B/mIoXA4xV5tRZsXdSUEChCIHfWFXVGjQeDwBj0SkTrYMwpK8gY7C07SWpACBAChAAh8KsRoLNunOqvoVciWgtsAwN4Q2hZhKXML/lmE7BWGLSskgqcAARYzZ/hYs1Isi3M/5zDuyIGt3OYwyXA+TmAImy3c/hz/m6Ru0KOE07KSk5XkLrvjEQ7gvs/58D53ekUpie38Lo+a8g4k4SMy2iEbm/ncPp5I8K5o7K8MYa5IZIBSjB5gauPzwQea0noxuZrko12G6V+Fy/UvBO2872aw/PFWnhdovQj8QBBcorHlL7E/+P68Z/j/YBL4juEcvO7sLfNbAlLgEFiznX1eNXgVLCEqSkhQAggEMCcdYhuqMnAEBiDXoloHZhRJcQZg70dDtokKSFACBAChMA+EKCzbh+odz9mDb0S0VqgJwzgnGADgMWC8aCS5Pxewer+AxYbgwxlxOo/gAdJqgkezSHWuGwO0RqSNxBOnSZaGXHnE3sN+anIPqyMbH5f13DNGN0gqVgTkzAe+fkqr04E0YqddxHRathD42FqyCKJ9jfpTVqNaA2G2isy9QV+bj6dUPxQ0alhYR7SdcEypqaEACGQQQBz1hGIh4fAGPRKRGsFu1P3Dd6VH4FVYQTeRZG9WTJpuS6ejY/WtQSjfgiBvSLg3Kml7Z8Y0Y57FY8GJwQ8BOR7o/p3412VwCo865CApaKkkV100AzBSXUwarTLju8yRXeYiJBEtBYYBAZw4cl4CR8T7YW6Xa1gcvQBE9PrlBOSKmeAKYRIDaC8UJNEq3MxNVMS5InHcBV3ES4vZcDKiCFaq2GSIv1UrL2Bp3EY+CH9+gXDwgs774Tt+B6tCaKVjXd3DMuTBSy4x3HIozXsARxNU6DmHSC+mdiNnl+Uc7Rpc+7EBoY5n5ONZ8EypqaEACGQQQBz1hGIh4fAGPRKROuudreF+ekn3Jj3DHXn27Vr53msvak0TeYdVkc92em2KotI3RECe0HAu7sH0rbtRTAalBDwEGDvn/dw9Kqdx04nCzAdg347aNizDo2T5AU4H8C5ng+4tbghdE/1Ghqckxn5XG+A0p66v8vU0CsRrQV6xQCuCDaeh5OHNx/B82oC10f3dni/uYiSMoRJLsv7NfA1tC3RaoVlI2XMh8kLj4Q6mNTyrrSJS5E3VXqYIuedUhuWaOW5Tj9ueUoF16PZy6u6PIHFoiRFBMtBweYFXs5gNZbIXRv28tXzGxjmRLQW7FrUlBAoRwBz1pX3Sk/sG4Ex6JWI1h2taLuF7dmZ/pjfYYFJjL2pe45Nshq3j/kfeLrUdQ12nD09TggQAoQAIVCCwHYFq8m1VYCYIgttADFnHR5ywU983Nr1fO6Oh1CbZEB1Unq4y9TQKxGteMtHhUE1BBuwLxALOJkt4fjmGq6/nDyqscutazih1AEu0VSNaHW8XFEyfhv5ZBOpA1i+0iqY1CL9bFktohU177Th4IjWN6soVzh1hDEOKterk4LCyv2r8+o2eVt56oAFuCFL39stwNmZyA0bSV+RJ/MD6RqMObTFnHK0Fmxa1JQQaIFAjctFi2HpkY4RGINeiWitbSTsTnUHx04B1xqj5O1NhqOmwlBlxNTRk1E41hKORWDdwOeOxV1LitnqIq9MkHABVh6hFApaAx21ZhVc9TBwQnXlnGOeRMGCp/y9Y8Oqv2Zz2uML29qWoQhyf/x8UVrVk5pTysszVyBYZC4LFxdm45QVqbUL5vrPh3WOKT6LwUn1YyKdwian+5Qttilsq+Qq0T0GG9VvbF3sWhQ5hGupbkuLJJfsK7ki2SW2k5Mz93t2/0c5vCiHpmbzsmrExL0iDS4iUaw76RXO69ncwPGdKoydT5ET2yNiHwFNjPJnXRZR3SDgwcplk05ZBT110HRARKs3u/p3mRp6JaK1wAwxgJsEm0WcBUgyK0xfEVpzgLXabWMkl9NXyCMgT4IFcrS2kJGNc3/0Co3IMuzeTmOgc2ztjkktolUdAOLSO3GKh+F04xqP/gp1+cQVyb1GhC5sr9K8fgKG2YZobS6fxiFjEck2DjxlxfcK5s8XsOaVvNjfsDC3CpUVrF9qSggQAjgEMGcdridqNSQExqBXIlorW1QgJ32tEbL2ptI0ZcOmzQ/69n3Eejnesbhr0xeicKt/hzPv1BfwnCxou4ZLRhx7RUhV0VLnXobM4WnL9A2r1Rdc8+IJyD9UYVsdAeVikMYkVpRW6VYU6Q0X+Y3rn9WFmIPAs/H4ijgY5KPv/CLCJnKYe3uu+Ky4YrvjhGpmmCMLm8cXQDZ1n8dOfDgwI9t8eXK6roWNjZ9RT2I9yRSJDhVFzuFqclupAtI6nVvOxkIrrWRfyRVixuKckjM3Bma3KHkPczkKjzewBjQ+MCX388yacN6Xs45MUoacncewyZ51GFBVmxCJXSHStkSEeNsBE60d3GVq6JWI1gLLywFuXvg40QjiAsD+a+ZjNUlI+wudk5/VKw6gfre/Ek2XSzhZLIB9PGdfiB7gH0wWKl9p7MvrBTwzDwCYwvTtDUTr8BefsIzOl6oAjmye5pf/nTGJ4CFI0vR8RYi8m8NVzFd4VprPv/IQibhu1EHg46WeEV/qWOS++pqm8fXH87/8u19e3S9tLrYxrwor32vjXeHmAQ59dRQXC0a68lw8jX5NYrpPzJsTqDPvm4KtgJoSAqNGIHfWjXryI57cGPRKRGtdA93OT+HzRtx5av9l7U0SrWX53kIffusUd0UXs0UWNBV4BuT1oqbcmgkmwXTW3MNyxZJMkoDdiy0nCIxys/UWbDLKdUjwSKBAkdcQURQULZrSIoInorgwLtIsnkorS3Llis9KjxQMTkl1ZQogx3WPdJpA6C2re7fAMwab7Low3wN0HRT1r7vgitItwsZCekPvKwGiKJxSzrZRL5VgSk7EGPmtws6NmW+v3qenMJsBvB8/wGvywEHs5+6gyRQ44Zo0YV2l97jYXLNnHQakxrxF3RaLByCiNYtgF3eZGnolojWrOt2gBuAFw3XcFL/xhAXxc4iY7djGP/68WltYsfy7XbyhdKz9Q+2+5Cvqoc6R5CYE9o3AuM66faM5nPHHoFciWivakxe9UrFvQFRirk20niiPUDEPiwxCFDlFF7N1idZIQVMpBfdGfOcf3yWbjQi7tSKhVNqtTFV664N81ks4oGsU0ao/u7sEuUVWRTDJEq2JIr9pPPPFhXFEq+mQYTtTuA4PDYLY4rOymA0Gp+BKzBZAlrJHdY8gWpN6y+k+UZA4V5iXYYNYF1EbKFqTPro43eZtLEze1SuSvbOciH0wdwq0I7Tw3sVNIcTUfq6EzOwX1j6K+Jjo4ov9CFj1bhUgVblcvO6PdILKKamz3wfq0drRXaaGXoloLTDGGoAXDNdx0wpEaxMalbmwdTyTfXVvXdr2JcQvGtcNyfpFU6epEgK9IjCus65X6AY92Bj0SkRrLRNz8uvX6tboJ2tvAc+5vBgJj1bnxdx6OUV4BKGL2RqkTqqgaYwUypKNSBLBxUr3ewlPLrmbBxZKQ+sFka3JSDV+vshr2GvU88wL1A8IeggjdMumjyNatWyx+bF0Yyohgylzrvisnaf0BPK2o5WWwwan+zTRWqK3LrAR+OWK8zJM2s8jtgyyHq1IG4sTrXUKQu8s5w7zEGso4invEbhu5KROCZAnL8P8hEs25taE1gWe5HXxde08Zj/Zsw6x/zZNKEdrCVrMKu1aQYVPp5rX0CsRrQUKqQF4wXAdN92VaO1YvEF3P9AvOoPGbDfh0jl9duubniYECAEbgXGddaRdhcAY9EpEax17bueVVDY2xt5UuqVowRH20nl/BK+6EIDvIcpetFQxrKZdeXFXdDFbo7iSSRqE8wDGUgfkipAa5ADPLuW3jxOtqu6AXRsgrT1MYVuHCHNyoSpvsBQmUZIZUeRXyI9JxSBn6hQXLiVaWf7XP+fvPMUYc0bOkly54rNW6oCCYrgIbNy0EW5diCh2SFuOheWD9NSugk0kF7FdnDdiA8h5xNYATv5HuHKLBnoFrP0R0PsKohDzznIixojuE2YO56KjgO1l93D0qryWN5AuMIXYzxFrwhIx4lGd2kNVzRKWPk/ZeWzamLMODxmbP8//0KT0GU6U8PD4jy7vMjX0SkQr3vKhBuAFw1FTQoAQIAQIAUKgdwTorOsd8l4GHINeiWjd3VT8D5ctCichxMDZm84R73k6Bb2vkDlaWxV3xRduzRIeDT4Jed8Mry8n9NHqv1UxLCfPa0Zfnk0EC9vaRKsiVu3q84n8kcFCUIoUDZGabwFCJuzNGC9gO+Ek/MftD5QWqS3OQ5otPivmircdPDZ2nzHdI1IHNEP+gfP3ZROq7MrcRveed2AsJ2tiXeQJ47T9tSZa3VQkvKMtzL0C1gmiVdX+ULi22qNwRbvON6ZHqS1nfK0kCucxWZ8u4cct1p2dv08a5sP5Ax6oLlbBjyB6v3DJN3/OYUvI2Xk/RKvcIz5uBd4BD1fE8dtRk2ERrV3fZXB3mDTURLQWmGINwAuGo6aEACFACBAChEDvCNBZ1zvkvQw4Br0S0bqbqSiCxO0l7WHUbswSewvK5eaazBWIbV3cVZFfIsdkrnCrWeQ1WYg0Ki+n2+xiqSrPp/TY3KjitF92Md1Y2K2Nnwznb54NF7qVtJ9TtNXXtV98VbdR8vjj+0Ve7aK0rkzpIr88v20Sz3gB2/IitWp+blqEXJFhXZ3+PFJ8FoOTn4extADyK1y7upd5fusVthXFl5leSuaULADNYU8U5+U/ty/QG8tvWVd+e/2Yfef2FcVhxjCqKWdeD3oesTMjVkDbRKAZx8pjrHPdhs8dRbSminXn9otwMepUSZXYPPOpDhD5yFscoVpHbhqGFp1VeUSnf5AHpUO8VxkE3Ukfd5mSO0xM8N6JVjSC1JAQIAQIAUKAECAECAFCoBoCPz8/1fraR0eCaP1/gE3jzx+An//+gf/jf/2fcPVf/7kPcTods8Ylv1MBM533Jz+lwmqvZyps2x47epIQIATqI3B4+3l/Z119tKnHOAI19No70Xrol3wySEKAECAECAFCYMwI1LhcjBmfQ53bGPRKROvhWF9/9nZ4L+bD0WKmkMj3ClZf13CdiCoezlxIEkKAEDh8BA5vP+/vrDt87R7SDGrolYjWQ9I4yUoIEAKEACFACHSMQI3LRcciUvctEBiDXolobaH4PT3Sn70d3ov5nlRCwxIChAAhMHAEDm8/7++sG7jqRiZeDb0S0Toyo6DpdIEALuF5FyNTn4QAIUAI9I1AjctF3zLTeHkExqBXIlrzeh5KizHY21CwJDkIAUKAECAEhokAnXXD1MuuUtXQ6y8hWr9hO/8H5xuRBnw6W8LDWiQtb/NnJ5FWPbCk6U7y96bzoSQybjPbX/gMq/76bwHSXJjFwPLrFVJJtH8hSjRlQoAQGCkCqctFvDACP11hOrva6XwdKaSDmFaNS+O+J0JE6741gB9/DPaGny21JAQIAUKAEPiNCNBZN06t19DrLyBanQqGDS+6hFgFQpS5mJUPncqo36s5TBaiqt5s+QVrYuhQkA6ikVfRUlfWHIR8JAQhQAgQAh0jkL1csI9RkwWwU66pPLxdwb/zBfDPmU0F7Y4Fpe6LEMjqtai3/TQmonU/uLcZdQz21mbe9AwhQAgQAoTA70GAzrpx6rqGXsdPtG7ncPp5CQ/XZ/AXTNJ1Ry/FBNEK2zn8OZdE68sPrCmJ/MGswO38FO6Ob6W9HIzYJCghQAgQAtUQyF8utjD/c24RrWxw09t1RmdfNX3U6iiv11ojddcPEa3dYVu75zHYW21MqD9CgBAgBAiBcSFAZ9249KlmU0Ov4ydaXd03JOiO4fwtiVbm7fpvseFeP9PZCzysGQEMYJKzYXMV8k5WpzBZiBQIMJvB7H0jQ9x94jg2lhX6GevDIIvFWC/wYzLGod8vnxqC2ZrDdAbLh7UIvXeemy5f4OrxHNSUAEy92CkfwOzHGCCKqQdkrj+Ri/Xm+KnRkTsmCjs+rhjrbvMmPLxgCrOXV026e56zzu/yeZXuwpLDxV7N08MnIwNGFy8A5/KjAZ9FUl+MaInYt5IRM+bPGkLfJsy+BZ4PsD5TCUAK5up421k6tX6L20svdoDRMwLP2WwDG/HdJ/A3g5faOh7nefurZpW/XISJVp1Wxz6P0ms3sW/E1gA/ktRHzNy+Ls6d0/MNvE1n8PIa3l9+g4Lzeh0+CkS0Dl9HNV9SDme2JCkhQAgQAoTAb0RgDHer36i33Jxr6PX3Eq0ucZhD2/29BdGqyBn+gjiRoZeGHM1LakP26JdZ86VydTqRxOQMXr7YS+MKTicsZFO/3KbHMj17833Y5KcGQpNNmhx158BecCeMqDMILG+eBpamF5RqN3v54gSlmLf7Ai+I5ximptqy/bFw2PsP2Gw2EB8Th50YS8r6pTycDRKZe1rfwOv1X/hWGBkkc05WPM4JGTj/wOQ0Qn0DusC04dSy/AiQ0wW2P1N3bt/c3qdLeHm95qRsFm8p37/HN3izbCju5Z7WQb92oNZPm/V0+cS+Hqzh7K+/n2zZl4X1GgBhByU6Lt1Oqf2wEMhfLnxbYvvYP0Zmso8gy4cmZU5u7eb2jeacMc4Q9m/3R+LDVW6v5MgS0cphyOt1WHYYkoaI1uHriIjWw9ERSUoIEAKEACGwGwJjuFvthsA4n66h119HtIqXNti9uFEgl2fIzDRxqF5MFdmmiBpNvvkvlBmitSFpNekj8uV9ybDO2FgGSRTt468OA43k24u9AHOPW/kMqHy1BqGMmmeDbwCfpq88po1OMP0FvJ0bWQM4aS9fF/+/wFIQMG9UTtjCvfT0DaerUEQr83B+ZcwBQlYXwxDOGBkwuvDaBFNj4HWB689YTQE83LWGm+sKnuERFou3Jq8kbFew+vyABc+pbBDhWR1MJPFventXtgMzFLtkPUVTl4T2E4EkTid4HY/zyP09s8pfLrQt2ahMYfnyABdnf0WkRnbt5m0qdM4U7eu/R23Zmeb1mu1i7w2IaN27CtACjMHe0JOlhoQAIUAIEAK/EgE668ap9hp6/WVEq3ipgxq540o9WqMhkL4Xqvb+xBKthmciIwRjIfyNx2uIaHX6WJ9Z+fbUEppOZ3B1ewPXZ2EiNliRmoVrPjCPOofUCazLhphOkZ6K+EVg2gxR1F+K/MZhp8ZlJOr9XSq9g/DInc6WcHtzLTBCyApmColGOTbOGBlSFcSVLiyi4wHg/hkAFqIQjq8vV6mhlBYy/QXTY6w/s5uCdB8pvL9XK/i6ALjj3t9Cx7BaweToQ3hdm0RrVgcX8Kw8y0Ne6W6BvDZ24OS8bCCJracsnkiitYKOx3nk/p5Z5S8XYVvS+0nak97fl+P7RpJoza7Ta0H40h9HIK/X4QNFROvwdaQkHIO9HQ7aJCkhQAgQAoTAPhCgs24fqHc/Zg29/iKilRFk/+Dj1szruIOSWhOt8SJcGO9ClvuzSR0QI3gaojU2FqIPk2hV3nRNiLsg2G4+DcLsVbzQep6WRiXqIHHHnwu8tGNeoJs2iMJmRf3VIFq3MD9lxWKW8HWriLy0R2tD9CFkbYjWRje64rflRZ2RAWNzus0MZifHcLM+gntZCMcnWvO6QPUXJFpTfefx5kTr9XUTJj9bLuEYLuD6SHkc26kdREG7mC1gida8XCYh7hK+ZespoR8+CIZoraPjHXZWenQACOQvFxFbcs/F3FmE2MOJaK1nEHm91hurq56IaO0K2fr95uzN/tDLzvcHgH8qNZaR0shMc8TEdD9khj48y+mE0lHxn9B9FMhl5Y6ujyf1SAgQAoQAITA8BHJn3fAkJokwCNTQ668hWllo8dOlQbJ+b2H1PIFrXqGpxV8p0RrJQ2qOjCG9wkSrE7J88SxztpoFQ6yRUGHPvjz2OA/wTxTmcnLn2f/mh1Oj5pkN3TZD7GPzNOZc1F8qXQEm7YLKJ8ug+YLXhsiLEYUOaTFROXfjcuR083qNkwGjC89LLZDrU4cI53WB6s9eGGh7TuGtiNYzl8gOecxm7QWTOgCnAz3VQN5L9QLZrLHEemo81mOE6v/P3vsrRfIz26I57zKMwSHONs65Ts8D7ACMjYU7Hm3SDh4m3jiNCd64WDjQTwBPQGAA9jlxbsS9j3C5IalUpf9Kdauqq6sXzvf9plVSamVWSbUqc4lBtKb6YDzD1niS4pIRIpDfXERiyawyEETG1Uf63mXEFKQD6gVI3q/1xuqrJxCtfSFbv19OvKn7+0hWmOhDMKXu8tuSPpsP+OK/bw6FLNbPVo6EpEyWsX83dO9VVdCbJRHG6UMc2vd0ah7c6vfh2mX+t35WmeRufVTRIxAAAkAACIwJAc5aNyZ7YQsPgRp+3QuiNVYe3W6G2pe9fDZe65oE0So2awdS85HoYvnZHgrSncjcHED184tWt090cKmyQXmHBJUcwiMtUAdmWWPx+vCz6ZqDrZqv9m1Ga+AQJ+/wHuNLP2+evENOcpiatxLn0JSujTjRWuNkxgUHO/tE7paQtg4rm9PnqZJT8InHzR2UJgAAIABJREFU/Nyjh2G1OOdtENhwfMFpY/UVjDmDTmQevBTynRnPt/O/9OtOvJzx5tq9RDXtdUZLJKtu88Ow8nYJmzhxUON+SmW01vYxbwlDq7EikN1ciIMDDxz5kK8VzQ9EFr/4m9HFs31YVfjeNZ5BkedG93w0Ms4N4DjPdRyGpQDL+nWsAWnYBaJ1B5zUmMiJtyzRKvbaf4j+NaRru9cwiFg53Nct3X5e0qU6HdMmWpl9+ESrUBqLEMDNO8CRJUXW7A9FJZNh7+54DJYCASAABIBAKQKcta60T7TfPgI1/Dp9opWj41lItHbknhkEgfKi9mfjUKr5H1rcv6pX0Ysl/btrNOQcO2fLZzp/OCGRMKr+3IOtJItLS3G4j+hvdkHLf82XeLXrpNvYWJb8QKSPGG6zGV0I+YX2gCdtXkIbVlxz3pxCzZ6nmsNq/kceKtUA5swxN0/3JuX1lx7TzGiN468PZxJ+ef53Ro9/Tki5qTnwKju3hK0p32ic5buGOpAragPHF89EJ7KEvnFBNC6ZvuCMabzYdB608bDunZK5todK/aan0xe6NLJzVYyZL0ipeBkgDjh+ZuNpfiCQE+2yfdh9MH28/bURFmyIQGpzkdJ1FnE1uzjv9Kabtch8prr3bnKtcu8Bp9xXTZPxXBfZbif39Cqexy8dcbIhTDt3eY1N47YnDaJ12x7gj8+Jt+jzJKvF73x4SRGt0fcAuw8W0dpth+x1tIFFzafCgbt8mNESCAABIAAEtogAZ63bonkYek0Eavh1+kTrmuCO97KwvmqZvTX6KBtxOq2B3XR8uclMEAeboIdrx41Ajc3FuGe4n9ZNwa8gWncndjnxls1oFSTpzWE2QzRZ9r92H4mM1oa8dWUCQvPZHY/BUiAABIAAEChFgLPWlfaJ9ttHoIZfQbRu34+FFtQgeGr0UWj2ZJoDu8m4cqOJIA42gg8XjxqBGpuLUU9wT42bgl9BtO5O8HLiLUu0yoqzBzr/FBUoxtxXK1odHze6rqKC64lOrQoxQ1+V1YdQH3A1WvPSAa+hQ7UezrPE8O54EZYCASAABIBACgHOWgcEdw+BGn4F0bpzfq9B8NToY+eAq2QwsKsE5I53gzjYcQfC/AQCNTYXAHh8CEzBryBaxxdXMYs48ZYlWlstebPMf0XzOdHdnTo+S/Tx95fShJZ/gWxTJfkV6kMdbPl+/U1nj7JTSd6GJADcQ7r8w6+ULjtZuq274y9YCgSAABAAAuUIcNa68l5xxbYRqOFXEK3b9iLGBwJAAAgAASAwIgRqbC5GNB2Y0iAwBb+CaN2dcM7Fm63PGjjnwNBMt89GCJxZEIHFLO0P99EdyDdbftLLJUnitTsfIW2XPwcn83Z33AVLgQAQAAJAYA0EcmvdGl3ikhEgUMOvIFpH4EiYAASAABAAAkBgLAjU2FyMZS6wo0NgCn4F0bo7Ed1/vKnKEpGN2mazGvAIYvXxLPzb7qAIS4EAEAACQGDMCPS/1o159tO1rYZfBydap+sOzAwIAAEgAASAABAAAuNF4Pv7e7zGMSwD0coAaSRNarykpKfiaLO6jb9u6fbzki61pMBIcIEZQAAIAAEgMB0E+l/rpoPVLs2khl8HJ1p3eZNfA/BdCjDYCgSAABAAAvuHANa6afp8Cn4F0bo7sTmFeNsdtGEpEAACQAAIbAMBrHXbQL3/MWv4FURrgZ9qAF4wHJoCASAABIAAEBgcAax1g0M+yIBT8CuI1kFCpcogU4i3KkCgEyAABIAAEJgsAljrpunaGn4F0VoQGzUALxgOTYEAEAACQAAIDI4A1rrBIR9kwCn4FUTrIKFSZZApxFsVINAJEAACQAAITBYBrHXTdG0Nv4JoLYiNGoAXDIemQAAIAAEgsAECOAzFBk+ckP3310vw4BizJda6DYJuxJdOwa+CaP1//+//3aIs5KgO//v/oPP/+s8RI7+eacJf+AMCQAAIAAEgAASAABAYHoFNJU8nRLSuaP7jhN6Wn/Ry+bMXT6RfUtTpp4vX0NAX9Px9R9Dj78Ut6BQIAAEg4CCg1gN6xonTDtWq1qmjZ/oOHdPdNO6DkBMk74FcIGe0/Hyhnpbpwjuh/31DkUFft/T7YEFqG1Efpz78WjS/Co33jWjddJNfAfK1u5hCvK09eVwIBIAAEAACe4EA1rppurmGX6dBtBovJ7OtEa1NkDW2HLUv+OpF7r6Hl6ZphjVmBQSAABDYBAH10ev9GiRrDEWR6XtzGP8oWWNzYY29mtOPm0P6fLmkn3KNfKfrbX98HGjfwI/kFc1/f9CVwIiIhI9O7ut+pK3uV/7kqrUE0VoNyt47mkK89Q4SBgACQAAIAIGdRgBr3U67L2p8Db9Og2iVEKmX64fzbWW0xohW+cZEP07uiS7SWUTTDFPMCggAASAwIAImqTfgsDs1lCQZH+g8kllaY3PR4eET3zmidzgs+983sOeyWtHq+LirfMn4iN2v0bCuX9exYPNrQLRujuFQPUwh3obCCuP0gYBOdDH7rvvxqg+r0ScQ4CEw0fhuOJOLHapIw1rHi9hda1XDryBaC7zOAtzLaBUDNA/D2VJl9LTZKs3gDgHblVgyf2/noEoNT590iab4QfzbP6I/hqyBsOP6nf7SFR3e6H/XZYqOBEJrW/dAN7OGVdaNb6f17xbG/W9ybPzC838+f6CTVuchgtHLJVFb7uoHilgErj7yWNtjdf3oRYRjr4ibtC2fhi/JIPV9v9WNLyI3izw7H2vPqz8+mHY+0/nDSSfDEbtv5DSHy1r0cHNDQtp5Sk+6NPvsUX1gEX+Bjyw+Tl05dWwshbUIhab8OzFGys+pMm7zOjvG/VJmuy0/Bgseu4VNw9msJfMVFfXpe6R5Rory+wj+nm+XR7RY6AeluGdCMZ6LHd6z+fr9oHsmR5+9aYKRtdZxPRPIYJX4vF8n5Qu43W/WbkREqzcR8Uy8ocOKMgtV/boZ8GtfDaJ1bei6Cy2Jiv72ZOVyW6YtzvPO2AdUQABdTB4B8fx8pLNtV05MHmdMcDsITDS+dWLawO93m/qwj70V5LYYXtkBuS0QrQw/6iasGylEtOpAaMgWK5un+Y1ayQNHW1A+dN48Tbuv2zk9nd4pnbtAG3WDHhnasM2mlRqy17lGEqNvmgj2iWGJgbjm8ax9OY7Pg+h2/kSnd4JUdjTwVnOa0132MJYCtwSbZucvcqA9jJpyzRaHpuvVnH5/XCnt33WwDozljs2xV/sgbgvHb33Fl+2GNLa/6K+Q03BfnALx1cWk7xu9CA1Ptpr3lWlXMy8BxWxGs6Nrerk7bkk77wMFdRnu6sOETWQGY2L+hx7uX5WGY3KMvJ/bRdwigfXLbciWV4cwDrXlxOCmd3fi+kQWIH++KeyMDIKMjz3/ec96g7C9o0ZihufX+L1zwH72SvseztuPfyaqrLWO60b5zBRyuYZO+WiyjkdMtIp4+UP0r/k4y4U71a6qX2sYtEYfIFrXAM26xJSoMJ9B9U8RYMVbpuJrPNnvm+KO64dEwHpHGnJgjAUEBkBg0vEdTFgbANQNhmCtdSX9Q26LgdZuyG2BaGW4cjOitfsqLwmhA//lySY5HYMixIFPtNovsrGX/NdgVkBgsx0gFFfz3/Rx1WTdBV4Cw/PYzmEjnPmzidavW7r9vKRL8R7CIVo1sW5g7Y7l6u9x7JWRkbElZJ/lNzfea8WXF7Yu0e8Qpbn40lnfmvQOLrzOx4OCe3ndpvmYCdnk/FsQ84bAM0jP0FjKbsYYDD/LZwgRLRbGs0PE1993WtzbH3dK2hbH4LrOCF0X+TClbh3+fK2uPX/x8Pf95x7Q5T53ef3y8U0/e+PxRVR10xgiVUG0ZqM++dzOXh1uUNWva9qw6WUgWjdE8OuLvn7+lJVV8s/5wLlh79bl3HhTzyLyD8nr4WNDzfmhr7Ei8EW3t590KTft+AMCU0Ng4vG990Qr5LZYd+yOyG2BaGV5UzVibRqtNOau8zbrzkiLt4d2yrecftysvSKitXmpXR4taOFka0Y3uJrMaU+ntr8ctLqzHn5uGdoIiNbI/L3yYD0Xl4wuIVqZY4XL7ZtMyYS/skRrzm96jlXiS52Nrf4iGZBufLTYuiSTE1+uvEZgDPFP8fgtuLELmrKJVudUd4tYj5CBWfK9tTOchRQ8PCfhZ/UMOaP3gxN6azLqV7e3dPDrnQ6cLPqSti0RHHt2FOBd3DSUPdl0UjYH9VGjOwHelKng4b820ZqKHTmX/L2jppx59iawYq11XOcESNVUNi232zrtRprR+nVL86dTupMlK/X+qvq1nllFPYFoLYIr21jci39/vfRSZcSPt3AlhLDtD/1T1UTtei/2HTkZm05SKCZvpYHpS/7K3l/a9uaktQ6KJKts+abovlZu00TVWld5Y+5DveuMj74pe5fLN1q0Mly+lFQuAOP2xiW9PPk1t8xYPz9//e3km5w2vn98iTX5ztQp/hhTicttcPrVEnJl2LgxXyph1I2m/Z7yOWceLAm2EcrUpe6RsKSb6SnTDyGNVP49YN1XgSSo6LOLEd/mHtAN4dyh4cFn12dz1oyXQKTfA2PvgNxntVMt9voqq/Zexf+Sf7+lnq/WHjki75V7Bpd+ouGvdbm7Xr972AfGyvlCbisD3jjltkC0MmJeN2HdSLkvMYxMHiszNNIfl2iVm6Dm5oxnzkYyAw1CSOi+WptxxjxYL/sF+Jc01SRHav550kyNyJVpKBnLLRXn2MuxRRqc8hsrUzQ053TGdGw+ZrmwF38ldjYfKPwPDn7mbEmclLbNx0yYhDOJJaW162fvuPhkM1odQs4lr3LPER3XUtNZlpD/oqfbA7qULyeBjNbTO6X/nGnLicFS3NntcxmtzDmkscv7WLwI1iJag6Rk5t5hPXuHIlqh0coO32bFMeQfCi/NNGftYeoOWb03EK0VITVlkSp2W7Rn1o2bNb4jAcIahO0LNkPyJi3Tpapsbg6bA3QtaZfN5K/k+hGVBvriybsUS1Z1DnTXHo2ZSSLZ5HpKLidvrzqrwJZUKgmn3B7b3RuF90qvnWa/kCh7JLq/7/atLgZqP52SWDulpzUl0NL9qnM6cn/pGNpAwkh8qJXzUoQ76XMOONV67vtDFsNL+un0OxqZusz9lX/f0tWqDQmYe/d3HG77169oSz67WPG9mX12DPsZtOn41O/OzRkmzGd1KxXnrAXB+z/6fOXcG5s930P3btW9VWhvzuZcck+WTX8faXKCumFHKbcForUg5lg3Uu5hG9MQ1CnQ7g22EdH6ah1UlJQoCBIUmlC4oIt7skXlc/Nocd1mRmt6/nnSTN659ktvdDNSOJaj16g3gZ6Op5WBnLelfVGXhyUF/FY1voyNtYMLG9uYnRFC+DV0cFxEZ7Lg1mY3zc8rRMI5/+ZpdTa0mPNyVka0OmMw/Ny+3JDK3Dy6WNLh1SVdyi/XYaL1ktE2G4NstNdomNRobXStc3PIYsfwcTWiNaahmHg2M5+9QQK3uZa11rHdI2yVYqNKU7y5tx/PhjvILm7q+DaNfUgG6PnX9Ss7AKo2BNFaB85cpmeNUUrjzfxgKz7qmdms2h62BExO3ir3O/M56uHElAZqnoRSm1tXlFh9lVRSOUZE9yn3M7q4IHo77LKEg36OrqPh/Xx8r8KLolziSO6jsSenFPww7yeUeHYHZL+yfgpMkd9vBB9WDPGkhti+CYyZ3+8GyOoohs37lD7IVZw6qjYD3n5zEJm6nAxbMMnGTDhxyNHcu7/p6pgclU6eyD2bWPG9gX3O/lVk2FsfZljxWSLX5XzocbE0Y0Tu3x/o3Dok1CWqeffGOvd27IlWutYln4whUhVEa3Yx6WPvXMOvIFqzrusasABnPGz9Et8VzedEd2LhCRJW+kttp9tx9igvILFUqcXQzpDLLZCfpt5qW6YdKIfxsgw6PJLzWHeTWuCPVNPc/MMZZ+EDl7xM3pN767T7dcYKZRi4GQGhr/Y5WzrYVZmHVyLSU3y5scDBpNtkBeyMfjk3shaa0uj2i3yl2NksrgILfHAj6Rx+xdzkKtsYYyT93PRiHKhnxVrwY0J3+F6ubTYGe/VTnDgzX+aSc8hix8B/E6JVH1gYeQnh45v+yGVlTDg+Ya11BX6UzwNd9hTIcC3oqnLTcRGtAic706yuFlttv1Z2Bqs7EK0smJiNdNaTX97J7CDZrDze9AvzkpZvD9bHGT0QWwKm2bv6Bjb73Nzv6+5hI1UV/n5ZPuA3JFrD8k1hci1SuWYClJGUitnbZhm3fZXFE4toteqfY+XIzXtQU+acq4CycGqIjJDEWlaGxwkyfr+R24cVQ+tKGHnGRiSS9LulGWPNtbHzJxIYht5Trf3s0DJ1GxOtzru3/oCvM4RTT8ZQxqLZPvdsChKtPultYV5inyXTIjU32kOwpZms+NSVkQx5Mvf9x+VRzP+m8AHh9vOVd28oyOskg5WvdYkACZCqqcSIGms1v49x7Zlbu0cstzURotXRSXEfCvwI2mDTqDesRhfBg6eaW1ueMq7bmgSn3c9suaSjxYJEU0GaXb8fyOsUgUZ0K74Otuug2nzI8t72H2M6R6f0FLjWl4RLa15YWRGujoqzaQvprFRyjdWNvekLzz+vLXRBF3RP94E9Ruu1529SJVOmRo2v82SP1Zka1kkK2cuzRX8g7haPGzq0vvqJX2rHl55Pt/Hl4N9pVIXiy7mXmJpAfcSS/Q6S9/XnS3Nf0Yxmr6+kIiP80pG6d3wMu2zAjmhNjZH28z/608atfBmhOc3pTv6vIOhjMZ5ry4vBnj0V26Q092l+Dmns2uduwsf+i2dmzjLG+bGTvsd9fVn/2Zt+rlfdNDZT7+I9rm/Xc2Q43Q+zb+DOKRYzLlnA7S/Urg+/bmLPOteCaF0HtdQ19XXN9GjrxFt7H0T28WzJm1wGUO73FrKyF/EYoRSuKIv3nSunt8lUmzBX7wBuKX/3vAtpNOazRgUgvIxWMzOZIzPNIlp1dReHZIpWAtq4aAzzEmvrxMAR5fsN35e8GAqTSS4hk8pozfmckzDBx9B4/zA/Jsuw6sizoWTqcveXtNZIRlA22hJq0nvZjxO+j7NZxrlnEzO+17VPTUvfK2f06GTd8+Kzwy8rOVZAtKp37pz0Gu/e6PbRkaqCgqV2nbUu2n0gGcFKViiwq37TMRKtTrVvxUnX8OtEiNaKqCa6qgH4MJbWHMXItq3Z7ej76rKHbfKoeTTPf9Bwpa/r2LIrftsVO7kBGyv15l7PaTfEGBw7cm225du+NwJ94V/a7/r4prJZhVf3c63LxfPu/z4Fv4JorR2HYS3UGqOsF2/iOWhLjZi2sCVvcvJWud/bQctINk28UHPApO7G1TRMv+TnZaI8ssYhq2yiVWD6l3693NFxiKh0SaRoZR6PaI1lvMViKkdohQjBtIyUr3kpxo5pu6Ylu+SV8czjwKT0x4J8vxFEWPJSof2C/29RUo/hcz7Rumsydfn7S3gmF5dWdZnMsVnQESejNUaUrlZEx8f0M/ts4sX32vYFpAMscpMVnwZ+ObkutzoxKx0gmdb2kMT23m51W3n3RvoZXLYCrrfWRZ+IkNsqgL8PyQA9fA2/gmgtcGYNwAuGG0VTv5RxFGYNYETmC4lZdtK7NeW27IrfdsVOvotLyTJ+z13LIcZYxy77mu36tuzFqGy2feFf1u+6+IZf+G0E9nGtK4uB3Ww9Bb+CaK0be+I5EtJCrTHKOvGWy9xhS8AEJbHsj1N9yV95GZ1raJ7mZKLCGa2qWkBoKnZEq09cexlpWbmcli4OEo4uIReWSXAjqksgyEmhxQjSLtvf0Xg0Sp/bNkx5ptLM49B9wiEoc/dXPoYCUhBB2afIQWUMn3PmkWszRpk6b+9kfXzgx6U1d4ZsoLeHfzWqe5zS59yzSZP57Pguss+VIQgf1nVyb1TrBe8vvuSYtS91bHX3rLXujfESrQ3+kNvKPSZl5vXY5bZAtGbd2DVYZ9NY0P0Im/aXjj3CyU7IpF3x267YWRIaZWRZSc+7RbSOw7diQ1Y/87wvH5f0ux6+XHJ2/9a69e7EXbtqCn4F0bph1Dn6f6Ey8g1HaC9nx5tpU0L6S5MLYoC8BEzzGh2V6WL8voH8VVJWSwwd7PuKPixJL98TYt62ZJVuE5YOm81e6VVoGGkJJsf/iqjJyeX8jNirSV1XY8uUS9KSBb6EksYoLoXmS3Fp2SkzFmLyTKk2/m+RsQpjgN0v4yZLx5AmWuMSUmmM+PJSCt+cLNouyNTZcw65QNwPZ49K2i8el9f0fnBC91oWrNEEbu9EJ9sy7GrHloDUYO4ZEvevc88V2hfst+2ju4+58me8Z3XKN77c1Kb3hvRJ9N6OP7Nity17rWPc97oJ5LbSYNlx2rUdm9wWiNaCoO/jRioYHk2BABAAAkAACPSOANa63iHeygBT8CuI1q2EzlqDTiHe1pr42hetIxO19mADX7ii29sDuuSItg5s2W4OV/JhdhdmuL4UEn92U76/+CiMvmVh9q0/n1r3Bv+ZhbVu9FG1loE1/AqitQD6GoAXDIemQAAIAAEgAAQGRwBr3eCQDzLgFPwKonWQUKkyyBTirQoQ7E7KZaLYXW+5oaV3uWVbpjF8LTJpHGhwq202s3a699dmuIzs6pEQrSXPLKx1I4uhSubU8CuI1gJn1AC8YDg0BQJAAAgAASAwOAJY6waHfJABp+BXEK2DhEqVQaYQb1WA2OtO+j6ccl/BnRLRup4U0r56fvLz3jrRWv7Mwlo3zais4VcQrQWxUQPwbjitAWIa4OuQFJiHpgYC/WgzAuI+EBjmS3YflqNPIDBNBOquddPEaBdnNQW/gmjdncibQrztDtqwFAgAASAABLaBANa6baDe/5g1/AqitcBPNQBXwwmS9ZHOvu/ouGB8NOUgYJ4+GhDXNgTHbTFt0bdDdHtC2Voc/afBl8/ph1BNl3++2L9psS3cDFK9w2ZKX+Y5MYo2QGDcCNRb68Y9z32zbgp+BdG6O1E7hXjbHbRhKRAAAkAACGwDAax120C9/zFr+BVEa4GfagAuhivR/SgwD00pInTenLIaPImuIVPJOSVSkbAucaqzkF2S1CB0oyfmdhnMNU/Em5LTBeY3h5/0gsMSpuRWzGUHEai11u3g1Cdt8hT8CqJ1d0J0CvG2O2jDUiAABIAAENgGAljrtoF6/2PW8CuI1gI/1QCcBBl4+0mXl8hlLYCe11QQqjeH9PlySUbOqWC26ffBgo6ev+nOgV1nmZrkZ+jfOgMawtTIjBW/reZzeqR7uvfIWXWl6PPP+xHR/X3QDt4EJ95K+umBzj9fCFzrxH2N6Y0agTpr3ainuJfGTcGvIFp3J3SnEG+7gzYsBQJAAAgAgW0ggLVuG6j3P2YNv4JoLfATF3C7RNzJivy6pfnTKd39+muUnBPZWY5GKfXZY9fOyZa0xxGV78/0rZnE1ZzmdEWHNwe0eBWT9MvaU3Z6fTc4hQjJFsJmfL/ff0R/tB3ClCU9nz/QiTKssc1vowjTkJZtoIQ/ls2qWM4g0SrJTzqno8WCqCVhw0SqGSYhIlYQrXR1SDcHC3r1slqFP/8QXZ/Tw0ma8I2GY0zyIBcTRofad7G4ifl8ZmT7rhMz+vpkvCo6mm5/H9DDObJaCx5LaAoEqiPAXeuqD4wOe0VgCn4F0dpriFTtfArxVhUQdAYEgAAQAAKTQwBr3eRcKidUw68gWgtigwO4LDmnjvD0StAFAfooExvpudFotYk7g1iczWh2dE0vd8cyI/Jg8Uod6WVqkcqUSvpx8kZLnQ3o/Le0423ZZntm7WyyMA8WR46d+r/T4yt7u2sFzK4NfpuGYCZtpy7Jb0r1UycRprIhA9cpkvUfvVx+0vzHSUe0NjIDFmntxkigjSRa7+6IpOSAIy0g2j+e0ffVRzSzVvHBecys8vqI7IGIhd8fV6oE342LhrhuiWXn96BP5k90endJn7nYDs5Bnyb6i/56OBvx2mAsx38497OSC+5TNAUCQGAzBDhr3WYj4OptIDAFv4Jo3UbkrDfmFOJtvZnjKiAABIAAENgXBLDWTdPTNfwKorUgNrKAB8m+hjjVmYdBvdAIwdgSjpKGk9l+C+vfDOOTZdfOYUMcOwOkmSKNI4c4OX1ySEOvjT58qs3edLBLEa0eoehiY2SSmkRkkHi8NwjtQIAkiNbjAPkpcHs8+6a7g7iEAYtoFX3/IfpnSCO45LW09uuWbj8vSapTpHBp2prl+iG/6T79sn7HPxGyOHiLReI1On7BfYqmQAAIbIZAdq3brHtcvSUEpuBXEK1bCp41hp1CvK0xbVwCBIAAEAACe4QA1rppOruGX0G0FsRGFvAIqWURlJGDmWyCKXwKe5Do1ORkMw/3oCXVL3WZrqIdx86WNNPl/aFy/a4sX7eKlqdrnI0SeGvOjb7q8mhBCyPz1rKfEkSlnFOXJWy51SRoqckubcVaQ5m597YMgxsjKaJVZ+5qQtokR1NEMSejVY/rxaxDfnOI1kjcRInOopixM5lDvnDjpW2T8mPBvYqmQAAIrI9Adq1bv2tcuUUEpuBXEK1bDKDCoacQb4VTRnMgAASAABDYMwSw1k3T4TX8CqK1IDZygAdJTbdkPqEX2pXah4lWt6zaymZMknh2NiyFyFdGab8rg5AavySjdbl8o8X7tdSXjWVoisOsouRcgjyW7tXYXFzQPZ11OrbyR4do1ZqwzmFXZphENVrv7kietdUQokLm4fr9QGWzih9qEK2hw76cGP66ndPT6Z06UCpAkJb6TUEYIOwZMWOaxopXEK0FTyQ0BQL9IJBb6/oZFb32jcAU/Aqite8oqdd/Lt5iuvCtBbMLEru2+27z1+zfOoktvc86uQ/Z3X2EVvvXpo2hbe/pzi+PaLHoOpstn+n84aQ560CdMaAPXI31qS2xfo9dZ5l9QXJ4rI8kAAAgAElEQVQ/3J5f0P0YTmIQZy9ser5BPX+jJyAABIDAPiKQW+v2EZMpzLmGX0G0FkRCFvCIZqath+qXWytuztRQDRGtzr+5hFSGxLMItyYzlIxDjlobDH3ZWGm/vE4e5mVkkDrj84lWU3fW13G1JBPkfjJ8mJQiMSMn1uvsTe+QqhDRqknFV+eAsnbrLDVd7x0iVmu0SqJVyzzIlwMj23RTojU2x9WKVsfHiuQVYzeaqoJnDWv3lvlNdauyiYtjpnvjSMaLbgaN1oIHEpoCgZ4QyK51PY2LbvtFYAp+BdHab4zU7J0Tb/m9YuSAUq19f3dg7HlU2ze9t5WHwt7R2eMPujlsDtkM7GWSe135xdrfk+f08uP7/ry9Vx+2Xr9rX9XzDWo6HH0BASAABPYQAc5at4ew7PyUa/gVRGtBGHAA9w6/CpBjXkak1yagx5o57MrtczX/TR9XLyqr0S1nb/9bfA1v2kTtdA/DaghIUYJvHL7ljp/fPPMOf7L6YWTtBk+sj8g1ZAlEqSDQZKMqFBXJapKnTfy4eJtZrfJQKoOsPLL67AKQg5kvH7EidQ5XQ7Pe/qa/v15UBq1yPP04ue/mETz8qiOVUxqp/NgOSAdkxtUoWC8vBfcmmgIBIFAPAc5aV2809DQUAlPwqyJa/1cL2fc30eF//x90/l//ORSMg42z6/7i2M/Z94Qrc+w9brPhsYlWve/KaNv7NriVToFzDlJ9xvb0R91BuVF7GecjVD3fYLBoxkBAAAgAgWkiwFnrpjnzac+qhl9BtBbECBdwq1woQMqpvZ/4Yq3roQzCUzFyzcFXM5q9vjYl85E2TRez5ZKOFgsSBU+ilOrlklQfrcSqe32TPdpWSNk6n7GSLtW38YU/ML4Nabi06fn8gU6s+bvlT3rujd2fijDUf50dxmiNzqsu67IzS5t2yfItR+s0oInqjeu2abNmhQ/lTpwufzb+7ORu7UzXYDzEysFifguNYXtCkcZ2OzNufL91RL3+LRXbrJiOxqvUOaD5jxs61OR/wb2JpkAACNRDgLvW1RsRPQ2BwBT8CqJ1iEipMwYn3lhEq5dRuqL57w+6Mg4GjRKXDG37YqI11ydbAsnJwG1gd/ff7r7TsnfT8w3quBq9AAEgAAT2FgHOWre34OzwxGv4FURrQQDUAJw3XFijlXftPrdSuAWzWicPi5r7+7WZgdtNWhCkrVbsSLFANutIHQOz9g6B4da6vYN2qxOegl9BtG41hIoG58Qbj2i1ZZBOn5zKndaqAHHpfYD3p7AW0ZrQy09VBtmjp4jWrjLIrSbS/Vc536DIo2gMBIAAEAACLgKctQ6o7R4CNfwKorXA7zUA5w0HopWHU6hVeOO6fn+7cqWjzeqa/XVLt5+XdKklBUY2LVvPbGTGwRwgsGcIDLfW7RmwW57uFPwKonXLQVQwPCfe2ERrm9V6QRf3RGffzeGjlj2B/R9D276YaM31GTv0drUiOj6mRkyqlaNqNWWbueQ0Y3XGq5np6h8ka0iQpc43KPAnmgIBIAAEgICPAGetA267h0ANv4JoLfB7DcB5w4Fo5eEUb7ULGZybznEq14uXBktXdioTwzyAwI4iMNxat6MA7ajZU/AriNbdCT5OvPGJ1k5zPigdJWEJf2jnaNsfLExt+YxGa+DcAzl2q5evJZrsw1DnT6d0pzX7E/aGD79Ka+m7RCv/fIPdiSdYCgSAABAYIwKctW6MdsOmNAI1/AqitSDKagBeMByaAgEgAASAABAYHAGsdYNDPsiAU/AriNZBQqXKILl483Xd49r0yqCEjnuTRdpJ4dua+zF9+dh5BFEAojr/jsa/zsBtj2JYUnd+gBTmp98Hi+YMBjGauv7AOr+hs0KTy3nM1jjfoIq30QkQAAJAYD8RyK11+4nK7s+6hl9BtBbEQQ3AC4ZDUyAABIAAEAACgyOAtW5wyAcZcAp+BdE6SKhUGaR+vJlZo1VMRCdAAAgAASAABDZCoP5at5E5uLgSAjX8OjjRWmnu6AYIAAEgAASAABAAAkCgAIHv7++C1uNrCqJ1fD6JWVTjJcXsGzJDu+N7WAoEgAAQ2BcEaq91+4Lb2OdZw6+DE627vMmvAfjYgwr2AQEgAASAwH4jgLVumv6fgl9BtO5ObNaNt8yBn7sDCywFAkAACACBCSFQd62bEDA7PpUafgXRWhAENQAvGA5NgQAQAAJAAAgMjgDWusEhH2TAKfgVROsgoVJlkCnEWxUg0AkQAAJAAAhMFgGsddN0bQ2/gmgtiI0agBcMh6ZAAAgAASAABAZHAGvd4JAPMuAU/LpvROsggYFBgAAQAAJAAAgAASAABCwENq3EB9FaEFD9vaSIk1RP6N6yxT3BlGNorX44Y6ENEAACQAAITBGB/ta6KaK1O3Oagl/3jWjddJO/zeicQrxtEz+MDQSAABAAAuNHAGvd+H20joU1/DoNovXrln4fLOhVojij5ecLXf5cB9L0NUWAWzapfmfLT3rxDBPk6COdfd/R8UYm1+pnIyNwMRCYCALqo8Wbvmeb+/no+ZvuNrtRJ4LPlKYBX7veLFrrmKEgDrI5WIhVur81mmmK0czxfXkHda/oeS/Th1/rApDvDURrHqOxtJhCvI0FS9gBBIAAEAAC40QAa904/bKpVTX8OgGidUXz3x909XJJgltdzX/Qyf062aB5d3ABVza4L5M629S27et2Tk+ndxsTw7X6yaOAFkBgPxDoiKFmvhfP9A2WdZLOh69tt3LXOnYwrOb04+aQPsU6LcnEd7re+OMie/RwQ4PUDH8E3bD/4sv738tU92vxHDe/AETr5hgO1cMU4m0orDAOEAACQAAI7CYCWOt20285q2v4dfeJ1tWKVsfHXTaofHl6oPMeslo5gOsX9otg5ltDts6W6oWTvuj29pMuLzdNkavVTy7k8DsQAAJAAAhMHQHOWsfH4Itufx/Q+3WXDS4+Rt4chio8+L3WaalsezgfgS0D7GXq+rWOB0p7AdFaili6fZ/3Yjre1L0nk9xZf/0kULCGRiMgAASAABAAAhEE+thboQqMEW47UAW2+0Sr5wdBZt7Q4VaIVpdI9YPEImIPbmn+dEp3v/7Sj5NOoTVE0toZV0627Fe+H+/65REtFt2Ys+UznT+cdJvehgymttyzmUsgq09l8Pq/W/9uQeFvmP35/SP6Y2zCW3I6jmn0lpTXntKT2NQfPdP32WOHd8F8RP9e5psxqOk3a+6G7TlMDhJ4x8Y2x43bZ8ZMSMvXlrYI+TRnu/u5IGfL6ZMuJRYgCvtcn1/QBd3TvX4Rmy3p+fyBTow3MzH3q49cP/51ZgabG3sXF0T33aABu/SHklDENS+Pm8TZak5zuqLDGx3/2nfOi2kbu50/9bzKsE/4PnDfpmI0FSPL5RstWt+F/O37SQ+vY5zznHBjpC9fp57JqeeEnFMgllN2zmav9BokJNLkA+eZEYriqpvGQAartOv9egQZ4iMiWgfYy1T1K2MP3EcTEK0VUW1eUigoa7X5OKx4E9nuJ/eUSk5oJXw2Nwk9AAEgAASAABCoigBrrSsZEVVgDLR2owpsekSr2Dj+IfrXSAkwPMVukr2Rmg0jpUqMzTZnjzR/FKQO0XNTRhnKiJXkBXVly540gSBmGP2ovo/ascjbZBskkSyRVgQO6excafubpYFrZUNY/RHdzp/o9E5k7jo6eJJIuvO0Lj37RMavIEcpRWwp9/nXNjISb+LaX/RXHzY2m9Hs6Jpe7o5b0tQkOOLzMUR/V3P6/XGl9HYjmHT+akgwGRMHGUzOiE7SeLvzDM3bkpHw7NNkXUPQBLRHwxg80/n7R5E/lV8MaYwAVhyfy3iXflTyICHM0/5X14Xa6Js/jysnFg0Ce5M4c3Cy5x/5mCOueTyziKty7KXHNojR3LV3DSluPIMC93jOF2PwdfaZnH0mlcTkFX0UPkvNRS2HZ+9Eq4znbo2T45mbSPYK3EfDEROtPexlsnuYPiCu3CeI1lqAiuf1X3p/u6e3njK6WfGW1D939qC1po5+gAAQAAJAAAhUQoC11rHHQhUYC6odqQKbHNG6mv+mj6stHYbVkKhJvTeHaPW/5DuETlAKwSTvjhviyc0I8Ikhn6BwN7Eu0eqEumtL4EXQI8XUW7V9sFDkDooRwa+JbNYYUabe5U2CLkSUBbB2SPrgfL5u6fbzkqTig0seev6KYcrAJOB7F6OQJrFPsJkkhxM77ksOy6cM2xvHpG0JkJ+6DMDNAt420RqwKxzGFeNMDhCInyC57z/3irH3JsTwc1SqJXwt5x7PxXjvRGvO15xnclWi1TwokeET77Ftf2Dj6JhX3TSGSFUQrdl9ZB97map+zc6gnwYgWuvgqtaHK1k51Jd0Bive1iBaU9UEctV0K4MMyMLVETam0eokK4kiX73S2iGvI7kPbuvIzEqrV5IZvetU52jLk5VNTvLHxlVo0aobZQ0Hf7+dWXWVx9be+7dlT20iCLeaIxdLMazMiCmvYAlX9CyPFmQUGppRKxNk+BVvnIqhcBud0FA+73R/ubiQkzX2/Tm/xDG3Kz6D80jErz+uX11ZUjWlD+cuxzPwnGdWZ64zB/c54uIbr7hy7AxVa81m9NqWZDX++VSVDH51Vz6O6qyAdXthrXXcIVEFxkXKaVe/or2GX6dFtOoSepFp2MNfFvA1MlpDJVMWkRAgVcTUrJflSOlVPpOJSbRaGhhqQ6gSXpsHpYe1W87KIwe8ed8cktx4mCRbxK958iVMeIZw9Idw5pMiWkPZW0GbE5jE8A5sYEOkPo9gI7UhJaFpvKCjIp/y/Kk2Vm5Gq53ZxvF5kDB/tTdT0U1XdOMmd3XOprzLtOTYFQ7FenGmbGj8ZD3SApnnxoGA3QsIB3uzHj18gF+wbDMRo2p8BtHakG3uPZ7a4CU360P5mvNMLiJawz4IZ2Dz773wi6gtExFbJrNrXcn6GiBV5dwezrss9ZL+qrYdaUZrT3uZqn6t6gd+ZyBa+VhFW7bxRb1qFLPirZBo5VQTqCUoXXnEaROvcPrsSNNE9Yp+hl9cvNGhTABx1m5B+Hwc0tui24P5z/180oR9TboSrUoVWrLqpom6osov/U4j9iDX9H7QENKMyqBUtV/uHSgXS6wKt2a6+XeQUFWV6dtTekpWrpRXvLXvisY7FCe+Npt3uvqLg1POL/E9LrPiUsr1dW3dhBqOjeH9mbLM/W0zPNerzuT4OXd/lM4xVXlo9+WfK8Oxt8LK11sXrLWOOzqqwLhI2e1GWgU2IaLVLFtdz0e5q/I3UrlGq0VyBRZs9QXTJ1ushSGyUc09RD1pgED2XHIcdlYSjxzQ9kotx0a/L5wh63sqvzCGCTDrhZ85n1RJdmphsq0OY5Lza2gBP7l3Scc0wdbsBCTBqikeizzXp4NHbwieP9WGg0P2HVHK5zbxNqOl1Be2N1R5/7ubHy2hoLBTerE+0Voei/XirNmyheUzjBcdYfvfXy8BKQ4e9lq2RH108LV8XaI1F6PK7jTRmvd35wvXrm37OkaAb75ZT8dkCtfU2sV5ZrjX59e63Gpp/I6v8wVgyaemId9ReGmmeVW/1jWN3RuIVjZU8RV8Pie6E5ny/X5oYMVbCdHKrCbQe5xo5ZFGJledlKxwYlSvtB5YkYL8QK3nQsPdkpLqXOWtb4EKi/AzPaLXbWImPqxzqraYVWjWHkXOyVDqz2HrHVrsyGx5smHl1X5JnHKxdPXBxKpBwZVm86rqeBVc7HWeUfEmd2KO9FY2vlhVbWXxaj6Isvu3nF+MGEu+X7Dn4e/ZszaWSJGx7eDGEe+5k/VzhBA+ue+eI30RrYLXcN9ZOPZuvvL11wNrreMOjyowLlJWu7FWgU2GaO0D4HVePjUplBL2v28zr5wy7mbAEJHhHlZgf/Fj9BNcGDIZre5XlVCZubdZEiv7ilbHx9RtuXjEnMbO1Uy1vpJFbr/8whgiwJx/i5VBW/NxXoKD0gFGhmhj79dqRXR8rDRG5V8AkxzeIR82PjHjI0dutuXoQvtWVsUY9rIw4PlTzDJny1o+Z2m9MjaYDlnpE62vVB6LteLMCPRgBqUe54Iu7onOGo1ne0NbRrT62rfrxWjqRYHj79iGS8d4/l4PvNDU9HXgnmtfaAwt7dp2sl/AnGdkDs/QI7XqplGSOfLtnnSxiVi/Hs+ayoi1tlS1LuqXaFrHyj73MnX9us7sNr8GROuGGFoa+f3GPyveSohWZjWBRChF9GkIs9VJ3YGxHeqaiGBUr5iu8irA3AoS1dh6Xq9Z9aHn731Mpz6q0EJVNxn8s368oo+WkDbeJOTH4Ab/bB9+qb1VAZa7/lkcmZDyv30fFq/3Ed9m1/mCirfWQq/ap/mQHbKBXanIj1d7X+qcFeKSwTm/GHvd5PsFYx6xj+Z2codh/TpVUww7ivAJyYm5Va6VniM+DvEqwFzlodVX4BwbznNvw5Wv18tZax3XAlSBcZHq2o24CmwSRKu4Qe2vI35aernX/Cu4N5LWYrHJ1oYMJfurs0fMBoguL9Ms+iXztSvrZ33t5BCtXeZgiES2Su8lZPrLvXkGPY+Y42xUYn7MXxv4ChhY0HPz8WKtWUQ7X+usNMPPwQdAjMRK4+3Os/PJpzyl/v36m84edbaK3rTbG2Grj8BLTg6DvOauwqDYlsa52SzmKkSr7SeVOR6RDuDapd5u/AzUwjhziRbfH61BUuPIlo9YH/ug33+ckJXR6swl/mGJIR0QwTUe44qYy9/rsexldU/W8DX/mWwe/JUj/9MxmX0Bizwcc3iGLuOuddx1VdrQVCmoQxjf6TrwcYDbX712/RJNpXb2vZep7dfS+dVoD6J1MxT1/tTrhaGFXzoyK94KiNYYMRLaM+QOg5SrdeqwzmyFE6N6RQPWrpuN3qPI/jx79A6XVTapvcgmVR/RqhNBtGYrlpp9vLv2R50fLhXPV36lKvVO6SlAtEpsGskZYlT7qTbh6hhVxZSw4fqdDlhYKWBK9iX5Sqk6FW/Sk5GM1qgN2bi3A4ETr+YVOZw4ftUJK1mileW/vDRHCkdVEZaoRloTT11p5o/Ne+5w/OL6Il09xqkCNLSSncrDbqwzegw8Wzj2lq4/Q7ZnrXVcg1AFxkWqaTfuKrCdJ1pjX57CGaWFvnOaF91Iga9YsUOy7DmEv3Lbm+NwiVCqn+gXuhAk7YZbP1hVo9lySUeLhRTz9zL92g+/vp6p+VWdHKJZD+/b7guQt6fOOzbzrm02bjSj2etrUzJfgrWNRQg2n2xtWrkvMM4X6Q6TNN7/6A8dLEw9R+2XT3q5/Nno9mrfKO21rrmpfeWIkbdmqn7ahT3k06jtNiI6XlWchGzR5frmIQZ5n7txvNkBEqZsQGfHxQXR/X2ZXd3s9aZt3TiTW/aA70IH/IWFv8ux19Yb98OaMSrjJ3KtfZAD57CGDlX9vOHc6+5BBc1dYkhE1PF16plc205TT7l7AkRKRY1bMfbcTx7YSERFax1zWe3wytvN7HLDZvrjZ9NNIMtiwwGKLh9iL9OHX4smWaExiNYKILZd9PuhgRVvBUSrXlvSFV7NGtrqXQYOLZXz51QnPdC50LI3NdLbCidG9Yoex5QLCP7/LjFBPwdS1TQeWWVWWUj9SUML38T3QHzkSs1JBwYvOaINI+9jMgdbyXK2e8523ymrQkyJBY1NqAIt1cexT36aOJ0+SfmsqA1COoCFlUIhRyCKEOL4VvW2XjVRFRtYVW3Gjrc5eI5b/ZW1kVkxpDBPVG2VzCOYQFDykdx+xlhSZCV2sOKI99zhxFryOXL504/pRGWYtyolMA1JInLsrbny1e6LtdaxB0UVGBsqeev5h0GXXJ9qW8OvO0+01gKT008NwDnjbL1N4Re4rdvLMiD8FZB1qbFZFlmapgxVuy0dTSksf0Zo2QcCm8ZZiU2h7PGS69EWCIQR2Ju1bs8CYAp+BdFaM2hHQLR6VUHG/AKkC7eawKpyC4zhZY8H2qSre3jVK7YkjyPzVaU6pyPw5Md+KQ8Qr4zKVyxFiD7DLbmqGz627sddTQLzsM3FgkskaTJHJ0XkrudhpYDJEojMNqq3OhVvsqecRmugTe15m08sDk5pv/CrtmLzOKMb+pCH0zVom5IUTD/Z80hXI9XFk3dvcHDO3R8lc/RWpSR57csdcuytufLV7qv23krigSqwrJu8tUZ8QL39pMtLs6o62020QQ2/gmgtwL8G4AXDbbFpf2nY25vUpgRYBhNT62t7k8TIW0dg0zjjT8BfYPjXoiUQSCGwP2vdfsXBFPwKorVmzG6TaA1UCRnVP77EQZcJH68m4FQeKZmlQHFQC6xZEZcdK1olZdgis+WJ5j9OZEWY/JNzbSqtRJnCxTN9Ht4YVUvrVX24FTGhSrRkhRyrailWdcPBv0tWWB/b7h6I9cGt5shVC+Z+F5aUV7CEfSur9tasJrIr3jixk7Ch1fzUOHOrKNNVaRycdOViCndO1ZZNorrziFeNcWwsqZqS1Ug/G8I7VvnZmMcZu31mJKozOf2E59BVq4bvn3AVoJ6jRtm9djab0eurWSX4QpefWi96RptVEdZcD9fvq4+9FarA0v7YlSowEK0F91UfN1LB8Gi6EQLDEWAbmYmLdxyBoeJsih9Ddtz1EzIfa92EnGlMZQp+BdG6O7E5fLx12W7xyqNOz36z6qSh1vrd8bcmeTev/AK2u+R12DokArg3hkSbO9bwax3XMrTbBIEafgXRWuCBGoAXDIemQAAIAAEgAAQGRwBr3eCQDzLgFPwKonWQUKkyyPDxxqk8OiV6fKLTu0sypVfbCbOrk0B4+EHCwf+S8lWdwLbKDYhOJogA7o0xOnX4tW6MKEzPphp+BdFaEBc1AC8YDk2BABAAAkAACAyOANa6wSEfZMAp+BVE6yChUmWQKcRbHAgQHlWCJNgJsO0PW/S82wjg3hij/6a91o0R8WFsquFXEK0FvqoBeMFwaAoEgAAQAAJAYHAEsNYNDvkgA07Br5Jo/T//q8Xr+5vo8D/+B53/138OguGQg+y6v3bd/iF9jbGAABAAAkBgNxHAWrebfstZXcOvIFpzKBu/1wC8YLiypqmTW8t6QmsgAASAABDYYwRGvdbtsV82nfoU/AqiddMoGO76KcTbcGhhJCAABIAAENhFBLDW7aLX8jbX8CuI1jzObYsagBcMx2/akKziAvO0VH4HaFkXgZU8XfZt+Ukv4rjJ5hTRo+futNW646E3IAAEgEA9BEa71tWb4l72NAW/7hvRupeBikkDASAABIAAEAACQGDLCHyLsqkN/kC0FoA36pcUkHkFnuy/6dftbzpYvHYDXTzTd+iI2/5NwQhAAAgAgSIERr3WFc0EjU0EpuDXfSNaN93kb/MOmEK8bRM/jA0EgAAQAALjRwBr3fh9tI6FNfwKorUA+RqAFwxX1hREaxleaA0EgAAQAAJBBEa91sFnayMwBb+CaF3b/YNfOIV4Gxw0DAgEgAAQAAI7hQDWup1yF9vYGn4F0cqGmygHuJfF6PY9W9Lnyyk9/T6gxdEzfZ890o+Te9UqkPFo9zej5ecLiUr07k+VqMseZjOavb7K/30V/0sX9Px9R8dm6/kP0sOFxluZv0tbL8kcLva7b+c/oj8H1CZ0Gn3F5sTtgzKZonEfzOjiguj+vssynenS/gaj9Wyw/cLtw3IjEcWxN06YTMSLdb0TS6m41FITqesLbhE0BQJAYAII5Na6CUxxL6cwBb+CaN2d0J1CvO0O2rAUCAABIAAEtoEA1rptoN7/mDX8CqK1wE8cwBWpdWSRnJLEehPE5S/6axKjR9f0cndMmggziT95DXXl5ooIs0m9rt9L+tnotOo+rN8aIu/m0NYMJYNotMdrCFyDsMv97s+7IQipI2xzc0pjJ0hfZRdprVM55zePgP66ndPT6Z0ipZ02oTHMEMjZ8MnwCwcLiy63+jSxJ5tIj8SLwDXlWznWak6/P66UZqyDCev6gvsETYEAENhtBDhr3W7PcD+tn4JfQbTuTuxOId52B21YCgSAABAAAttAAGvdNlDvf8wafgXRWuAnDuA5ou4n+QQkuf8mZQAe6NzKYHXJT4d0dKUDTDKNbun3H6J/RoaqRcR64xlZlEJXNPc7iSYOwdzY86qzWRlzymPnOCvYp7DFJVoFN6uyezciWmWibs4vDCxsZtfxtYN9Ll6ETSnf6rG+bun285IuBQglsVFwf6ApEAAC00CAs9ZNY6b7NYsp+BVEa6WYNQ5RJQpVTG0+TlG86T1jO6yy6fTJ2M9tbhJ6AAJAAAgAASBQFYGitY45cleN2s/6zDTDaeYc9r1eJ/WusvYN9XGq4VcQrQXu5gCeJwtdIk0ZoDJWm3L/SKam1cYlGV2i1fxvEpmfjUSBNV9zvI6M9CCR9iR+dwlM0f7mkJZHC1rITF6dcetnn5pzOnBlAbQhroyBsyHX5e8dp5gjWo1DqpwXjGiZvbDh+p0OAhm0ll84WJgAZ7HNxMsz0UnKtx0oYaL1MxMbBfcHmgIBIDANBDhr3TRmul+zmIJfQbTWiNkvup0/0emdLQ9Vo2ezD268aekiey/X7H1ehbLWN+Es0dreQX9AAAgAASBQAwHuWsceq+FRJH8iOY93unbkINl91WpocC+u9GKtIcr6WdH89wddNUmELhdT1le4dQ2/gmgt8AQH8HWJVnndw7kkJZUOKXkl8cks1BzRenPoaa52HJwvd2DCkssCFW11m+XyjRbv1/R9d6zI44Zo5cxJtYnJLqgXAh+DBR05m/CSjFZXkiHlv+fzBzrJ+YWBhanPmsc2TLS28SLI34Rv4+RzQ3oLopVxfcFtgqZAAAjsOAKctW7Hp7iX5k/BryBaK4Tuak5zuuudvOTEm/64HSNTxR7t8QxEawWvowsgAASAABDoAQHOWscfVr33v193654l8cfvqIeWyraH8yU8MvMAACAASURBVEaKsocR2F2uVrQ6Pu7OIopUObP7CzSs4VcQrQUe4AC+HtEaKtWXjJ7S1Gz+QjqprV5pTjrAK3kXrGUTpO61zXhfqxXR8XHzNSVAaOrfW3LxlTydWZ3R2oyRmlMWOzf7M2Z3iXQAQ8O1JXeldEDOL5p0TmBhs9j0+yCFbYhoNf7t6iMgM2H4Vo7lZK+40gGp2Ci4P9AUCACBaSDAWeumMdP9msUU/AqidfOY7Q6/9A9N3bz3rod8vDWSWIHDV9teTNkjY6+pfjdLBbsMWPWTfS5CtzflHTDqVTcZZxbwDz01Dqw1gPX2ybrgzD0XIVSIFjjodhOf8eeyySjxa1OHtXZ+VIkWvq32AcGcg185bcS48QNi8/HTjiH9aZy10MZlcyhyk6199SGSTHSlnYhp/0BhlehhVuMpTM0PFKmYjc3Jmqflpn6eDSX+Xv8A5gu6oHtqzz6OPAvyse/34/rBxD93qDB/Pi90qasNGYdJa7flxq9yB8uPdFd0eKMPvE4dCG2PGI9Vt+Q7f4/pnlPPhFisaTvc32NZmhxc82tdAfqBDFZpa5PEVtBTD01HRLR6sxPr7Q0degfHrw9DDb+CaC3AnwN4liwMaW4GpAK8w68CTL1FvDqkY/jgKXPhXNF8TnQn67H0BtX4/euW5k+ndCeJ3tzvYe3T0IFc1oFezpyy2AVJ0ddmo9F9ATp7lBMzNFm77GB3jGTZfxMb5jzkYVjmoWQBv2TnYcVcDtuApm/gMKtWdkL2bfpW+ebvr5cue6XRZtOLjZ9ub19fcIugKRAAAhNAgLPWTWCaezeFKfgVROumYftFX18/6ac8F1PsZ/orzc/Gm9aJNQjG1OzC+9rwi775Mt3tfwziczajWfRA2vzBq/l9nrO3CyQGWFlKVjICGdIOjiZeD9nI/lxCZ0lsGnfx6/NYNrGaOSBYbX/jB7+2FmTaxP3yyTqgVs/n4uKNDq8EGewkTAgffhzS26JLsuD4wG1j/3c6ZsNzeqbz949GQqT/OLPJMUb1Yutv/4BmPl76HTHwLhQ8tyNykLNOGmpizD2IOR4zKlkqlCh173280Zh80e3tJ13KQzXUX+7Zlxu/2t0bev80sWHcg+m5cJ/ReUyEKel7Jn9uCxfX7FpX4oCQpKApJVDSV/W2IyZaxRrqnFmz6fRr+BVEa4EXcoDnv46JL+zNl0ya0ez1ldT3ybCAr/2lMfR10fmCb83Fb5/uL5QNYOp3xX/nzdso/W+/0nc28vrovgJL1JZLOlosSHQnvkRdvx/Ilwb1VUooMOgvbgrjiwui+/YTpwarw55nwyUpslVfb+PM7cOUD+iI7KZPK7tDL/rpeAn7NhUfaiybbA3PqeAWQVMgAAQmgEBurZvAFPdyClPwK4jWyqGb1Ylff7xsvDVEK0vvjXGgqrZUJyqIPd/b4T+rMsw7fFZelCEW1/qg7pBDIXkvzkGm4sP5jxN6cyrc1veKf6VHWrmH2dYcLNBXlmgt8L04vDd48Kut2RVvE3hZt5NGQrESix+dtHCg3keORIbrQVAfmeODXKKIBa2JWe5AZHlh/3Gm7Sv3t1/Zx8FLzqpJjgk/C3iHF7tJQ9aBwirVerMDpx1CUJxXYiXH5OJfVDayniW1b+SwtF3yHszNxUz+ouaMl9AzmtWP719OclWLUs6vBpzZta4E+hCpCqI1i+Bq/ps+5IetbFN2gxp+BdHKhpuoBuDthk4uuN3XqgIzwk0jZfQb94sOtoxAZCFjWeXrvJiXiQUH2mcsINEICOwVAnXWur2CbCcmOwW/gmitHWpinyDf0qu+oAgrs/FWQrRyDont3pAVsWW9qLc0j0F6ORlj+kDajhGS0k66YDtZpq2v8Up9m4oqQXaZMlE6m9dzp5sk0T8BZpFWocNsa4ec01+WeCvx/aZEa9Yv4T25XxnWTNLrL5xYw/EBq9Q5dFhw7kBkaWr/cdbdVpnzOBgffzh4qfHSH1E4/QSJ9lfDj7mYYc+nedK4Gf65+OceilzxPla4+WfJKMgTHztyc5EHPjHuMVY/rtyITsTqmDj3nrIS33J+NfDMrnUl2AdIVWlnc45PRR6xxKqm7UgzWq0q7DWmFbmkhl9BtBb4owbgIFoLAEfTbpOwFjGfOVnY0T4D3EAACAABFkECmHYSgTp7mO1OHURrffz7yARhPUcKMidjL/ZetplBGulqJ/Osg9ge3H2RtfoNJDJkycGOVQqTtewMpf4JMD2X2GG2fb/Y57DkHKarbfQPw20OfjUmkWyT9UuYBAoSIS0Z1Giuin382SO5ZeeKm1LkY8oH4YzWjvCLxqwgWrOH3vYfZ1yiNXQwsvvU4+ClrulK0UOZ85x+vErF5REtFkZcZWImFN+x+Tx/n9Gjk8GeffYxD0Wuv3KESezU/ZWdizxBPn+PcZ8JuXsm+XvBYdFV91bQaC0M1QzXUdib2byGX0G0FjigBuAgWgsAR9MNiVYACASAABAoR6DOWlc+Lq7oF4Ep+BVEa+0YES+1f+nXi9K1r/nHibesTqx46fz7i17kwZ/5w0jVHruZj6NHr+YWeon3NTR/nBA9y+yqpjTYObQ0Rw4qXs8gIprDVI+em5OkYyckuycpD5BpqImk6GG2NYMi0FcWS8Zhuq1v50+N5qjSa/VJzcThsLoMPHlALCN+vDhzpANaGYHujuP4IFYuLw8Z/vWXojF7ILKpH+jcPSTGirXxEK0/cwc0cw5gbn2QehYUHl6sY9eNq9y9zJ6P0mgV0gFWtmgu/lmHIvd0E3v3GOf+yj3HGfdYDpOmYjh5z1z+9DRcrWeGrELI3TcKV85ax/eAX2UyngrU8WW09vWhuJZfQbTyI7/yjVQwMJoCASAABIAAEBgIgbqbxoGMxjBZBKbgVxCtWTcXNRAvopYeYNHV6ca8eOu05L2MMydTTOstLjVh5BEc/guqn0EVyMJyyQLnvzUJ5ksHpA/0sV7yI4dhpQ4yVej2T4Blic6KMRHqijN+3vf5g1/F2F68B8j49AGxjPiRbjNJXkevN0AAczBw21hxKeUBuixLN2bzh972H2fa9/m56mdC7IBmzgHMnGcBp59AxAb8x4qZV+58/MO/cvGf92+dm9gltUKap6nDl9WtkTtUmneP5fuJHYZlH5AmMsn1RzV3PlxceWsd3wfyHnm/VhKTgQxXfk+1W46LaPX3L/5BcpsgUMOvIFoLPFAD8ILh0BQIAAEgAASAwOAIYK0bHPJBBpyCX0G0bhoqxqnOzUGidmn9pv1315fEm12e2/ThahW2L+l6DFvPtD0UVOukOhp7iijVL/GpA0Y78leM5B68+o/+0MFCK7eK0u2mNLz9J913U9YtSlC7E1SbA1uN08gjh6uqF+xOI5YodCjuZv7yyqK9uZgH0mw2VpxkTWHZjR8/0Nf2V2ici+dPOrwxD8j1W5lEenas6IHGhi0yfkkeZta6WMamcbDvxTN9Ht5k4mlJz+cPdNLGXGd793EiHbPiHo/OaYA4s0lWjr8dn3rax+k+lkcLWijtEPoU5eiBZ8HVh8gc5djS4e0+p3gxI64vmc8LXbbPDEcaIvasyDwb69257r2m7ePcg002f9ZWzjNazSh1yHdwTTHWvPDvvoZy+iBxZUfJWsf1RTdu/ec+1wa7nb13oMD6vF6/610V8695T67X83p7mNhYgxOtm04a1wMBIAAEgAAQAAJAAAiUI/D9/V1+0YiuANE6ImdkTOnj5XPz2Yf1/zbvFz1sDwHl0/frjsgxbVFlt4poTbcJX2/PC/GzPT9j5PEiwLkHOfeXmOHu3WPjXOvGGy27YlkNvw5OtO7yJr8G4LsSXLATCAABIAAE9hMBrHXT9PsU/AqidXdic5zxtnsv8bvj8W1Zyjn49ZTo0dBvdU1lHw6L+NmWlzHumBHg3IOXdMkSAt+9e2yca92Y42U3bKvhVxCtBb6uAXjBcGgKBIAAEAACQGBwBLDWDQ75IANOwa8gWgcJlSqDjDPedu8lvooz0EklBBA/lYBEN0AggsDu3WPjXOsQYJsiUMOvIFoLvFAD8ILh0BQIAAEgAASAwOAIYK0bHPJBBpyCX0G0DhIqVQaZQrxVAQKdAAEgAASAwGQRwFo3TdfW8CuI1oLYqAF4wXBo2hcCgVNG+xoK/Y4FAUfEW5o1FoHxsWA0fjuU1hpX52n88xmrhVjrxuqZzeyagl9BtG4WA0NePYV4GxIvjAUEgAAQAAK7hwDWut3zGcfiGn6dBtFqnZjYH3mSBjx/4p7t1P7s5ATP3rYxTp6seTLd3uK5ExMXJOsjnX3fEUseaCfmtG9GKqKc5KnR+zb34edbY3PhWt2dEOqf6jr8DPWIKq7elp/U18nrRXOz9jL1cerDr0Xzq9AYRGsFEAfqYgrxNhBUGAYIAAEgAAR2FAGsdTvquIzZNfw6AaJ1RfPfH3T1ckk/ez6pjgV4MltyZC9107wv8rNqXmaPQNrksZpAi6/bOT2d3tHlzwlMZi+nkD7NdC8h6XnSrLWuxAaxLt4c0qdYp+Xz952ut/3hwyA1Z6MgWs29DJHI3j65r/tBtrpfS2KgUtuOaP0moh8kDlg9/I//Sef/9Z+VRhhPN7vur123fzyRAEuAABAAAkBgrAhgrRurZzazq4Zfd59o/fqir58/qeVQxAvd4xl995D2xAI8SeIhK2uzkK90NYjWSkDuQjdfdHv7SZe8oy53YUL7Z6NJ0u3f7LcyY9Zax7bMJ8oFiXhzOIYsUmXbw/kIbFmtaHV83GXdy3Xqgc4/X6p9JKrrV3YAVG0IorUqnL12VhpvkIbp1R3oHAisgQBkt9YAbQuXwE9bAL0dsnSt26atGJuPQA2/7j7R6uAlyhP//nrppbyUBXgR0WqcrHf2SD9O7tVsLp49orgruxQNzJJCR7JgtqTPl1/098cJid7cTJ14P2po+3cbXFFqf/Xxmw4Wr80Pwo5/RH8OqPunJS2PFrRopuL0QM9by2IyFqHZjGavr0SzGb2K/w1odaZxyvstVSZr9q3lCzzcnRiI+0XFwumT6ReO332/yWwzLwb88lWVadV4NhCr/EdYnZZJX33d0vzplO5+/e3uL3mLmSXoeX8G7w1z7qs5zemKDm/0veDjlrIz5l/TzliM+P36vn0+f6CTzH2r/T8u/4azWVPPKRlV8jmYj+cc7u7v5vPUxf3iguj+3ng2Lo9oYTwIZ8tnOn84sZ6VOcy35VvWWse9fQMZrHJe79e9fBDlmtWseOMhWj3DxZp1Q4cgWi1kQLSWRfg2W/OfI0hC2KafMDYQCCMA2a3diAz4adt+4q9127YU45cgUMOv0yJaV3P6/XHVm9YaC3A20eoQf0fX9HJ33BKd5gu9JD6oI18VEWITOfqF3CTuXMKZ048MQBNHKYXwJsk8XXqtxjoySNOGqCJBbpzS0/yJTu8EyeFIJUgy6q4XEjx348i5vzXkSyPvoDG2fpPTT+HN91tLklhkpCbGTf85LxkBzBXRZ5TAs/xio+L7rZmrxiU7d9W+zURrYp22WHabjWkRc4+CABPynkqj1b5XuP7M+MjxR1lMNZSPc1/Z/kqPz/Ft+r5VpOTY/EuJrD7OnLPx0cZD9zxz+w2No++sbFvvHjFI/abqIoc5Z561fcta63IPXf27vDe6+0+vMa2UALefXtqNKKPVnZ+InT9E/5oPBjWmX9WvNQxaow8QrWuAtqVLePEGaZgtuQfDAoEkApDd2o0AgZ+27yfeWrd9O2FBGQI1/DoZonWILCwW4GyiVVJnMptmIQlKRXR4/xYkGhpyyMkm1ASsyKx6O/xnE84F/Qhy4/bzkmS1NYfQ01p3RhaZCuWxaNI6JJXrI3OOFCrXdPFm+E0To0S0WBgkg8D27zst7m3y2rr1I+SST7Ta5EWKEFJErUuQO0RrLkauPrwXf5dQLHuEbdg6Z68gsoKaya7/eP7k+Ei1ccg0jp0B/yQ1Gp0+s74N+d+9bwPEzlb9Kx8h/oce7YfsnCvhvhHR2jwDu0O8ArHhkGku5tl59uBb1lrHvX1D0g+jkYMYL9G6mv+mj6t6sgHCXVX9yvV/5XYgWisD2mN3rHgbzbOgRyDQNRDYOQQgu7UbLoOfxuAn1lo3BkNhQxECNfw6GaLVIjhe65/Wy35JWYdoPbKlAiyCJUI0hEmYEGHUxFRJPyVEa7NJlnIBRmbkqIhWl3BxfWT+N4WJHRtvPytNcUL24SWKGD2j94PuVOvV7S0d/HqnAydLWPFzguRdkC4+tsvbQxmtIaJVXy06DGc9e08ZTZDnYuSZ6KTVDDB7qXtgC/spmLNXZLBGDqezySueP3k+EmQ2WRngMbLQj5e0/ENq/GgpvVdC32Ruhu7bBisf/y35tyVanWzIxsAsAcmJj4BcSlpuxb6vshmtOaKVgfk2fFtjc9HGUYBIkXN6ODc+MLLv+soNR0q0asmTyif4VfVrZU9wuwPRykVq++3y8davNIxYe2OSPhxZlpQM1nL5RouMHI8t2dP5IywZFZbi4kjg6J6HSDgpiSofY7cyzpQhe6HLT7H/vm+kf07pSSSiiPejoLSaI5vWJp50VUpiLf9Hf5TcmfydaN7Iqsl5yP1RM45s0klKxbDkxM3uSjUZ3mXJbgXk5gplz8QS5+1xjD44eAclmLzEn5LIrdlWxOlf+vWiKupkAlLoAO+EfGAKH/HemJdHU/NJ3Y9WvFvTV/v/A5moY7xfMmXjYmMWj2fY5MsY2nJ56T2zI634669VCS2uXUd+Mr/W1Ywp9DUUAjX8OjGitXmIVdY10w5lAV6BaDVfQkk+3BziRpN6EWIzrs3K64dboi43mo3OXjjzbSQZrQVEq9KgzeEUJuZc8kDjKPVTJanwi55uD+hS6oXaGa0WfpEYKs1odSUmcsRUNtau3+lAnxw+1FMuMY6aT8ZXUSzN7F6ePzk+arYzVqZ6FldLS7QrYXf9lxo/59tOe/eIovftGDOLNshorYV7kJRvPuYpbeS47IDO6o9mtDIw34ZvWWsd9xkAjVYuUk27L7pt5XcKL800r+rXuqaxewPRyoZq6w2z8da3NExG0ictuZKXwVL7xZiMlqkRXiZNs470UE6CZuhgKJftMTPzyiSd7l1SzTgUWfv44uKNDmWFgLPfE2T8xyG9LRZ01BCtOSxL1uTuXAo/ESY3ztA+s8bLym7p922pC6Qk4daSPctLp3HwtuMtXPW5DTxt4k7EgCxhosufZTEexZjlp5wknrnnCEn+nYksm6yfXXzjz4B/RH8ZEoPFMoadBWbMaJI4Jq0o7Hw80x9ZXGKcFzXZtY7XDVqNDIEafp0o0fpIZz0cusQCfGOiNVR2LNkkSwrAfYCpcuXmq1koiy+ipxnsx3zJi0oHvFoHbY2aaHWzyrLSATm8Q8Sc/28tMSrlCBZ0dLGkw6vL5qu9QbS6GoaViFZ305PdrORiREgHhE7Bdk/LHupBmbNX7fxUBkNIZqP9UMHwJ9NH7dQ9OYpcTAWkHcz5SXLelqCQMdVscLO+Nb5me/rPGofYS++2/CvA3ORFnBUfGdwvf/qSG4ZvNyZaGZhvw7estY59n5svF+oie2PL7qiHhuPLaO1DMkADV9evPbiD0SWIVgZII2mSjbcNPqT9ZErDGK/e6gOoUUHmPVtdOZ1uQZf7iDdnH8653m0TrmQxydpCSSexzxmb7A/TNy4ZYmeSMSWdAjEUfoauaD4nurs7MOLgwP+oxcCSvyYbft0FqSbzucGS3XIeNJH9TC5JxOol0EcWb++acPLE4I9F50N6+L09Ix/oGu3OleMn5v3Y7M6Cz7qcjzxs2WMmErJKqmu9ULQ/gunEFZa0IiMBwp1vdq0bPPgwYA0Eavh1ckSreCD/IUeftAbaXH2zSKmyNMF78Q9sJIKbBufwq+Cior+SqcmGsv3cDLkQieGlzQfmk130MpvTSu4o6sZa4BwiM/vlPbaIm9q6QUK6O7zKIqLdts5/67IH9fWtK607e5S7RONAJzubc+MNfSt/YEgOOHN3XxIkkSnNUkUxQ/9xY1qUvLRlYev4M+kj8WJk6ym6OPHtdDNfGrsdSQs7Rhj6uxyN3oD8xbb9q/VuH87tD03dMy7xgsqI51A/aWx1uaJZTrVBRisDc87zltOm5N6tsbkwnwXSvqb6Qa0773Tdw8fQ8ufPuIhWb/0VH1BvP+lSCqZv/lfbr5tbVN4DiNZyzLZ1RTbe3A+YhqHZZxpTGia2H/ae/SE5ncxe1rIxcr1eT3RXeWmapiVX0smQSPL9vCXZH6ZvLGy8UmSupJPbzizNdhDxpHoCMnNeG91Hh6Xr03aUXZdqMuGKvMuG7stNZc/ksJqIbmwwZRyyeCeeI9t69rnVTEHc3PMcGmP9vVoCH46fmPejGj5NfKbk7Sys2WNuSrSG5fJ8vBPSit4+vHxfmF3rtheIGHkDBGr4dfeJVmdRdDcxG+DrXZoG3NELElcbi66vRyIW7Sv6kIdhzWj2+tpoc4b1Ze3r7c1T+5u1MRMCAuovqjtEZj8B+x0EfF2UhKaUs2iSNVZNr3D7Ss3P34ym8O4OLIv7zdwYSPxJaIXdyf+VGlSWb2zbZsslHS0WpCUgrt8PSMlWCbKJ1Nf4dm1R8aIy68wFRwZgqxVqb1TSWmDpuWstWn/zyfVE7XY5e9UezsTHvcf0Apy6D9M+ivnFlFhM2RnbSHbPs/j4Np5h366tGbb1+7YpR3MkK2rFcw738O+he25G4kv5/b17DyaiPbo+xF7ohvNtjc2FO/Mu/rf08u+5wijdUwslfW/pg5H/jOqMdbW6N3l+9uHXTexZ51oQreugtp1rsvG2QUYrVxqmm7n/oq1fxteVweJcH/4A7u7N4h8MWfNcIwOrz4gIJXqI8dzKtw6bM3r0MoZ5kk5yHk6VSVBjsW3zj+iPqf3qHEzLwDL7EcD4sL1TUk1mUEQr6wKZglZVVFdppbvLZbRacREYN4e3ukfse6jP+Gb1bRGgev8eefdwzmmR8zU07JP4MPykSudzknh6VmHiM2qD806r3/X5Y8aJVq6MoZLnsDF2q83a6kZJzcQSN3RCTpqUDfk/u9axggaNxoZADb/uPtE6oFdqAG6bO5LyBmlUlzkZetccT6lnBYdHFiZ+z2PyG99qtIwhAH+OOzbKvy6Pez7jt67+Wjf+Oe+DhVPwK4jW3YnUbLwNIA1joRWpTInK6bQXh8kA/SEudb1HEjmVbTkSSUkkZKSHGBI0g0YNx2anysYnZhiSTu2kdNsLuringHSc2ZcjHeDISUTligwJpazPdlWqyb5Z8rJbbiZplPTrqvsUKW7IYDH6yOIdG3e1Ijo+JnFGwVb+HNI+Kh1gEa1O3GfxYcijMe9HhVHgWZe1IYAue8wY0epo1QerRh2C3fng0pHvAtOctOIDnX82h/UxPra4M86udVsJQAy6KQI1/AqitcALNQAfNdGaOoDD1EopwGyUTUG0jtIt2zMKROv2sOeOPJKD9bjm7ni7+mvdjgMyEfOn4FcQrbsTjPl4i39Ey5IrDGmYnKQPZ4wo+cCU43HH0OSseTCLm43nZn5ypIdKpGGGiCCOzTY2LmHEk1bruHBVLRasarRIGmecAIGTw5ITN5w2uXGG8FNqDDdWPRI6KanFlD1L9qGsy2NpSzpJoZ2vW5o/ndKdWVa2BUCF7V2GtbDTlPljxDgbn5Q8mq5EjMvCddDEiNYu89uLiwiunGdATKrAxk1nrd9bFbp2XNgxoD7ciCxnUTmclla0E8kMUrYgXvJrXUFnaDoaBGr4FURrgTtrAD5eorUAiF1vCqJ11z1Y2X4QrZUB7a27SWXW94bS5h3XX+s2twk9bI7AFPwKonXzOBiqB1a8BbKHaknDtDJPjtSS4F7YY0RksPRJ1gpLjqxLh7omA9k2tKSy7iMsv8KRURrK92IcvlxSQwB9amktA0+GtJqakyCIbuhQZ6XJfzMkl6Q0DKksTQ2ClO85pSctx2XIx8Rs5/isjlSTlrYJy8kN5Ud/vk3Wn4uvLMkulz27/JmW5fpHfwxZtJTsmSMPZ0gzDYVVeByXuDM1hGvIlql83bSfmjtkLs57STxDopJ/Oem0eM5w8pkUHK+RVEyocPkyhu0NHZfSi0krXlzQ2+FVe9i4R/DqA5UNKb6Qn1lr3XYDEaOvgUANv4JoLQC+BuAFw6EpEAACQAAIAIHBEcBaNzjkgww4Bb+CaB0kVKoMwos3SMNUAXtynZR+AN/uwaz9wb+i29sDutxyZmZ/89vnnktjfB+wGquMYfo+5K11++C/ac2xhl9BtBbERA3AC4ZDUyAABIAAEAACgyOAtW5wyAcZcAp+BdE6SKhUGYQfb5CGqQL4pDopI6H8TLRpgGEdCDSNKWEWLQJlMb4fwDnarO6ktyRjmLsP+WvdfnhxKrOs4VcQrQXRUAPwguHQFAgAASAABIDA4AhgrRsc8kEGnIJfQbQOEipVBimNN0jDVIF9Ip2UkFAZcmYnEUGm9066rcjokhgv6hiNqyHAuw9L17pq5qGjXhGo4VcQrQUuqgF4wXDDNZVi27bI9HCDj20krYtk2hXWwxqb5bAHCACB3UdgDJk5k13rdj88NprBFPwKonWjEBj04inE26CAYTAgAASAABDYOQSw1u2cy1gG1/AriFYW1KpRDcALhhumaUOyisH0KajDDDzGUQTJ+khn33ckT63EHxAAAkBgcAS2n+UwybVucD+Ob8Ap+BVE6/jiKmbRFOJtd9CGpUAACAABILANBLDWbQP1/ses4VcQrQV+qgF4wXDDNW1O/jt6/qa7PWYYcxoswzkEIwEBILDvCIgy2pvDz/Y01CHxmOxaNySIIxxrCn4F0TrCwIqYNIV42x20YSkQAAJAAAhsAwGsddtAvf8xa/gVRGuBn2oAXjDccE1BtBLRF93eftLl5R4zzcNFHEYCAkAgh4B8Lj/Q+ecLVYr9rgAAIABJREFUDX3g8GTXuhzmE/99Cn4F0bo7QTqFeNsdtGEpEAACQAAIbAMBrHXbQL3/MWv4FURrgZ9ygAttvYPFa9PjjJbiBflT6Z/SbEnP5w900v7eDWyW7Nt9yHp++jbSTL3f227UeKdPrg3/iP4cUGfWkj5fLuknGVqksxnNXl+JZjN6Ff9LnSapPye/P3te/rzFeGRhY89rvTE4dsTmHnD61y3Nn07p7tdf5a/mz5VTSPkn5/8cDmLInH8F4cK3IRRjRlny2WM31ybOOL7IzUNk4hkQGmCntW67sZsY+tldatqlfbIODrPlJ/2jP859Go8Tay4zde98Jud3RR+/D2hx9EzfAXz1jGK2x7Gb0Wz2SvL2FH/tc6G7j8Xc1K2WHj/3jEk9EjnXhjATrozHtn5kus9IEQch35zS05pz5MT38mhBi+4RYMAxtA94IvwFSxi7aW6tY3eEhqNCYAp+BdE6qpBKGjOFeNsdtGHpNhEYg7b6NuePsYHAPiOAtW6a3q/hVxCtBbHBAVy9yB/Rs9T59LMk7d81+aDbK9KEdAm/1E99U4StRTrN6en0Tv1boI07hszWFMQEaZJVXPaDTt6a/250WhVR89P+rSVItI2SDvT6S887Py/fZsfGtewI2xp0+WpO80ei+3sBv9Jo1aRMR7aWzsP1f/56Rbam/JvvIx5jZ/T444QkhyTI9aNrerk7buep/Z+Pn5QN5umvqt1bE1ciVud0l5SnaIkw6wNDE2+vJgFbjoOM2/kTnd5p4j8d0/IeIf2hoyE0L5a0JJJ96I8Ven4WiZfAl5qPHP59/o/or7LP7Vthd0Z0ckL3DeHbPhLE/ft4Rt93JPFO+/eT9YwJPxbzmIcx6z4WbX6f/6K/G84xbcMpPTUxMgYfSFsfzpuPYwWL1YZNOWvdhkPg8i0gMAW/gmjdQuCsOeQU4m3NqeOyvUNg+9rqewc5JgwERoIA1rqROKKyGTX8CqK1wCkcwM2X+IPb3/T314tFLLkv+Sr7K5LpFykd9Ym4jhxURJ1J9sp/oN8HC3ptCRqHMHGlAxzyNt+fPWZo3hbMgXmtRcB48+LMPeLwhmy2M1h9QrlkHuvgECZabf+W2CAIYzvGQnOy/01lHxskZADnnA3qd4doZdxrMraJaLEw5vx1S7d/32lx7390aLtkxpRun41pr7/QJjo0vzy+xjcTZU7wPo9gF/iwspr/po8r/TGmcPxNytPdaxmY1bnPN5sjx4Zk/A7og5CtjNto4yactW7jQdDB4AhMwa8gWgcPm7UHnEK8rT15XLiXCGxTW30vAcekgcAIEMBaNwIn9GBCDb+CaC1wDAdwK6vNKftXnIpZ2i8UBQKHnWhiq7HNL193Mx4TRKsgBW4OSZbD6gzWIEGyoPYwLId4tV72Q/258wrMuyOUFtRVP3eHb3HID74dDUkYsTXo8iDRGiBuW2IsNY9mhmvgoLpP+5eHpUbZjbHwV3eTjBUEcUu0pjDMxOnaROvpGb0fdJmwq9tbOvj1TgeB7O72I0LgXkmRVNlYkvGQILjleAmiVUgHGJIfwQ8qSfxiJLXrvxXNf3/QlZQDkdHTSQekxs/6LvFgjF3LwKzOfb7ZHN1ncDtTN1M4+qFgQB8wMC1YwthNOWsduzM0HA0CU/AriNbRhFPWkCnEW3aSaAAETAQ2+XgNJIEAENhJBLDW7aTbskbX8CuI1izMXQMO4B2RoMq027LppptwRmtXEm2V9EcOqcoRcXqM5fKNFu/XkvDx+zUOWXHHiRCt0f6sLNrwvHPzKiFgOHak2gRdHsXazu7kz2M9HDhEK98GJYGgSD4dY2GSyixR1hmtKQxzNiiM18xoPb1TWsOyZPoXPd0e0KXUzrUzWnM2cIjW2By9rN5g0PCJVrcEPGd7Ejsjo1LgZGfN5/0rNWatjy7GR5bM8zBlNyf7ss59vtkcOTZk43coH4BoLVih0TSHAGcPk+tj27+DaN22B/jj5+It+tFLD2F8/LLbOjruUlrnig5v9HkE3e/+db7ud1yX+4LkHsE6eyF3PkCHT1hPPqw97p7hYCZhxOZu6aFHPux31+a1768+4okgLBucj5Vx/5aeKRGOOY5v/TMk4pr8yRhrTMhjvj1tdf6diZZAAAjURCC31tUcC30Nh0ANv4JoLfAXB3DzJV5lBpKlseq95DcEH4nMVkkm2SXTouS/zTRtyVpORuurlS1rESSuRiRLOiDVny8dYM3bJQsCpCaH/NCbIHMDas+ryxhOtQm7XGtwBjIRLS3btH+S/mfgkCVaGX0kY8w8LKnNeLSJqyzODBuyRFXkvms/IpCSuzi6WNLh1WVzqJxBtDJsyBOtiZiOEe+rFdHxcZM9yiVaHWKQYXuapNb9XdDFPdFZoymsIA2RkO4BaPlnTJhXdrJ8Mx9odB9fBmZ17vPN5sixIR+/w/jAJegLlquNmnLWuo0GwMVbQWAKfgXRupXQWWtQTrxxnse29rf78dg/qyC8L4xpsud0ue9IEZAl5xT41VCceeb3LJ0NVom6+R5hHujQvjM0BGpW+z5SxWX1Y9vg69i7B/hufqZEKvh8zHJnSDSru/nBWScktJr8gRhr2twcNlWICcy3tW6vdZPiIiAABDZGgLPWbTwIOhgcgRp+BdFa4DYO4Pai75N37qZAk1ryyzfZh19Zvx2rzcP79TedPc6J7swDmzJkrt5EaMLQ3VQ4hIm7qS3fIDrzDmq+vpIpiVA+RnizxOkn5nIb74B2ZvE8SnBg+rfYBvdQr4C+ZU6T140fhg15oirsBTNb2z+wzSVau//2fBc8PK0bMx8n+gAuQz/565bmT6d0177IMDVaXU1PFn6ZbGDnADtjZt5BddaBeZ+pZ0zmYZi1O49ZHvfwi5794pyJ4cwcOTaw4ncAH2xL742z1hUsnWg6EgSm4FcQrSMJJoYZnHjLPo8TGub3wSxO/0Nc7ONzd26Bnkx43eVc77Zx5YKy8yzZswhM/hD9ayWD/MNjTfeUaN+zyV6GJruwgVuBpw+h9c+USAfaOr4RPSar/OSQzv69APMUhozbBk2AABDYMQQ4a92OTQnmElENv4JoLQilHOCa7FFdNmU68qVfnAM+o4sLcap9p52ph+6yLzVR0fSwXNLRYiFPERdtrt8PSHSl2pMiVNruSktx7LFsGDpyyZ9TrmzKn/fy075m5szrH/2hg24inkcEIWuXNHFKr8JtRCm6OrXcL6NSm0KzdMptk/aPPY9yHDj+vfxZYkMHpRdjNKPZ62ujl1tWZvf5ckpPRuy5/nwRRKSj40mkY6rZvAbwN7HXHx7mdNd8gBB3gfpTBH0JDrYfOTH9KV9gnHvELIuLzk+TgGF81QzStr+cPqnD67oZU/sS0v6bwPGGDj/1IVj6h9z4mbEvP2kevT9y1wqV2DhmHNx5ZX5N/EViOIWv/XCJPSMu6WfUv2YPfflAH5cW679g0VqzaW6tW7NbXLZlBKbgVxCtWw6iguE58ZYlIAOHDwoTQrrnqi878aDb13G0+xlEK+ecgmbPLvdCzZ+9/hkgRuURRBt3b2bMQb5XuH/hg3UV2cnTvvftTNmQ07EvJFpLzlWwcE37Nos9J8aaD6sszLck+VNwa6IpEAACFRHgrHUVh0NXAyFQw68gWgucVQPwguGGaxopkx7OgMRI0rZ3urbKo2tYtqJbof0ZKLOq0ft4+wjrWw5v71TxHwrfFc1lYrtQ4TX/ao0/Zv/UmuOmUd+vD7aVzSpQmexat6nLd/z6KfhVEK3/z//5X0Tf3yJQ6fv7m/7bf/xPOv+v/9xx7/jm77q/OPbniFall+6Tp648QIdevHQ8r92fJlo55wPoj6K2Nj6nUsNtoz9amkkUNqGoPgjn/3RWKUf73vZH3Abr0NTkFp4jdXaktHBDZ0pkpqftLfGN6NKMH1aMNSQwC3MQrfmgRAsgMCEEOGvdhKa7N1Op4VcQrQXhUgPwguGGazpmolVuiDqphFqgWOVMtTrdiX7GQVJNF/9h8BUvF/YhWDr46ow/bv/UmeOmt2ufPnDlWza1tfT6ya51pUBMrP0U/AqidXeCkhNvOaJVVxfIcwyMD+PJZ2RE5iav3Z8iWvnnFMjPn46GZ3aeIekA59DFVic2drL9akWr42N5CKr5x9a+L7YhcIaEpWPPzWhNY5uKeJ2tmj+7wdTYDUkHSDY/HmMFmEub5GGuPCJ8d+5oWAoEgEAIAc5aB+R2D4EafgXRWuD3GoAXDDdc05ETrXWBUCTNw7m9oao7xph72zZJNXX8h8D3i27nT3R6F9rEbzr+Lvhn0znWuD/780GcwK1hN6+Pya51vOlPttUU/AqidXfCkxNvHALSzQ5VJOYDnTfSOav5b/q46mR01tFHVagypAMa+HMHbmkCUJ9FwJlnOJtUyQG4GaS+dEKswsImO5Pa9x7RqjNaQzbYv2lyWenYK2mzWmdK5InWBIka0b51/ZeLMRkd4gCte1OeIYz5NqtRdufpAEuBwHQQ4Kx105nt/sykhl9BtBbESw3AC4ZDUyAABIAAEAACgyOAtW5wyAcZcAp+BdE6SKhUGSQXbxzdbp0VqEgubZarReqeOVCqOx/X5VYEp1ZM55wP0EGnsyw587T1yXUfsbMXFKmcxkT1UaJ9b5+FwLEhrsmubdv8TIn4uQrluCZ02VsiNRZj6t/zmG9PW73KTYtOgAAQKEYgt9YVd4gLRoFADb+CaC1wZQ3AC4ZDUyAABIAAEAACgyOAtW5wyAcZcAp+BdE6SKhUGWQK8VYFCHRSAYEx68Z300M2awVXowsgsGMIYK3bMYcxza3h18GJVubc0AwIAAEgAASAABAAAkCgIgLi8Khd/gPRujveq/GSsjuzhaV9IjBu3Xg1821rq/eJP/oGAkAgjgDWumlGRw2/Dk607vImvwbg0wxFzAoIAAEgAASmggDWuql40p7HFPwKonV3YnMK8bY7aE/V0l3QjVcSDeEDSqfqF8wLCAABjQDWumnGQg2/gmgtiI0agBcMh6ZAAAgAASAABAZHAGvd4JAPMuAU/AqidZBQqTLIFOKtChDoBAgAASAABCaLANa6abq2hl9BtBbERg3AC4ZDUyAABIAAEAACgyOAtW5wyAcZcAp+3TeidZDAwCBAAAgAASAABIAAEAACFgKbVuKDaC0IqCm8pBRMd/pNV3P6cXJPF8/fdHc8/elihkAACAABDgJY6zgo7V6bKfh1n4jW3YswWAwEgAAQAAJAAAgAASAgEJgc0drniY/plxSlI7R45QbWBT1/3xH4PS5elds1JKvoFURrZWzRHRAAAjuNQB+EnNCwO5AL5IyWny90+XMMEK1o/uOE3paf9DIGg75u6ffBgtQ2oj5Offh1aC+CaB0acYwHBIAAEAACQAAIAAEgUIrAtIjW5iWFenppYr2kJLMkR/ZSVxotU2vfxMsRMlqn5lnMBwgAgQ0QYK11Jf2LdfHmkD5fLumnfO6+0/W2PzQapOaspz1DCUREK5r//qArgZE+wfq+7gfZ6n4tm2CV1iBaq8CIToAAEAACQAAIAAEgAAR6RGBCROsX3c7/0vvbPb2d95OdwnpJSZJ3imglEHs9hnRB1yBaC8BCUyAABPYFAdZaxwZDVXu8X3cSLX1WnrDNkg1HdKL1akWr4+OuykWuTw90XjH7t65fy5Cu1RpEay0k0Q8QAAJAAAgAASAABIBAXwhMhmj9up3T0+kV0Z8DetgZorWRGzh6pu+zR6kXKv8ununbEQ3tyi5FA7Ok0JEsmC3p8+UX/f1xQqI3N1Mn3o8a2v7dDjtRYn/1ocs/tR3/JOatZMJsScujBS2aqTg9eHIJqfHktXI+p/QkZBk2wklboshuad5sRrPXV/m/r+J/yc8eEoSAdkvIL9bv0laVjdSOZl5v/O77wcdR95XyGaef5/MHOjE1LZz4ivtgRhcXRPf3nR5GPp7ceVzQBd1T20U7tuEHM0gMjCxsMxIPvDgyM8WaQS0s+PdjLC5K7Kh7L3Ygmj6KjeFi213d3QP8uDOubj4iBa/9VJrINMvHxBAZhsP4SjyrnXsicA/Mls90/nBiPUfd+1ZLnHh2B9aLUHxyfK49WZWQC2Swyjm8X3vrXF8bnXi/IyJaPSPFM/KGDkG0WsiAaB3+LsGIQAAIAAEgAASAABAAAmUITINo/bql+dMp3V2SzJzZDaLVIfyOrunl7rglOk2iQb4gU0e+qhdmW79Nv3ybL+N/f71Yhzxx+pHhs5rT748rpVknpRDeLE09NdaRQZo2BBU1pOj8iU7vBKnlSCWs5jSnO+/gKb8/MewPOnmzSWNJjG6IU9fvJf1sZB401tZvTenmzWGTHR2QpbDxbPxpkB6539M4GqQgy/emP3z82izqgD+Fy9WHijulm+i0CfnHfMyk/dfFwb1LRItxHs8k2RLCXvlf4eDGd+gxl7dD4RL26adNwGfiLBUXXDty9/Ta92Jz/31Gnxv/iP6m79GzR+4zp4s7d972f3/R7e0nXV5qVermfknERNlStl7rmr5K3UOyLFx84MnM170P/OevUxURuJ/DMf5M5+8f7OdyVaJV2igKOQxNclNKYD3XVbpqxESrWHP+EP1zPt5tMvGqft3EkA2uBdG6AXi4FAgAASAABIAAEAACQGAQBCZBtK7mc6I78RLX70sT6yWlSDrAJCh1JqTzb8HyQZ/UU/yoImBFFuLb4T/7cI+Cfujrlm4/L0lyIhyiVWvdeRmdPE3aPNlRCyeHpHB9Zc6V/JdciwTx8DSyIUU2cu73ljw0CFIXR6bP8vgZz5JIOapPEnXEyOZEaziOVvPf9HGlDsXxsV2QrZ0bigH7GZnFIUBc2MQWM84c8sMlx1h2eCXB4Xu6+F7UkDBjRxOA1mFAzGvdearnj5sRq+L74PY3uR9+Qs8WMyaGWAFr+ip1D2nS3P1o5c43T7Q6qLi+ysa4XCmyB0Cx1jqug0KkKojWLHp93AtV/ZqdQT8NQLT2gyt6BQJAAAgAASAABIAAEKiHwO4TrVaW5I4SraIk3pAKsAiLSAaiS2qokEiQUSX9lBCtzQuzlAswMhCVPfkXemm1lyHrEG96XpviFCIlDgxCzyReqSlz9u61hkgKZWmZbXO/u/MO4cj0WbQE2iS+rdOshTpFp5eofOBmtLpEaycf4J6GzRrf82Ho4BcTQP/EbTUORU8sz8ZRk8HsPz41OeiQ5U1D/34M6WKECcY2f7PN0NaZ1HaWuLxbHKJS3dKFHz305JixE7xHmde6fk/KSgTK29vnVXtf2zFRb5mL98SLGZ6vskRr5h5oY6B9jmpZmMDp87H7ORvjvOdyVUIuQKpK3B/OPamVIXxuj9HvnmHt+bRVOqYQzdq9tRdW9evm5qzVA4jWtWDDRUAACAABIAAEgAAQAAIDIrDzRGtUdy6gl7kprqyXlHUyWh0C0XwJpQi55GU+ycl1cgRh0sMnqUL9pEtgO2J0uXyjRaOzl7LHypYLOCFLdkSI1mKcSolWfUo202azWS4LVHFoSoIhhiPX9zn8ZAm5Jm8i8ZknWrvMW1e6Ijd+SxUYBN7pk53hGJJ08MlgV7LCoUxyhH02iy5MtFqkULaP/IcDrl9VjMQlHcwYssqy29ji3O/+x5AYoZ3L3I3HxRk9/jih4HMgERObPq851+didzNfOeXyikltpVjce6Dzp/6oMaPl8ogWC5voTWZ/M+KT8wGMtdZxAFaTot8H73RtSAdI3KHRGkFQHOyppT24IPPaVfUrb8jqrUC0VocUHQIBIAAEgAAQAAJAAAhURmDniVaHatkhjVb5BirtlYc8tRmtoRJ0mcZnSQG4equqr7/06+WOjpusJouoCmiMqvd+W4tR9mO+5EWlA16tg7aGJ1rXwalQOiB04rM+GTpGWK5WRMfH9DP3u6E76unxOqRozvdJsuj6nQ5MfcQKRCtHwzUcD9pnF3RxT3RmEC8h8ug1dGhXIgsuR5opnwRO8W5P++bej6k+8kSrjo2cX/n3oq3PK5+J7Ps9kHXOvNbD27nO/F1IB4SzkeMxUXmtC3bHixnO8zedFd4NXjhf9/nrZsq793M2xuVTf1jpALk2Sb0NpQHdrDuPZ3ZW/RD+9scYX0ZrH5IBet4gWrcTZRgVCAABIAAEgAAQAAJAYL8QANFa4G/WS0qI5NRjeARGoNQ/criJdfhVUP/TfpENZaW5GWe+jqgiiSwtxcB8suREi2n+hV5xQn6mYlY7cy2cHGLZISlc0tkv5V6RkgMWBeG6rLcrGRd4qkPZ5PFNikR/jf3OmXenu7vUJ08HiJQ80dplxOlyb0XCKxvfr7/p7FHrHGu7umzIEi3OYKm8eY818eRmXIezJV8NiQOHJA/ct/k4CpXnB3wqD3VrNJOjcWb4VRBXbVzU9es696KGhnO/x0g3zrUu3nZsuThENGgV60Y/Tu6tDzcFj+WNmvJjxijft+5B3j1kGVky3yDRGrufOxLT1MqVPjbic3iitYkFncEayHDdyIkbXTwuotVbf8U6Yh0it9FkibWH2WyI3q9GRmvvEGMAIAAEgAAQAAJAAAgAgQ0RANFaAGD6JUUTa0aHhnyBL3EgiJor+hBkHM1o9vpKqmA0oMfX6jfqvk2SR5NH4tKGIHJ0+szMVtsOs5+A/Q42op+rD0GKGqWtn/+I/ghCsWmsbXA0BIlsm3XXts6jmHuov1N6qoCTGjM1T9/GOF6Bvjy5Cmcs43fevBXZl7Ih388FXdA93Tf+mS2XdLRYkFAZFWTn9fsBndyr//9ySQ05rL2jDla71xe38dDFaH58g7SU1wvC7YYONXHs+iOJUZcR5962JXZk74EN7seqdpiyuKx70ccnGb+Ze5Qfd51xmkD3cXihy0+te+w+49yY0HFyQveR52HBYzvatI6vuvszdg+1H0laS0Lz9c207dO6yvYzxb2fX5qU0ajvmM/lPgi5zqbwWlDDp2V9dFI78rqgjnBZj5u0dv3drvaOnvYmY/Th103sWedaEK3roIZrgAAQAAJAAAgAASAABIZEYGJEa7/Q1X9JCWtC9juLWO9dZpZxLldHDcx/0PZKPXvCKamnux0vTH9UN7tuTDPuKc6Kpzjme7F4MowLUjGxotvbA7rUNeeM3sbfZMz3gEKv/lo3fq/sg4VT8CuI1n2IVMwRCAABIAAEgAAQAAK7jQCI1gL/1X9JGQuxI0DIHMBhnn5egFmdpj3hBKK1jnsKevFLYwsu7r1pT3FWbPeY78XiyWQvSMWEdRhYtqfdaDDuewBE625E0XpW1t/DrGfHJleBaN0EPVwLBIAAEAACQAAIAAEgMAQCIFoLUK7/kjIWYqcAhK007QknEK0De7O/07TrTKSnOKtj3ER7icXEuLQz64E/9nsARGs9X4+vp/p7mOHnCKJ1eMwxIhAAAkAACAABIAAEgEAZAiBaC/CawktKwXTRFAgAASAABPYQAax103T6FPzqE63/H/23//i/6Py//nOaTsOsgAAQAAJAAAgAASAABHYOARCtBS6bwktKwXTRFAgAASAABPYQAax103T6FPwKonWasYlZAQEgAASAABAAAkBgSgiAaC3w5hReUgqmi6ZAAAgAASCwhwhgrZum06fgVxCt04xNzAoIAAEgAASAABAAAlNCAERrgTen8JJSMF00BQJAAAgAgT1EAGvdNJ0+Bb+CaJ1mbGJWQAAIAAEgAASAABCYEgIgWgu8OYWXlILpoikQAAJAAAjsIQJY66bp9Cn4FUTrNGMTswICQAAIAAEgAASAwJQQANFa4M0pvKQUTBdNgQAQAAJAYA8RwFo3TadPwa8gWqcZm5gVEAACQAAIAAEgAASmhACI1gJvTuElpWC6aAoEgAAQAAJ7iADWumk6fQp+BdE6zdjErIAAEAACQAAIAAEgMCUEQLQWeHMKLykF00VTIAAEgAAQ2EMEsNZN0+lT8CuI1mnGJmYFBIAAEAACQAAIAIEpIQCitcCbnJeUr9vfdLB4DfZ68fxNd8fqJ7vdjJafL3T5M/RboKvZkj5fLkk0T/Xjj2P2pcY8fTLtFf/2j+jPAbVTmC3p+fyBTrp/CLZZHi1ocR+a9gU9f9+RmPZq/oNOdJuLZ/rWYHjzyNlJNFt+0ksDmI+BO4cLuqB7utduacde0fzHCQmTZstnOn84seatMbbsJiLTj+6MrbZRP6V9GsMpP0+er8S8yI1Twx/xGJ7RxQXRfQtkOF4+r9/pL13R4Y2Oo0x8N2PXmZ/ja8MHJX4seCygKRCYHAKctW5yk96DCU3BryBa9yBQMUUgAASAABAAAkAACOw4AiBaCxzIfklZzen3x5UiAldz+nHyZhGpkvChjmhUBFCIjDpqSUphpmz31pGsnH4U2Tqnp9M7ReQG7FEEV3osv80X3f4+oAUJe07paf5Ep3eC/FXk5ZsmQldzmtMdnT3+oJvDhhz9uqXfBwsigyxd107tvvwcGlLVIN7ktQKPx7OW9A1ibGCuycAQ2Wr7oxnPIzDzPk3hlJ+nJt/NcUxfdT4iTfwHYyIeM+lYuKSfTn82pgqX2Nh15he5V5h+LHgkoCkQmCQC7LVukrOf7qSm4FcQrdONT8wMCAABIAAEgAAQAAJTQQBEa4En2S8pX7d0+3lJlyqN0yZaJcn4QOdGBis15OR9CSnH7CdMYAqeS2WZqt/XIFobsvTVJS5dolUNQL//EP1rsnBDpPG6dvKJ1jDJvJr/po+rLpvYIgWbOR4ZmchELmnZguj4tWl31BHqWZwZOGX7CPkz6quY7SFyvosZz4Zk/z4O1i3nxHGt+a3tx4LnAZoCgakiwF7rpgrAROc1Bb+CaJ1ocGJaQAAIAAEgAASAABCYEAIgWgucyX5JSRGtgezBlni878rss4QTsx8+gRmQO/BK35ssSTH2zSFJuQAjS1BB6WS0qsnRj1YzwAS8m+96dnZZwNFyd4sIdklh+X1cAAAgAElEQVS/Fc1/f9CVSwBbEgh2prGyUxDTIiG3I2jVHG0C2w0tnk9D+gsFceESrSlfaYK0MdSWtnAzWiNEa6L/IE4dMy6zmjs1ByWrkcWIOT9XJoCI6ceC5wGaAoGpIsBe66YKwETnNQW/gmidaHBiWkAACAABIAAEgAAQmBACIFoLnMl9SUmV6sfIJ7dkPUc4KY1Nh+wLyAvwCUyedMBy+UaL92tZau/anCRabw5bXdkY5D5u6cxbU3JBac2m56B44C7DWFzz99dLq5urfjbkGRqC2JUJCPkm9G9rEa0ZnHJx0en2HlHKV7mMz5QvtA35WJDRZ0hMKF3h1Ni9zK/AjwWPAzQFApNFgLvWTRaAiU5sCn4F0TrR4MS0gAAQAAJAAAgAASAwIQRAtBY4k/eS8kW3rV5pTDrA1yd19VazhFNE59Ttpy7R+modQsUmWoMyBwKbFa2Ojw0Jg3gWpZqHQ6Y6pCmLaNXE39EFXdwTnRkSCh7RqjM+Qwd3PZzbxHFQZoDoa7UiOj42Di5LkMEMnLJxYRwsZh4Y5hPIBokdsD1PtHJiobm5zOzrTyfz1xm7yvwiZO4rx48FzwM0BQJTRYC31k119tOd1xT8CqJ1uvGJmQEBIAAEgAAQAAJAYCoIgGgt8CTnJUUQRVaWZCCbzjv8KkCwcQindD8qk/D9+pvOHudEd0qTNZRRyxmL00ZBGZAO0MSXIY0g20mzDta2U81fldUfMHRmW1c3PjGJSP1bOLP4lbqsVucwp7bTJnPz1ZBD+Lql+dMp3clTyHhl8eaclIauxkn9F8cP2TaO7ISWXbh4/qTDm3zM5Pr/DOneat9Hx15TOqDlcgMHxSUPv4r5seCBgKZAYKIIcNa6iU590tOagl9BtE46RDE5IAAEgAAQAAJAAAhMAgEQrQVuTL+kaKIt3qFZgm5rSLpapSJzU6tXCm3Jf0R/Dqj7p2WbTZnqR/+mCEVSJdytFKvSrFQl9+mxns8f6IRjj6P5SWTPK2ZruZ0aY/4cPg0dVkUG39ChdSCZ4z9Pn9bEyNBmtdxd0ke5T6M6tI0NIr6uPvL+/Hw5pScjFmbLJR0tFmSqw8Zi5uKC6P4+F5t2/7Y+qo1RaOzYHfT/s/f2Sq30Wtvu4FymCShW1fd+Vft9q8wBrAKCRURKZod2QkY4MxI7tDNSIhLsI4AjoAiws+9v1977GJZ3SWp167cltbuNW75JnmditXroGkNq+vbQUNz4RjSiJVUmVnNF52fXbE1YCtAUBLImkIMgl7WDGg4uB79CaG3ofFwGAiAAAiAAAiAAAiBwMAIQWhNQxwitLIOUHepj/jAx8e3O/VmCCWjaCgE9S7SVLn+7Ey5yf9OTUQrht81q7f65j681UOgIBPYnkIMgtz+F/HrIwa8QWvOLS4wIBEAABEAABEAABHIjAKE1waNBoVWtzWr2u53TfDOhiUOETTABTVsgYJV3aKHPY+hiLWoxlDVvj8GmNm3IfXxtskJfILAPgRwEuX3Gn+u1OfgVQmuu0YlxgQAIgAAIgAAIgEA+BCC0Jvgyh5eUhOFm2tQ4rCzTUWJYIAACINCUAJ51Tckd93U5+BVC63HHGKwDARAAARAAARAAARAggtCaEAU5vKQkDBdNQQAEQAAETpAAnnV5Oj0Hv0JozTM2MSoQAAEQAAEQAAEQyIkAhNYEb+bwkpIwXDQFARAAARA4QQJ41uXp9Bz8CqE1z9jEqEAABEAABEAABEAgJwIHF1pzgoexgAAIgAAIgAAIgEBfCOx2u76Y6rQTQmuv3QfjQQAEQAAEQAAEQOAkCBxcaO3zH/k5ZIOcRFRjkCAAAiAAAo0J4FnXGN1RX5iDXyG0HnWIwTgQAAEQAAEQAAEQAAFCjdakIMjhJSVpwGgMAiAAAiBwcgTwrMvT5Tn4FUJrnrGJUYEACIAACIAACIBATgSQ0ZrgzRxeUhKGi6YgAAIgAAInSADPujydnoNfIbTmGZsYFQiAAAiAAAiAAAjkRABCa4I3c3hJqYa7pvHZDS218Y9otVvQdQKT02kKXqfja4zUJLAen9Hb3Y4WWS8OmOPS73k96zCfc/IrhFbEMwiAAAiAAAiAAAiAwLETyEdoXY/p7EbKhkOabT5o8qdd/PUvn1uaXw1o+um657EJmExQeKM7iKqRAQJekaDQLDsCQnyk1SmIrFgTuxTktvMrGvAHZDfP52ZTT8T312xDH23/wdDEoO2crgZTEn9GtM8pBwEdQmuTwMI1IAACIAACIAACIAAChySQidC6pfn4nW4XE2pZW9V8EfWSUrwoXZbChMySav+lqWmgbOdjer9dtC5EN7Xn2K8Dr2P3EOzrhoD48uj7KXeRlQhzXI+gqGddStCxL0L/XtDmY0J/+DPym55++4s+RdQcHoXQuqbx1Q89MkZExLLIb5btfknbul9TYqClthBaWwKJbkAABEAABEAABEAABDojkIfQuh7TmBadb2uNekmxhFb+xiSybUcr2v363tstzecbmkyy3gPc4oQBrxZhoqs+EVDFsT7ZnWwr5riJLOpZF83ZFuyZiPj34hiySIVtr/dHYMt6Tevr66p0D/9b4pXuW9yd065fowOg1YZcaP2//zftdjuiszPa7f5Nl//t/6L7f/2z1fugMxAAARAAARAAARAAARBoSiALoVVkfjAE7WZ/NHr5dAmtVGS1Dmc8o4fKLZTFHVQBlovGj3TxV5YhUDNhi/IElyva3b1VpRIMAbfaounofzun8fstLc6flVILTAPWs9bq+qh4m4RGNJt90VSpn6BmCul9Dmk0Ilou7VoLqi21Yylur9lTsKiz0axDa9qllZ2I4tWCX2r9zjLu5LZbNmg9O9piVLq98qmPYwwnF1/ped+9mY2mf82sMXtML0QPSvmN4YxW9690ExlP0m919jK7/TYXo+Lz9JbeWSmQwFyz+7Mz14P3kzDLeVzVCmXMXuih2HKt+H5TfHkznNHsckpTvdiyjICk+aiXW6nPZtUYF+talYXnehyJtXlQs/Y1XVfcPrBjiWdTukwLznGjLExDPznX/tIePW5S17SUdTemrE6rgpwjg5XPie+n4/ji8ViEVis22Trwly4gtGpkILQ2/XMf14EACIAACIAACIAACByKQAZC65a22z/054/cameLhm3BjHr5dAmtcosif0EnveYhz3b9qmrKGv/mL9xfTPg5p2d5eNVwSMPLJ/pYXJeiUSViGTUVHf2P35jAycouioOvpBBUCZx1fahlGoz6dkVm8eMPEwUvnQdriXtVn9X/OzCWYntlmRlVcKbZiu6/f4pSEm4bZWIx50tVprEQOBTRg42plpdygM6eflHjoPL7hDYhG0sf+rj6OL4QPcuSG25Od29K5lnJV8/+0rZdG/Fm+teci67P1bEzYayuD/MzLVPOY28lzOkxmj7XijWnLn7kgNdjuvp5FHUgNUb6lzClEMjavN2VQpQ+TjUDs935WPqnJptOnzOF/XxtGyglXFzxdEd0o9R71TjsNw63TwuBlMQXXN6yMsE5znrf109V5NfNF34nNdszYU1LWXdDz8SoZ12oEyX2RZlf5aDFo8mWPqKMVntxpKsHope62I31QdGuVb8m3rut5hBa2yKJfkAABEAABEAABEAABLoikIHQaqDhL+/GS11L9KJeUiyhtcqGMrNGuVm12wOVTEmuDLqEg4CYYPZflDHQbUnso+TpPkgkRRhzCWXeunTmWNi/jRdRU6STAonzsBMne1U4ui7LPtTzasEvWowqfn/8cWwfNWx0iJG19f1qxq1xiuJr1Lc05t9BhdZIe8NCKxPlInwaEz/Sr9s5zTcT4hU7Al+uCLHtin4eqwP9VI4sK/T5/MNRKmX/+VhNbeMLIGUc+nZmc40q1bXwIUPetS99HE6fyi+4lIxb56Mgdk00/dbQT7bQqjyvomI4nU9oHppcop51sc9Vl6gKoTVIz1wDghdENGjVrxH366IJhNYuqKJPEAABEAABEAABEACBNgnkJ7RygYSrb60f9hT1kqKdGly5yhJZjXburftUZboKVZbXk+PbmZVar05Rzde/U1TwZA0GbPSJmPZW6SpD1J3BWpUPcB5KEhiLPSHUEhI1p0o7hBMhcimHkETxasEvxSAEH8XvMTY6tsMnceT3dnCStYUtwHqJjjrhqC4WKnHMLh9BijgWHU+R9jpFOel3nj2uCK11cy3SN2Lq1git1rzWD8WxOHlrPdcJcCpj/3wsXe37wir6i6yaedfBumL5tBDyeFmF0qeeR2fUHHetv838VCu0RsVwi372IIl61sX+JeIQVfmcfr2vzzSO7X+vdkea0SrLWbAM+BZ/WvVri3aldAWhNYUW2oIACIAACIAACIAACPwGgQyFVjsbrC2wUS8pzhqtugVa1mVtezOrzi3omS+ttf177ufMLJUChdfGmMwqmdErxJ3b9/rSAebW/dqxRGVF+QUfS9Qs3BTjH2srt0MAT/KLFiKV30WNUlNwL8RgRUByZwZXglp4TB6hVZ4UXjOJwkJrtUXf9G966YCaeIqKBzGQ8H3Dc03UWg77RtxvTO+3C/Hlj0ugVX7H5oiZsVrZe0dvZzfkzNB2ieXWWOvnY+lmj4gcnxnpnnfhOGQWxKwr8gsRWzTm9UqL+p92hrsjkCPXRH5lC34KCq3BORfDJ9LPnnkd9ayLfbCiRmssqaKdWkYj8dJA81b92q5p0b1BaI1GhYYgAAIgAAIgAAIgAAK/RCBDoZW9YD7T+YdSD64luFEvKSGh1cwIi2ova7i6xB/jd8H+7W3nQj+QtWAn9CfYhwQa88JvixN1NVpFKQWuXtEHP7DL2FY7mNKlPLjLt/VYO705nFnH76VkDvlrULJ93+JHF3Da8IsRpFLQWd3Tq1Baa2x0CIcpHMWI7K3eUXwTSwcYAl5Y8HSMzRC7yniKtJeNNnzfCJ+qjL3xw++m1C71CK1lVuuIRkuiO7WepWGvOFDKFnhjBUpTLHTWU/ax9ImS6zXR9bVSB9WXIV0zn6vZ5Sw7YPnMGUufpGZzRwmtsv6qkSnsvlbGRXM/BUsHuE6aj1jT6viYX3CFHolRz7pQJ+Xn9i4TxvbtTj+AMbq7VhseX0ZrFyUDJLJ2/dqqI6I7g9AajQoNQQAEQAAEQAAEQAAEfolAdkIre9l01y/cn3DUS0qScGofRGW+ZOllARx1IwP1HuW2a7U0gfU7U1TxCBh2jdkYoVVmVqmnjocOw/okfi/S60S6xmKXTVjTeEy0KEsr1AitZZkA5fArh8AU5OWq55nolzq/k3lAl9dGk2s8R59I5+c74GUsvp92dPfGgSsHq1UiYKgGb1jwNEXR+ngKx4NYB8L3jZhrCfGjrUmerepCAF1qQqFctXR73V+WxAmt9fyqVdInQOnX868enNucfUJrdfCfaz6L+8esK0aJjyif+p8B4TmuXNvIT3HzhY9eLV0ieUSsac4s+0/3uht6GkY960KdKJ9z24osY/Fl2jc9GV8mJHTXYtPjElrtv1/Ug+/2H3bbft3fovQeILSmM8MVIAACIAACIAACIAAChyWQgdBaiA4FN2dtypaY1r+kSAFCuZnzEBa93XA2o8vplJZEhcBCog5rWVJREQFLQW9Iw89PEk3Uz7nqoV1v9y9qvul1Lxv0YdWiVV/ozZqbatkA+dmQRiOi5dKuz1n5MG4sQpiQ3JX6oR4bq7xUcY33elMoKJ3i4UX7+KXO7/U22jVMheHRHG/feRZx5Qm9BquPj/y9uI9tv9u/5lbvKh5mmxeiByX2hzMSpRPi4omVpmCJpSF/2rFv33fzcUvvbB7W+jQUP441wViL9C8v2Fr2ly6Kccimzrm6EaJsOf9JZIKbPhTZr2n8ShO9pRiMcZnrnHfeRcznBusK83mcT8/p+eyGltaaKUZcvyaqjmvmp+Hwkz4/Y9b5mhhuwEdks6rz7Im+B34ObKRdCHLVvNTXl5Yezw260f92IG/t4wZdN7jEt447D9Fs0H9Xfm1oSuPLILQ2RocLQQAEQAAEQAAEQAAEDkQgA6H1QKQ6evlMs95dNzKtD7RunwD80j7T3+6xDZ+KPljWr3J2naJjmtunzWzs42Dweq+Xrfhtq/a//5rm8wFNGh80dGx+akrEz6ELobWplbiuPQI5+BVCa3vxgJ5AAARAAARAAARAAAS6IQChNYHr77+ktCH+JAwYTSMJwC+RoHrUrA2fBg612c5pvpnQpEix7rLsSXPw9aU3mvf7e1dqNVIbmHGcfkofSB2H33/WpY8HV4QJ5OBXCK1hP6MFCIAACIAACIAACIDA7xKA0JrA//dfUtoQfxIGjKaRBOCXSFA9anZon3Z30ngb0I/n8KJ9RtNGPc7j9lMcnTCH33/WxY0ErdII5OBXCK1pPkdrEAABEAABEAABEACBwxOA0JrAPIeXlIThoikIgAAIgMAJEsCzLk+n5+BXCK15xiZGBQIgAAIgAAIgAAI5EYDQmuDNHF5SEoaLpiAAAiAAAidIAM+6PJ2eg18htOYZmxgVCIAACIAACIAACOREAEJrgjdzeElJGC6aggAIgAAInCABPOvydHoOfoXQmmdsYlQgAAIgAAIgAAIgkBMBCK0J3szhJSVhuGgKAiDQIoFcDlFqEQm6OlICeNYdqWP2NCsHv0Jo3TMIcDkIgAAIgAAIgAAIgEDnBCC0JiDO4SUlYbhoCgIg0CqBQx+w1arx6OyECOBZl6ezc/ArhNY8YxOjAgEQAAEQAAEQAIGcCEBoTfBmDi8pCcNFUxAAgQ4IrMdn9PdiQx+TPx30ji5BYH8CeNbtz/AYe8jBrxBajzGyYBMIgAAIgAAIgAAIgIBKAEJrQjzk8JKSMFw0BQEQ6ILAdk5Xg1e633wQtNYuAKPPfQngWbcvweO8Pge/Qmg9ztiCVSAAAiAAAiAAAiAAAhUBCK0J0RB6SWE1GAfTT3+PwxltPm7p/WpA08sV7e7e6OxmKdqPVrRbXGvX6v0NaaYIM757DWcsU45oHnEPqw/Fhuoz/b7MQPW60WpHjz9y3CltxVCFvSKzr268JtRDspb3ZpmI0l3SX06bN2Ph1+GMZpdTmhYu1scwotnsi6ZKvDRl4bSPx9qEGFnbxheihwGVt1bausbo9o27DzLngBbXytZ5T+zH2Lq6f6WbyniabfzjSbFdzS+tiy8W84vr8Fj8C4G49vUeWa0Jyy+aHpBA6Fl3QFNwqxYJ5OBXCK0tBgS6AgEQAAEQAAEQAAEQ6IQAhNYErDEvKUKguaTVbkFSNuXi1RcTvs7p+eyGuO42HNLw8ok+FtelEKYKbfwaqsRXIYC5xFb1Xluajx/odflJXO6tvceaxmc3RFw0IqI1Ewe/3GKuSyz79Ai/0W11RtINLn4+Fx2Stbbdm2ckTokKkVi3Y0vz+YYmEwaV+eOdbhdM8BS8v6SwvB7TmBaFSL0/Cz1exL2WlnDui0shyNaNsRIs6/qoi6nCpmBcSmHYiGv2xQGZ4nF9GzVu7FgphFKlTyvO1mO6+nkUXwRo8yN+LLWx+3pfiuEJyxCagkDnBGKedZ0bgRu0TiAHv0JobT0s0CEIgAAIgAAIgAAIgEDLBCC0JgCNeUmpF/+YoOUSeIzfObcWx4lnYjgR9zDH7bjndj6mdyKaTpkeWwjH2znNn79pujRF2ZS2thjdvtDaImvG5oHopcgQZbZW4jlPHy7F9cH8ip7PP4R4rf0YQmvxWZ2wHC06W76zD10KxmVgjFVmbL1Yqw3ZZ5cmbtqxatlaCNufVpauYoujjWpLTJ/WUsBifTMhrplbX0Q0mGPKDaJ9m7A+oSkItEUg5lnX1r3Qz+EI5OBXCK2HixfcCQRAAARAAARAAARAoBkBCK0J3GJeUoKClhRBWekARY0TGasjIWg6sktLcU+2KbeEu7Ih3aeba/eolE2enSkLHoht0eJDLrTe3tH3oMrEXM/nNDj/poGV/ZrS1iyxUGXHpghQB2PN/eHa/y/8xcTVsmSEowSEoFkntKrlJhqw4PYpYrgjpoOsAmPk+bm+0hiKAFoEjiem4uJSs5XZ9fdClGDgWeFqOYQi9j1tvEJrRHs5jqDQWjeP69aWCJ8lLE1oCgKtEoh51rV6Q3R2EAI5+BVC60FCBTcBARAAARAAARAAARDYgwCE1gR4MS8pQUHLI7Ty64qtxCJDku1M1w/LUbMofRmGhURa1WhVxFz1HnKruChpMKE/RUbgpSW0Luj2Xdp2Tu/zAU3Onx1lBpjQGttWzWgtxLeiFAG/l1F6weeig7EuhDkp8pn2VHbc0ZtaHkBrGJPR2oxFjDgdZBUYoxDe68piVOUH/DHlFlrNuJT34TVsv5/4FxK+2K9r4xJaY9uL8YqY5iWEfRmthtBqjsW7vEBoTVh50fTQBGKedYe2Cffbn0AOfoXQun8coAcQAAEQAAEQAAEQAIFuCUBoTeAb85ISFqNcYpPxO6MGqDTRrNvqF9gi7mEKPTVC64RETdLL0YwuHic04Yc9OUoHMFEqqq0h2CkiVvdCawPWvlPi12taX18XGa0iu1Jkt9oieX1Gq5KV3ISFw3dcKFyvia6vlQOxarb9B8ZYZbTW9BGMqYi4VDJnrZrFVkbrp3aYminG2kJrfHu9vm6s0OoWkl1LTLQgm7A+oSkItEUg5lnX1r3Qz+EI5OBXIbT+L9rtdkRnZ7Tb/Zsu/9t/0v2//nk4kLgTCIAACIAACIAACIAACNQQgNCaEB4xLynRQqtap9JRKsA6/MpZQ9WX/emoH2new/i33BZulw4QGX2aiOU8OKvK/gu3dWW0qtvw3YdDma46JGu77MKaxmOiRXmYmbTZrqUr7E7JaE1lITNhi9ITXGWd0/j9lhY8HTMhG1UpTcFtLsYY1UcwpiLiMtLWsO/1aGnSXqu1W5RWqOZH3Fh8y4t28FjCGoSmIHAIAjHPukPYgXu0SyAHv0JobTcm0BsIgAAIgAAIgAAIgED7BCC0JjANvaToNSxZrc0XoocBTWUJTl7L8pbe+QnqQxp+fha1Uau6nKo5QtyTv1FENKtepnm9FIHq7iHFOdH/cDajy+mU2O1YJuELPZR1R7m4RGMa04L/V61Xyj57/KlqlKa0rcYq7BfZrCUsmm2eeH3YJdl8Dsla2unyh1afVdrJM345SVH+ocjyrSqxOmq7ljDSWYhLdX+SdXCUWgdWD3pVXPfFXBLv4lZmTH3wc8PqYz/mPqv7V7rR4sQ1z0QpA05Gqy3rm5eyvcHRsT4IXilzTJ+7QnT/SxdGaZCEpQhNQaBTAqFnXac3R+edEcjBrxBaOwsPdAwCIAACIAACIAACINASAQitCSDbeUmJ316cYJrR9BD3aG5d+pVrmrPasEV2Zvz1uXFgI2/KwkONZ0p/0xM7hC0ebMOWffCHsPH7qToUTh0sE6Lf7hSh1ajRGgMG2awxlNDmNwm086z7zRHg3i4COfgVQitiGwRAAARAAARAAARA4NgJQGhN8FA7LymHEJsOcY8EcHs21Q4lSuorLw5s6M1Z+MGtRX0ACK0c0Zbm43e6XVQZsRq57ZzmmwlNZEZrotBq1llOCmc0BoEDEWjnWXcgY3GbaAI5+BVCa7S70RAEQAAEQAAEQAAEQOCXCEBoTQDfzkvKIcS/Q9wjAVzjpmIcr/cb+kjOZi1EM7ZVPVEMa2xupxfuy6JT4yI7zyUum8UWK2Gg1X2NpIZmIHBoAu086w5tNe4XIpCDXyG0hryMz0EABEAABEAABEAABH6bAITWBA/k8JKSMFw0BQEQAAEQOEECeNbl6fQc/AqhNc/YxKhAAARAAARAAARAICcCEFoTvJnDS0rCcNEUBEAABEDgBAngWZen03PwK4TWPGMTowIBEAABEAABEACBnAgcXGjNCR7GAgIgAAIgAAIgAAJ9IbDb7fpiqtNOCK29dh+MBwEQAAEQAAEQAIGTIHBwobXvf+SfRFRgkCAAAiAAAidLIIfMx5N1Xs3Ac/ArhFZENgiAAAiAAAiAAAiAwLETgNB67B6CfSAAAiAAAiBwQAI5CHIHxNWbW+XgVwitvQk3GAoCIAACIAACIAACJ0sAQuvJuh4DBwEQAAEQAAGbQA6CHPyap18htCKyQQAEQAAEQAAEQAAEjp0AhNZj9xDsAwEQAAEQAIEDEoDQekDYB7xVDn6F0HrAgMGtQAAEQAAEQAAEQAAEGhE4GaF1ux7Tw82SPhmm4YhmLwua/GnEjNbjM7pZplw7otVuQdcpl6DtLxBY0/jshr5GK/pYMG+taXx1Q8vLFe34v/EDAqdKQMwNsexhPcs9CuoEue38igZT/iR1/AxpOLqnl8WEGj5ec0f7q+OD0Pqr+HFzEAABEAABEAABEACBEyFwEkKr+8VwT7FgO6erwZQLt8PZhj5U1XY9prNCibU+O5HA6uswNUGeDWI4pNnTB02gs/bVpbC7LQLlurbn2tmWPeinMwJBQW47p/FgyoV3+Yzbruf0cCOeiTSc0eYDYmtnDmrYcdCvDfs95GXIaD0kbdwLBEAABEAABEAABECgCYH8hVb2Qvh8To+La55hU4muQ5ptPhpntVKk0Dpa7QjJkE1CE9eAAAgcFQEIrUflji6NCQtyVYaz+mWi+qUmnn1deqhZ32G/Nuv3kFdBaD0kbdwLBEAABEAABEAABECgCYH8hVaVynZL6+cB3/a/d6ZpQ6F1Ox/Tw1SUMBiOVvRSCMDMTP+WTDWDbEvr8QP9XX6KzCEa0mj1UYm5SjatGRDVi6/o42ZZbP80SymE+qAqY5dbMFvR/esNVbtJhb0DY4vpaLUiupHbj/Wspzougk3FTYz5hRb0XGYO87GOii3+6zFd8TIRQ5qtPmgSYy83raoH4RtTVGKrwS/Ul2/s9SUqRiRwOmpYWKUx6v2txd1oRKOvJYnQUL6MMGNiH9asjEYso1As8goPhb+HI1p9pJfocOrpeoEAACAASURBVMbWdbXxuTX/SGZNVmp2TQ0L0aVj3vn8ydsH1gHepiif8cmSu4f0+clXLlZ9hT6Xn9YaZs5Vc43zzmUP73Kus89jYyY0rsR+vGtt4Uf/PHXMUTMGEm1xrtnBORLjZz0ow4KcW2itWOhfZDadY3UxH/08K+YOfyY0XCOaTtljuy7s12Oz2LYHQuvx+wgWggAIgAAIgAAIgMCpEzgdoVV7GS2EOuXlPjkQGgitUtDiL4iDYuul9uK9pfn4nW5ZfTulfzUzSLzIFi+xGyl46lt5S+FM2b7Jfvd8LgRZ+TI8Wm34v+dXA5p+mi/GRR2+QB/lFlGnvduib10EFWUVqvuFuJif85INwxmtPiaVmFvauab5mOj24i+vIyjG+KeqqyvbOewtRYKaNrFxEttX3djX4zHR44Ku/1SihowF/tliQSTrBRc2M2FiIL5JKLfuhv2t+ImJdRsmVsrSGLafqr6bsxbaR1HrOMA7FM/7CK11scU03H39U33Z0M52e4sZE0KL2qmq8CTmdCG+evyZEhf8i6lz+cWGGIuMPVdGo2+NS+WtznWhqYdjJjyulH7q11qxHqxJTMdrFjBlSRnpj+qLDHcMtDGmujly9yaY1a335roWFuTsuKvKrgxpNHuhRVFOJ9XnvCSB8lwMzf8Yf++zRsSu+X1oF/br8Y8CQuvx+wgWggAIgAAIgAAIgMCpEzgdoZWJJts1PT/cFNl67MVzj239yUKrfDGVL9tS3NKzVefzDU1YQdCyf10AXY+veCYqf2kuMzrDImkZ6GW/1X3LF9nAy606WayXX0XIdgo+SgakLrQGuDjs9dtxS5vxM/082gedxdgb0yZ2wbDFAZcgFhMThZBjiWnCEvM+TGUeTLmqIg7wivK3QxCn6ndlDUaZocyF0f1Yu2z/4xQN7TG2dshOILa4gMa5183ZNP/sa3tcXEX48/a9EARr1gFzDTK/2JFzXvmSo5ZXiHfoc0e8/zHXnYEUOlPXN9eXGeG11i+01n1Boa8iQZ9GjMklRhYLRNjPjkUtLMiph6OpHbBdBC90e/1HHIYV9Gl4jnnH5unf9TyLXbdzbxf26/ETgNB6/D6ChSAAAiAAAiAAAiBw6gROSmgtpCk7y7JJFKQKrd7tnapIuqWQ0CpNZdlDz38dW7xdYoQ6PkedRV/GED9Z2nOoiXbNC9HzOxFNxeEodgauzGgd0HosSjeUGa2leGM6ISaTzFFugWW6vkzITFaOsTemTWyo+MtAKHyiYiJSyNO0jhGtXlgmrLrd3CE8lb51CXNK1l8h2lpj2oO1JrQ6oKoxVCu0xDrE1S5Uc7Qj/wyHI7p/eqRJg4z6oCjHa1tE+PPurSi7URMXJp/ofzeby9U2cX/2b3COlmVC6uK9rkyL/QVc3VorRurKaHUIrQoWNQaCa0XEmEj7EkQ5hCpyvTc9FhbkXF8cOWqge3ZdlPeLmGO187/h+PZZNvp8bdivxz86CK3H7yNYCAIgAAIgAAIgAAKnTuAEhVZFfNqnZmJjobXuEK41zecDmrAtl56M1rJmIs1o8/QttomrtTQPLrSOaHR5QY+Lc3p2ZV2u53RVnEQ9HM3o6eKbbljGpbS5fBH3cClfpN2fqy/hq/tXuuH7pe22VTu/vTFtYheMKEEsMLbqXm5RQxMry9IB1cnfXKyMEGn+xAhzi2ste3Zf1i7bD57RGuIf+rxSixzb98WHVsaxLO1gfCHRalzF+LNTobXZXK6EVv8aGZyjUfHuypL2ZJxfsYxm/1qbJLSa5T2KGHj8Mcu0GLZEjOlYhFa1dALPqi/jrGFMtPQ8i51fubeD0Jq7hzE+EAABEAABEAABEACBYyCQvdAqXsyJZpsPKkrGlSLm5SFLB3hqrmpBsB7TfFBse3cKrcZ27rJm4i+WDihFTb8YaI5RKx1Q1gL1lHIIcDOFrI2s4Vhu9zYErxp7q8wyyTNyTI6ZHCW0xsQE7zteaFVFU77lP2aLuFOYC5UOmNA+rI9CaA3xD33eQGi1/FMuSnGPg6i4ivFnTFyklg4I8dr3c+3AQM8cjdhmHxd7cWttE6HVjIEXeuD1pNXax1rd3Ygx/WbpAK0Ej5qhyoTWxx+rZq0W6aGYCAmtUaVR4ubWKbSC0HoKXsYYQQAEQAAEQAAEQAAEfptA9kKrfQoyO4F5QDdU1LAUb93Fy2BdtqnhKuUFsayHWTRRt4KqB8VUthQHDv3Z0nr+ToMJ2+rJtp/+0CM7CMtrk37Sc/mC7stoNcRGOYKYw0OqMTQ/wMUZ3I4swXouyhZ2eVDTH3Zo2DOdLxbVYVjlWJXagaMVbRbXnGfKgTP1B3zFTdmY+3EJVRWG2aFFWkyUHvNmTJr3KQ/DUjImw/5OPAyrBdba2GMPw/LE8z4H3bj4y9jSDl9SYq+as2H/tJ3RGhdXcf5MiYvYw7BC8dyEt9MfEYfa1R3+FOYYWmuL58iSreUX9PZ+Kw5/cjxLQjEgD6uqW3dCvqpbr0PXula0oCC3LQ5zVDOzt2saD1gGMPthB07qhy+SY/2OmWOxz6Law77WY7q6WdLncESrD3bY32n+BP3aAywoHdADJ8FEEAABEAABEAABEDhxAtkLrcRe/pQDsGg4pNHTCz+JvvxJFForsUCNHibSPtF3+aKpfqYcpjN+oOmSHwdObCv9CxdWfQeLyD4qsVMehkXshfHljt6KsQ1HK/pghx+ZNe+c5RGYSPDAD9UqDKHZi3KAVKgP4/PhbEX3rzfFKeesR1+NRWOcao1QJxc5ft3ekpvPTjOrqty+WgzXZe+K6EYUjxVIosfkWEGS+DDR2BUT1dirE+S5ZVV2tq++IYvx++rUb1azs9bfWgbkjGb0KmJ0OKriok3WuwVdxzIKxSJDspeI4omtanHoxj/mGhTzIIplFuNPfr9QXLAmcv0c0mhItPxka8aIRqMvWi4/ia07L8WXGWII4XhWY7FaAwNzvfCzyIYPzdG09c0316k4eNC31lZrMTsczrWOj2hlrCuV8cVzqDzQcI8xBedIhJ+N+KsT5OpqyrL1aTi6p6dHtU72HnMsOLbION5rjYiZnP1oA6G1H36ClSAAAiAAAiAAAiAAAv0mkL/Q2gv/MAHyL12sXqwDcrZrVnPzm56YONWLscDI/hFwH57Uv3HA4lLsvBqILz72qUNt4gwdHgb82RDIQZDLxhktDiQHvyKjtcWAQFcgAAIgAAIgAAIgAAKdEIDQ2gnW1E6VU6sdl67HY6IFhNZUqmgfSwBCayypfrTryJ8QWvvh/haszEGQawFDdl3k4FcIrdmFJQYEAiAAAiAAAiAAAtkRgNCanUsxIBBIJdCRMJdqBtq3RKAjfzrqK7dkMLo5MgI5CHJHhvQozMnBrxBajyKUYAQIgAAIgAAIgAAIgEANAQitCA8QAAEQAAEQAIGSQA6CHNxpE8jBrxBaEdkgAAIgAAIgAAIgAALHTgBC67F7CPaBAAiAAAiAwAEJ5CDIHRBXb26Vg18htPYm3GAoCIAACIAACIAACJwsAQitJ+t6DBwEQAAEQAAEbAI5CHLwa55+hdCKyAYBEAABEAABEAABEDh2AhBaj91DsA8EQAAEQAAEDkgAQusBYR/wVjn4FULrAQMGtwIBEAABEAABEAABEGhEAEJrI2y4CARAAARAAATyJJCDIJenZ/YbVQ5+hdC6XwzgahAAARAAARAAARAAge4JQGjtnjHuAAIgAAIgAAK9IZCDINcb2Ac0NAe/MqH1//s//4t2tKMzOqN/7/5N//iP/6T7f/3zgCRxKxAAARAAARAAARAAARDwE4DQiujoiMCaxmc39DVa0cfimojWNL66oeXlinb83/gBARAAARA4RgI5CHLHyPW3bcrBrxBafzuKcH8QAAEQAAEQAAEQAIEQAQitIUL4vDGB7XpMDzdL+pQ9DIc0e/qgCXTWxkxxIQiAAAh0TSAHQa5rRn3sPwe/QmjtY+TBZhAAARAAARAAARA4LQIQWk/L3xgtCIAACIAACNQSyEGQg4ttAjn4FUIrIhsEQAAEQAAEQAAEQODYCUBobeKh9ZjObpb2lcMRzV4WNPlDRNs5XQ2mVTYnDWm0+qBq1/yW1uMH+rv8LNoYnxv3GM5WdP96Q9MyPXREq92CrtV2wxltPibEbs9+tvMrGsgLtM/EvW+WRWeq3a5rtZEW9y3bjelhKrJWh6MVvSyu6U+s7Y4+iHN6obu3AbkQi0tGtFoR3YR8kGCHlX2rjHk429AHdyp+QAAEQCB/AjkIcvl7KX2EOfgVQmu633EFCIAACIAACIAACIDAYQlAaG3Iez0+E0JgIWDSekwD9gspaK7HdPXzyAU6JuLxz5hAyMRRVrGUXz+k2eaDJhsp3OoipnmPP4p4O1rtStGWCaoPr5/0+Vn0xzXBLc2vBoUwq/5e3ptotNrwPkQ7vQ2/fvxOt4sJ1d2XCbnclsGcxoMpLUeiBmuK7WofXJwezmh0+U13jwu6/iNqvXJ6xZjX4zHRYkEU8kHJufKTcywaV8bkT2V/MZ6GYYLLQAAEQKB3BHIQ5HoH/QAG5+BXCK0HCBTcAgRAAARAAARAAARAYC8CEFob4iuzRaXQOh/TYLpkaqB12JMUWlnGpzgYiomdVzyjlIud9FxkyOpip3kPNVNUF1rn9E6vNJ1+Upl9uZ7T/OebpswmReCtMm0rUbe8j2b7lubzDU1YQdVSiFTtkwKo7EcKu+LfA5lNqwjPMgu4tL3sVxeYdZfYQqv8PMYHUQwd4yuFYgitDWcILgMBEOgrgRwEub6y79LuHPwKobXLCEHfIAACIAACIAACIAACbRCA0NqQorYtX/YxHNHqhWVhVp3KdsPRjJ4eJ9pnrBUTYZ//Lkns4q8RWl+Int+JaDrVsjt5H/M5bW6J/vJSBUK0pPmcBuffViYty7wVgqdDaDXKC9QKrb7yCcUYbt+LsgWsT5/tDltsd0QIrepFhg80odXLsLoHK9HwMrmmjcyWhdDacIbgMhAAgb4SyEGQ6yv7Lu3Owa8QWruMEPQNAiAAAiAAAiAAAiDQBgEIrQ0pWtmU6zk93IiarGq2qRRTzdIBRGsaX7Et8TPaPElB1Ce0jmh0eUGPi3N6NrbRl0LrZFJupR/NZnRBtzQ5l5mySsZotNC6pvl8QBNWm9SV0Vr2Y5YcEEArPjW2B/oQPUUIrWX5BtsHUXYIg2n8MC0EbyUoILQ2nCG4DARAoK8EchDk+sq+S7tz8CuE1i4jBH2DAAiAAAiAAAiAAAi0QQBCa0OK1pZ0pSaqfXiSKRZW9VN521IQ9QitZaarW3TkGa2TiXIwlnlQliK0OrbrO0sHrMc0H5gHeyn2eerFSpxVxq+8xmF7oI9UofWPwwdRdjgE3bu3ogYvhNaGMwSXgQAI9JVADoJcX9l3aXcOfoXQ2mWEoG8QAAEQAAEQAAEQAIE2CEBobUjRexhWkdH6+DOmza0oI1An9jGh9YUeiB0IZZYOiD9Qakzvt0wULcRMKQ56MkZlv/7DsNY0Hv/QIzsIi/Fx1mitDtXiZQg2bKxbWs/faTCZVFvvZTkCj6hajlHpYz5+pvOFODSsLqM15ANWDjeeYVHqgLMbVAeJQWhtOENwGQiAQF8J5CDI9ZV9l3bn4FcIrV1GCPoGARAAARAAARAAARBogwCE1iYUffVJh0Ma3b/Qgm23py2txw/8wCv+MxzR7KXIEFUOw2K/X73c0dvDDd+2Xh6YZdyD1Q69f70hrsfyHyNrtTyU64rebz8q0VU2N+qv+m2rMk/daNSDq7Y0Hz/QtBgjq0P7wsTZWNv5DXROZR/FZ/OrgTJmJaM2xgeRdpCsx2rWly0A2BnKTYIG14AACIBAPwjkIMj1g/RhrczBrxBaDxszuBsIgAAIgAAIgAAIgEA6AQit6cwyv4IJrX/pYvVCE/VUL35wF6uB+k1PO5ltmjkKDA8EQAAETpBADoLcCbotOOQc/AqhNehmNAABEAABEAABEAABEPhlAhBaf9kBx3d7VjaAaMH23Tt+1uLDYlv/8VkPi0AABEAABPYjkIMgtx+BPK/Owa8QWvOMTYwKBEAABEAABEAABHIiAKE1J29iLCAAAiAAAiCwJ4EcBLk9EWR5eQ5+hdCaZWhiUCAAAiAAAiAAAiCQFYGDC61Z0cNgQAAEQAAEQAAEQKAnBHa7XU8sdZsJobXX7oPxIAACIAACIAACIHASBA4utPb5j/wcskFOIqoxSBAAARAAgcYE8KxrjO6oL8zBr0Jo/Z/E5OIzIvr3bkf/+I//pPt//fOo2cM4EAABEAABEAABEACB0yEAoTXB1zm8pCQMF01BAARAAAROkACedXk6PQe/QmjNMzYxKhAAARAAARAAARDIiQCE1gRv5vCSkjBcNAUBEAABEDhBAnjW5en0HPwKoTXP2MSoQAAEQAAEQAAEQCAnAhBaE7yZw0tKwnDRtBGBNY3PbmipXTui1W5B1436O6aLch7bMXHOwJb1mM5uljRa7WjR/8DPwCFpQ8CzLo1XX1rn4FcIrX2JNtgJAiAAAiAAAiAAAqdLICOhVYhAX7MNfUz+dOLR+peULc2vBjT9VG+tCmzG58MZbT4m1I2lnQwfnQYJsBh8o7ssRFVzsDmPLehYNEghUIis7BIIrSngjqdtF4Lcdn5FA/6AHNJs80EdPaYTIXb/d0OSQds5XQ2mJP6MaJ9TF35NGl8LjSG0tgARXYAACIAACIAACIAACHRKIA+hVXk5Gf6a0Fr4SYoMoxXtHKlc6/EZ/b3oTgzuNFrQeS2B7XxM77eLIxEQ2nVWzmNrlxR64wSKNfkSGa29DIjWBTn2XPx7Ib5c5LHxTU+//YXUgf5uiA+ANY2vfuix+AKW/a1ws2x3N0Trfo0fXGstIbS2hhIdgQAIgAAIgAAIgAAIdEQgD6FVvNnzjNLX++5EzNiXFJG5Q3bWDnuxeyB6QSZrR+H8m91uaT7f0GSS4z7pnMf2mzGT8b0htPbaubHPurhBimfz91NVRuJ4vnDs/u+GOEZEtF7T+vq6KjHD59Ar3beY/duuX6NH1mpDCK2t4kRnIAACIAACIAACIAACHRCA0JoANf4lpahlaZQHYALsA70UpQ3sUgKr+1e6UWoPyG231ZbLwlhHtqzIfik+V+6r/V4b64hmsy+a6rUOeAtxX8O+8p5VnU41e1i7j2Jf3f1T65ZaHEoc+9aBLMZ6uaLd3RuvLVmA0LKSa/2wndP4/ZYW58/V9Z6t03o/+vbQGF4+1gmhbDWts4llJ4bGZl0/u6TptKpUO5yt6P71piqt4YvRg8R2NXwfS5vHC9GDUhpkOCN9vjI/htoQqXPGF8/cOs7nnJ6Ler9NMvVr+y/vcUvvrORJIPZZ89oY4UYrNXyHQxp+fhINh/TJ/kt2Zl4ojn1rmvSe7/MY38myLb4xxfZB5XZ499rs98GQRiOi5bKqNWP6OGiDMYvbjK34Z13EquPIYOVj+35y7vqI6LHFJkcktFqjYvPpL11AaNXIQGhtMfzRFQiAAAiAAAiAAAiAQCcEILQmYE16+SxKCFQvv+4al1ws+FLqtfLrvpRsWCFekNyCa31OxPsgWaqgEDu4YDWg+fidbhesFqxRi249pjEt6PGHZd9eloc1iZd7+W+3YEzMhre78iVZy04qMtmIl3Cg4P1TD8rR7ZPiT2V/gjuLpoY4dPlEH4vrUlTS/VfjB8bzjQknzFXi4CsplKh1KnVfFb5bSrF1G+R196aUntBYN6/2W28T08/ixmb6Rm4fF7HA7FME7cLx/tgR4+kutkXfZRkPB0trPNIeZb42bSPj1B3Pn2VtU/b58/lH4wOl6u2rhFwmiA69sW/6wYxbMRptLTPWP3OdC7H3+11kjIc+t8ddxB5Va20o7sO+Da/NzFat7Iaxfrvuoa5hIRuE0Ote//aJraRnXWjR5WOu1sXCgVUpgdD1nX5+xEJrBztgWvVrp37xdw6h9ZfA47YgAAIgAAIgAAIgAALRBCC0RqMiSn1JERlXQkS7fVezWaubhoVWw0BzO6G1vdAWswoZxHlYmPkybtWFcwq7V/TzWBxm4ngZtMYk3qxbOawsaG+CP6umtghTioKKMKN1bXJ3nrJu9OvcCqoK42rZAQevaNYJEGJsihlbKSyroo8hRJlCa2g8XcZ26N7O8Rhi4h5tpIe8QtpSZDx+XcgM+ASfKk1DQt0f6RMtzpvEreFrs3SAuo6QXUJFWzNCfg997vKLrMcpM6kj4j7MLrA2Fx/bQqv5ZYz/i6KQDSlCK1+Fi2dSKLZSn3W10anWZ5UNXb9rFuJ7XnW8Qut6rDxn9xylvLxVv7ZkU2o3EFpTiaE9CIAACIAACIAACIDAoQlAaE0gnv6SIkW0Gc2+XllxVuugJF2UlNv1HacNa6cRK6d5u7KFnGNyC53m1lZ7i7Ip3OoHdvDs1rJmgXpjc6twm0Krf7ttgjtVOYrXEOTbp5UUW0t0ZlfU+mFpnbKuCSUO0boSPyJ4RbNOoBBjk1NotbOJbVEoILSGxtNlbIfubW2VV5gqZQ+8W8Nr21Tz253R6BL+E3yqRrYj49G55tTFfkyMOL8AmlJ5GJYqvFJgzQj5PfS5KbQWot7sckpTmY0cMaaBWRZAcjVKwnjXhKJ9WGit1jPzpPlQfFmlC5ST6veJrfRnXU18OkRVbtvrvTgcq1lot3TVkQqtslwL3wnQ3k+rfm3PrKSeILQm4UJjEAABEAABEAABEACBXyAAoTUBepOXlPJF2VF7Uuh2bOunfNEe0ozXtlRLBxhZdEamWGjraTW8OqG1yqhSs3DLdzxFlGCZudpW5ujMpDaF1oC9CT4VTd1ZwKYYYGfdeYQkJTFV9Y8QbuxD0qIzgKNZxwMQ9gVs8hxs5N6anJDRGhhPp7G9UU5B9+AKZRPyYghBIdNso3+ZwuaTvfXbXQc53qtVy7B94dgXYl5MjCgH95gxYwqt8gR6x6BCfg99Xq2rl6IOdVELVJ1nMWNyZYu6SiCUpV+882RM77cL8SWbIRK7M/TrhXh7HHLOtRdbTZ513vhEjdbEqauWkEm8NNC8Vb+2a1p0bxBao1GhIQiAAAiAAAiAAAiAwC8RgNCaAL7ZSwp7+X1wZrM6b21mWpnZW3UChirwrddE19dKtlCc0GrX1VSFyBGNlkR3RQ1SoVF6TkY2T1DuqHSA294Ep3qFVkOACvlBHgRkCOoucbaqWSrsNGtFFr+1Sy1Es04Yv6fOa6gGZml3bb3SiNIBrlO1Zez4hKs2Yvv23X2itxK3YZGyidAqxTbxZYottLK4e6bzjwVdezKJE7wbIQS7hFbjdwkxUtaSDpUO2MfvEXEhv8CyDuyT8RoxpqD/g2uC8FQ4o1X5csJY/0M2WGKw8aWYLuLHx1azZ50vMu1nIFtf3u72PcQwZSbU2Tag13tZR7qNPvfro4uSAdKidv263zibXg2htSk5XAcCIAACIAACIAACIHAoAhBaE0g3eUnhL8oppys7hdYqw1UKCNUBSzKLSdl67tx2GCe02v0XgArRx3X6ub3Ffk3jMdFCO+mqm4xWr70JfnXWY032g+PwK4cwamUM+8RTjzAdxzpp8GXdRib8iTOrbPHc4uxtk5DRWtaMVMsmqLHTbWyHWIZErv0yWsWYRZazmpGofynjyziO9XB4DI4yBY5t9TFxq4nzhhjqPniqqd/DcREet+NALyOmg304RVF5kJmw8ftpR3dvfDFUDsirsoPdGa0Vl5ANutCqc9kntpo86+piUnsOOjJcY+O5/XbHVTqAcdIPv9vSfL6hyUSt392cQtt+bW5J8yshtDZnhytBAARAAARAAARAAAQOQyAToVU5OZ5x82zT3xdp9EuKWv8xwRa9jICswypfnoX1w9mMLqdTWvL/N05zLysQVCdr84uMuqJEqsij1geU93Bl9zDGf+lCinEGTCHEyF8a9UY99099dTT5yLu5xN80X0uxaUjDz08SRMw6uTF+cJSCcPCqZVXjL8kreH3a4HnrmD51/jofn2+cphg1LuvvrXOnQH3M1Nj23dse6wvRw4CqKh8zWt2/0o1a9mMTalNGrJLNWpUNGQ4/6ZP9U47RqCNbfbkS5+CYMWw+bumd1SemutgX9wvHiOErzUyzBnGov4DfZbkPx5oXN25RG3Qf/5fsChvMtfnpe8DXRLE+kagDXS634rCz5dJcf82yAUpZGTO+3JOrldiKftbFhaIRP3YsJHTTYtPD/N0Qa7BvDU2d93X368KvseNrqx2E1rZIoh8QAAEQAAEQAAEQAIGuCGQitHaFR+83h5eU5qRcWarNezuuK911Ko/Lxoys6aDWbEZ0DjyUjmLfs73/wIPD7RoSOO1nXUNoPbgsB79CaO1BoMFEEAABEAABEAABEDhxAhBaEwIgh5eUhOFqTe0tjU17OsbrOhKbjnGoR2FTd4e9HMXwemVER7EPobVXUWAae8rPul47LmB8Dn6F0JpzhGJsIAACIAACIAACIJAHAQitCX7M4SUlYbhK09yFsY7EpmawcRUIHJBAR7EPofWAPmz/Vqf7rGuf5TH1mINfIbQeU0TBFhAAARAAARAAARAAARcBCK0JcZHDS0rCcNEUBEAABEDgBAngWZen03PwK4TWPGMTowIBEAABEAABEACBnAhAaE3wZg4vKQnDRVMQAAEQAIETJIBnXZ5Oz8GvEFrzjE2MCgRAAARAAARAAARyIgChNcGbObykJAwXTUEABEAABE6QAJ51eTo9B79CaM0zNjEqEAABEAABEAABEMiJAITWBG+2+5KypvHZDS21+49otVvQdYJNaAoCIAACIAACbRJo91nXpmXoax8COfgVQus+EYBrQQAEQAAEQAAEQAAEDkEAQmsC5fZeUpjI+kZ3EFUT6MumQqD+mm3oY/KHCIfuNGCIS0AABEDAT6C9Zx0oHxOBHPwKofWYIgq2gAAIEjkGxwAAIABJREFUgAAIgAAIgAAIuAhAaE2Ii7ZeUrbzMb3fLojphPhJJ7CdX9Fg+lldOFrRboE84HSSuAIEQAAEbAJtPevA9rgI5OBXCK3HFVOwBgRAAARAAARAAARAwPE+tdvtdocC0/c/8tuxf0vz+YYmEwiDh4o73AcEQAAEQCCeQDvPuvj7oeVhCOTgVwith4kV3AUEQAAEQAAEQAAEQKA5AWS0JrCLfUnRMy6HNNt8VNmr2zmN329pcf5MZzdVhdbRakcyKXM9PiPlI27hUG6VN+zV2hqZnVbmp3Itu9/jj5oZyux8IXoYUJksOpzR6v6VbqpfONtsPibEknN9ttg8mt0nxRY21Oq+hg+0z4hU9rW+M67TXVHdo66PNJ/ofq+7loYz2nyc03NR99eMl9prRYBRyI86U3viSI6+jGOfDaqtTdjJ65tcq/q+GtGW5lcDml6uaHf3Vs3T0PxSP1+PaUyPdPFXzidffKgcRZvb99C8HNGIlrSUSd3WPCUaDof0+Vk2qJ23Pm77+sviKc0pOVV1qoUPqQF3fW77bI5d78QccNXP9q/BCY+Q3jSNfdb1ZkAwlBPIwa8QWhHMIAACIAACIAACIAACx04AQmuCh2JeUrjYSNVWdiE+KmIAE2DeiJZLKg++kuKAEH22NB+/0+2Cqw40mF56D8hiff+90GuVkinIrsd09fMo6pmux3R286UJv+Le6j0KkYkq4c1uU4iqX7o4V2dLTB/NbLHtVV1aCi+aSFZc86mLNEHfFR1rpR8MplF9JPtEkawMf+mxI8Tl5/OPUrS3WejxxO1N8CPvr9Z+IVKR/OLA4OP0cRHvm9DcKYVuI17H70Q0pWndvHNc64pJUkW24ZCGl0/0sbguRftKFK4fpznXTM51MVQJ2vXz0uzTvGfMnAvF677+quKvEC8VQV/G0tnbHe0WVB0OWMM9ZK+LnTqGgWNN1TnKtaE4mPBEa0DHPOsSHp1oeiQEcvArhNYjCSaYAQIgAAIgAAIgAAIg4CUAoTUhOIIvKfyl/JXu1QxWKdxIoY8LT0sti5LILRa6haBS7aOrB6KXIptU6F+6aMZbbuc030yIVyqIEVoLYeFTEUSCgg27JmBLsA+XiBZji6ONLi6Oictw00rY5kyev2m6VETnGN95hdai79g+Un2iDMjLcTmk0Yjo6+JFiOqOn6APIvwYE1ParQ0m3piOZOe8vuG14kuQQlDTjRaZlcqXDb45Wl7mtEF+qmTIFmnrttCqxGfkXNhbaI3gtq+/NKyO9Wc9vqKfR5nx71oHld/xRPjA+upgp/o5LLQWgrBcryG0Jjwh0fTYCQT/hjn2ARARhNYeOAkmggAIgAAIgAAIgMCJE4DQmhAAwZcUh5BQCqBS0HEKrXKbu55t6NoGW251LvqxzTeEoxRRj/X594Jml1OaKlmO3m3nUoyNsCXYhymQ1NpScPK0sYTW2zv6HtzQV5Htu57PaXD+TQM1uzfGdyGhNbaPKJ8oh32Rue3czHKuz+ot5b5QNl+EH6OFVimAFzfXywo4srQj2TmFv6RrK66+chylqMpKByiHrDmFWc84deaklw/hsa4ciMftrxFaPXHuzsSMKFGgzVs9w91cr1zCJB9bJHN9fTIF5zWNr37osfyyyBakNXtWRDdGRr61vjrKe/hLUyjWWV8sFT4j9uXZlC6V0i4Jj4zeNg0+63o7stM2PAe/Qmg97RjG6EEABEAABEAABECgDwQgtCZ4KfSSIkQgW1TRBBFPhpRLQDJ/p5Uh2AhRVNbV9A0jdovybPZF0+8nLizZ25ztEgZam0IIqrMlmE2pCK0xttS1sYXWhah7+XrP65i+zwc04TVyK5EpyncBoVWIUgH/O0W2unIOepkDUb/TFCrNWpcNM1oj/MgQhGKqLt59GZKx/P3zJIa7zs4q61EGjlvw4/fmMaTUJJZfSNRmPrrKccQJreG5oNRhnV3SdGrGtL9UhChNUs/NV74k1l/WuqQItCyW9TIX9dxFjeb9/OyaP76dAExgrcrKVjW0Ex4ZvW0aetb1dmAnbngOfoXQeuJBjOGDAAiAAAiAAAiAQA8IQGhNcFLwJaUQW8w6qXpdQWNranF/18u+JSqp2bADV5kClmm2pvX1NbFKATwzr6h/yaU3b+mAT+2wrWSh1bdtWrElXmiNsaW+jUtoncjMtNGMLh4nNGFCtZodF+U70bM3GzGqj1ifKAKZIU7ZNXWf6fxjQdeebGnJI+iDCD8GY8rMzjQEyPqt6FxF00ofmDU5/aUDGlzr8Zc7o9UQAQPjrBMYWWWHuIzW+Djn9wvWwzXKi0TE677+spdXyXFEoyXR3W5RrFXFeiUPISsziRXujz88uzQ5RpRxvtCD9UWFvfaa5QqQ0ZrwmETTIyYQ/BvmiG2XpkFo7YGTYCIIgAAIgAAIgAAInDgBCK0JARDzkmJlyTnEK7mNviwD4BG4ajNa+dlWZo3JNY3HRIuyDqSRMeYQ4oLim/MAIvdhWHq9S9sWMxMzWdCNtMUptEpeMgPRWS/SOLhM84sQX76fdnT3xiFzgcjM7Av5n7XXsviCPtEP59G3crPPeHFckmVZfZmGQiAOZCbLOr9a3dLEmHKKfZ9lTWKvcFfeWzmgzDt37NIDIe6u8VvzsAwcRykGM14C49Rrj8q5OqTh8JMuAzEU66uwmBvrbz/zff3lXF6LmLdLN4S57+vnx58wE23MqNGa8IRE02MnEPM3zLGPAULrsXsI9oEACIAACIAACIAACEBoTYiB2JcUIQbIjl2H7UjRS9n2qx2gZX5eGVmKs8Wv3PeS4px/cKwfITqoNvDTZqj61YzEdt36NtpWase49fqsTNRpdp8UWyqxStjOudGYxrTg/2UHkpUeUuov1vlOfiYEIhIHJpUlPyuxqj2fSAtF32Lbc+ULJtp9sn96auWqsRLjg3o/xsXU4lpvN5zN6HI6pYq2Pibz3K46/vYYKoGZ9Rp/bTUv3HVapeA3pOHnZ7F9XBEj+eX+cdbFx/mzWBvq2ph+ds0Xs0yHWQN5OBzSJw8O9uOec+nzVucdYu5ffVhW/1+6MNa86sCxOu7N/SyyWeuYyPsWvuZZ71Xk+mv6JjxEetI09lnXk+HAzIJADn6F0IpwBgEQAAEQAAEQAAEQOHYCEFoTPNSfl5Qq+1I5y6ccKROk3u5Oq+Zggps7atp3n/Td/hS3umuFpvSAtnUE9CzpqiW4H0vc9OdZdyzE+mFHDn6F0NqPWIOVIAACIAACIAACIHDKBCC0Jni/Py8pRh1Qc4zqqfcJ40fTfQj03Sd9tz/FdxD8UmiltrXKZ5QdgHsqy67a9+dZ1xWBPPvNwa8QWvOMTYwKBEAABEAABEAABHIiAKE1wZs5vKQkDBdNQeBECUDw687xdYI9uHfHPa1nPOvSePWldQ5+hdDal2iDnSAAAiAAAiAAAiBwugQgtCb4PoeXlIThoikIgAAIgMAJEsCzLk+n5+BXJrT+v//nf9KOiM6IaLfb0T/+4z/p/l//zNNpGBUIgAAIgAAIgAAIgEDvCBxcaO0dIRgMAiAAAiAAAiAAAhkQYMJkn38gtPbZe7AdBEAABEAABEAABE6DwMGF1j7/kZ9DNshphDVGCQIgAAIg0JQAnnVNyR33dTn4FULrcccYrAMBEAABEAABEAABECCC0JoQBTm8pCQMF01BAARAAAROkACedXk6PQe/QmjNMzYxKhAAARAAARAAARDIiQCE1gRv5vCSkjBcNAUBEAABEDhBAnjW5en0HPwKoTXP2MSoQAAEQAAEQAAEQCAnAhBaE7yZw0tKwnDRFARAAARA4AQJ4FmXp9Nz8CuE1jxjE6MCARAAARAAARAAgZwI5CG0bud0NZjSJ/fMkGabD5r8ad9N9S8pW5pfDWgqjCh+RrTaLeia/8v4fDijzceEOjCz/YGjRxAAARAAgR4RWNP47Ia+Zhv6YA/D4hl5udrRQjyQan+6EOS28ysa8Adkd8/o0Ljszw1O6R20e0XHf8t04dd2AYR7g9AaZoQWIAACIAACIAACIAACv0sgA6F1TeOrH3osRMv1+IxulqrA2R7gqJeU9ZjObpZEoxXtHG+0zL6/F8XLb3umoScQAAEQAAEQKAlUwmbxK88zyYUs6lmXwpo9F/9eiC8XuZj4TU/ll5ApHbXYVhE1h1KQbrH79K66/1umdb+mD3LvKyC07o0QHYAACIAACIAACIAACHRMoP9C63pN6+vrImuUJY6yl7hXuu8gqzX2JUW84JKdWctseyB6QSZrx2GN7kEABEAABJoSiH3WxfUvdnN8P1XZtMfzhaOw7fX+CL78PMDfMu36Nc77bbeC0No2UfQHAiAAAiAAAiAAAiDQNoH+C60WEbYV8C9d/KLQSiS2Iy6N8gBMgH2gF7GV01FKYHX/SjdK7YFRsc0zJjNJZPIWMJT7ar/XWI1oNvuiqV7rgLcQ9zVKHZTZUMXY2AZQJQtIu4+SOVV3/6qsAtPH5bZS3aGSQUzg+/qQY3r8qb+Hfj3b3vpC9KCUgxjOqPQRHyMJP0vjOPdbei9KSKi2+/gk3ZPfJ2BXTZu6UhUxdrDryfSTI0uuSSyyWBjU9B2Kjxj79fnl4jiiES1pKct/qP4ufBzjUxkOTTjUz0nRc8x64JsvIY6p15XtfWuOER+hOco2AdSNz3e9uhbZsVCVkqm7/oUeiq3tvnnWfXzo86vYYr8pdkkojOPH6F4vQmVrWhXkHBms3P7vJ+euj5i1vr02RyS0HuBvmVb92p4TknqC0JqEC41BAARAAARAAARAAAR+gUB+QmuHWaNJLylFCYFKAGAC5RvdGdsluRjzpdRr5dd9KdmwQtgkWVvP+pyI90GyVEEhhHKBY0Dz8TvdLlgtWKMW3XpMY1qQEB8vy1qy4gVe/tstGBOz4e2ufEnWspOK7ZjERVgK3l+trqDfWwoulW1R82M9pqufRyFmO1iF7mF+XgriJHwkhJBLGo2+6OKRCTiFIH1Z8Gdcfy7oazolWQ/Rz0dU6LXvWfhUiYuQXVy613zHexZ1gwvbQ/WAw3Z0GYt3RDf1cZ7uu2Ycw3NS9FuWANFiXlDuek7WrQeheRLiWC+26vPRZBXiUsCpmaPhGHPGebHObbS1sPDDUq8JWne9nN9WbW1lDnUbH9fGPN7SfL6hyaQqrKrHVsIYE9aCpGddKOD4OsweYbJeOZ8gVSmB0PWdfn7EQmsHf8u06tdO/eLvHELrL4HHbUEABEAABEAABEAABKIJZCe0rsdX9MMFsGgG0Q1TX1JERpt4yb99V7NZq1vGvLRrBpqlEaxSCYbwV17sPvTDFB2sGrdOYVdh7HgZtMYk1BX9cBYH9aAtMZ7azmm+mRDXJSKEVnO8lggj6/hZh5etaTwmWjAxmwkYXGhVhe3C2Ag+YYHTIaI67Iq33Q0yxo4uY7G2b4eQHPSdFDzrBGsHx+CcDPm06zmpgmpQKqXpPAvGR4iLtDswR1PjoGzvZKF+8VQcS2h9IVHdMWYOdR0fqg0sy/v5/KM6wKrpGL3rmHstSH3W1S7NLlEVQmvwadbF3zKt+jU4gm4aQGjthit6BQEQAAEQAAEQAAEQaI9AXkLrdk7j91tadKGyElH6S4p8yZ/R7OuVFWe1BGD9pV1u13ecyqydRiy390sx0cgWcsZHndAq90rr5QBEN6Zwqx/YIcTMcvO8cmfzQLJYobXOlojAjxJa/ffQhJZCDJhdTmmqZh1LM6yxO/wWwce7ndraKlxkE3rsSrLdgTLGDhESrA7ylCTFcju9K3MtIRZr+3ZsmTcPsImxP4ZRcE6GfLonB3MczoN6fD6ImiJ6CY3Yg4CCQmuIi7QtRmitGZ/LDt6144sV8Wv9gETv9aaY75lnXceH5n+zNEeTMYbWMUfMpD/ragLPIaryMb7ei8OxImK2uyZHmtHa0d8yrfq1O6fU9gyh9ZfA47YgAAIgAAIgAAIgAALRBDISWrfKNvXo8Sc1bPKSUr40e0581kWVIc1mlzSdqqUDjO3PhQAht6XXiQb64FIyWg3BUHm5Z5m5WoZVdGZSrNBabU1WM4JjtfPtfEzvtwshaEdntFbjlTx5rcyihqAzQ7fsu6jjyjJa796Msg9xW2SDApYiANXZFW27J+pj7NBYtByLdX0LfVcvc2HGR4z9MYyCczIQ813PyRCn0KIW4ui7Psg3ci0IzdHQ+Hx8xe/tQwjN+RsjtIbnWVnI116z94yPyr47eju7oS+lFnbqGIPrmMfZTZ513rhDjdbQlDQ+7+5vmVb9mjiqtppDaG2LJPoBARAAARAAARAAARDoikA2QmsX2+xM6M1eUljGzIMzm9XpVFMcNLPjDHFLZhdK4VX2uV2via6vlWyhOKFV9idqrMpcI5nVOqLRkvQ6s76ty+YJyg1KB7htqZsKxgtqhNBq3kOKbNZBX1pGq5rla5QOKMsIFDUVI/gEBSwlm7POrjjb/fyCdnQZi6G+XTVojdqoQfsjOVqEzDgK+dSco0WHrczJ82e93qXnXrWzxNw676gx67o+yDfEhXcamKNN4qBc9ESmtb52mfVy62s/N5pDLceHWidWHBCniMceX5l1WxuNQ3F6s2edV6K3noHM3rc7duhiV3/axPZ7fBmtXf4t065fYxm32w5Ca7s80RsIgAAIgAAIgAAIgED7BLIQWtlLpZZlyV7mjQNE2kDX5CWFv/CmnK7sFFqrDFf5Al2dfi7LDShb9Z3bDuOEVrv/glyxLdi1zdiq68pEVV6/VH2LTs9o9dricaYVB4XN6knxplhk3iMoJrF7az4yakA6xN0Qn5h7ttUmSYAza5waY2s1FoN92wJZE9/FcAwKrY7t6LwGcRnzHc5J0g/LS50jXOo0hNbYPmLYxcS6lRF/syS9/ETdelcvlFpZ8A7xNyajVT24yV1zWomS5DlfHx+6fXaN2aZjDI6jM6G18Jl8DjoyXNt4Pjfr47iE1q7/lmnyN0wzrt1dBaG1O7boGQRAAARAAARAAARAoB0CvRdapUhg4lDFtXZQJdRoVWsVekoGuGwyxyLGIF/KxRXD2Ywup1NiVVEr0VNvQ+bBTUa9QyIhyopsqapeqbTJXbORvfD/pYuN+6Ax8fIvezDqs3rur8qwPj/G1Y80xu+Ay1g+/tSPV7eBlRMoygKUu4RHNKIlLdm/uV+JH/BVDptzv6V3ltVathGj9PEJ33NGq/tXuin95LIrrk1dPcQYO7SxtRyL17IWcMHajPMXeqiN1Rj7YziajNxzUgRYbcwb42lvTsasB/4Vr+k8i+Er2bm5xM3R0Hqnx4GjJnLAL/Y4qvUsZYyScNvxIbJZlbIEbL3dyDrY1XjrYq/JOMyI6UKQq2w263e39YRO7acQscvHFlvTfy/F9hB/y3Th11Tq+7YXQuv/oB2rm09Eu92O/vEf/0X3//rnvl3jehAAARAAARAAARAAARBohUDvhdZWKER2ksNLSuRQHc1cWarNe2v3SiHifD+5t6IezzbVdkeN3kCgPwQwR/vjq4QvFfs0KNja4EDP44MGofX4fAKLQAAEQAAEQAAEQAAEdAIQWhMi4pSFVntLYwK4zpsGDg9RTznv3BbcAARAwCaAOdqnqDjlZ12f/JRqaw5+hdCa6nW0BwEQAAEQAAEQAAEQODQBCK0JxHN4SUkYrtK0u1OQm9mDq0AABEAABLoicLrPuq6IHke/OfgVQutxxBKsAAEQAAEQAAEQAAEQ8BOA0JoQHTm8pCQMF01BAARAAAROkACedXk6PQe/QmjNMzYxKhAAARAAARAAARDIiQCE1gRv5vCSkjBcNAUBEAABEDhBAnjW5en0HPwKoTXP2MSoQAAEQAAEQAAEQCAnAhBaE7yZw0tKwnDRFARAAARA4AQJ4FmXp9Nz8CuE1jxjE6MCARAAARAAARAAgZwIQGhN8GYOLykJw0VTEAABEACBEySAZ12eTs/BrxBa84xNjAoEQAAEQAAEQAAEciIAoTXBmzm8pISGux6f0dvdjhbXoZb4HARAIGcC2/kVPZ9/YC3I2cmesZ3Cs+4E3Uo5+BVC6ylGLsYMAiAAAiAAAiAAAv0iAKE1wV85vKT4h7um8dkN0Qoia0JIoCkIZExgS/OrAU0vV7TDNy8Z+9keWt7PupNypTbYHPwKofV04xcjBwEQAAEQAAEQAIG+EIDQmuCpHF5S3MMVgsr3E0TWhHBAUxA4CQIsy/3vxYY+Jn9OYrwYJGWR+Qg/5imgQ2hFZIMACIAACIAACIAACBw7AQitCR7KVmhdj+ns7wVtPiYEKSUhINAUBE6BwHZOV4NXut98ELTWU3A4hNZcvZzD3zAQWnONTowLBEAABEAABEAABPIhAKE1wZexLyksA+xmWXQ8nCkCprIV9+6NzmSjkb01V+vD+JzVThxMP52Wj5St/3V9VBf7slnjbdXtGdJMEWT8top2t+/qWNjvXogeBlQOT+NHZN/L3Z5MRiHGxX02qu80wiNa7RY0qOnXN1bpkxjbV/evdFMN3snDbvNBk81YxFMxjpjxx9jDxHerr5LLcfqQfVmgxX7LfmTdheJ68keU4pDLgDRhOKsyQ13zs+pXn0fmPdV57pt/PhtVG+rmrrlGvN4jqzXhcdHrprHPul4P8gSNz8GvEFpPMHAxZBAAARAAARAAARDoGQEIrQkOi3lJ4eIJSeG0EFu4yEeV8DIc0vDyiT4W16VgYwow5VZdnk02JVIEGm7yekxXP49iOy/LSL350gRObbuvrw+h3jiy1RSRKMLWarxS4DLF1jG93y5ENpzDViH2XHIhU5zBVYi8pIrUiuxjtS/u+yXbG/VmPXxsP81oRkS3C5bZK/r4ktzXYxrTHdGNUsc2Yizm2OyxmrZLEa+eh97PlubzDU0m8gSz8PglzVj223lffMjm2oDm4/dO/Simjo9JEb+fQpy/LubfpfEliG+Ol+Kn9uWA7FOfW/p6Y88/p38LNvxLhXKtcs9dLU5e75H1nvC86HPTmGddn8d3qrbn4FcIracavRg3CIAACIAACIAACPSHAITWBF8FX1Is0dI8TMYlIBq/Y308EL0o2/i5mFKKiIXB2znNNxPi2pop+MX2UQi2pkgr7hBpq7WlWBWXC9nUEqTYmVtSVHUIi4Uw9Wlks/rFQVus1Nxq+iXoJw5GF1pdceIQqU1hS2QtFoJbmQmpiqgRQquDh3oflmVbezp8zdZvS4jzsLdFxT74sDs/uoVWycSYA6bQGpifxOYLEU2nCmM235+/abpUvlCp+5KkEGldwr6Y3jVfsDiyv739JKyfaNofAsFnXX+GAksVAjn4FUIrQhoEQAAEQAAEQAAEQODYCUBoTfBQ8CWFC566AKV37z7FWxPjeB/mhmPWSyXWSaHEK7TG9lEKrS6bY23VM2lFl6a4aGb+1Yh0Rb3Y2eWUpqa4XMD0bts2hVkpGhbXldutg34KCHS+fh1bytVMZaFveco+KLZropaHh9aPQxirxLQpySIT6nZzGZcx96oXFUVPsf3o93WUv2jVh935McRE8GCJ6B80IZGVXma0BubngH8xcUffgyqjej2f0+D8mwZq5rojo9qcf6LUhS7scx9EXCvzo6v2dWtbwkKKpkdPIPisO/oRwEAXgRz8CqEVsQ0CIAACIAACIAACIHDsBCC0Jngo9JISzvpyi5f8OrktN/Jgqtqt3JF91AkuZUbrpV4/VrVV1O4sxCTlFC0zAzc2G3I2+6Lp9xPtFtdCrK0VWuuzQrXrjYzCsJ/8Al1dv5bgWIrO1XbvlNIBdTyqfu7oTS1xUMRzyE5d8LykEPt++rA7P4aEVs63TuivOXxOsub1i/m6cE7v8wFNzp+1EiGamOuZf2KO2kJrzLXawXhRX04kLKZoetQEQs+6ozYexnkJ5OBXCK0IcBAAARAAARAAARAAgWMnAKE1wUPBlxRHLUaut6zXRNfX9Edux9fES0N89W3zXq9pfX1d1TAta1B6Sge4TgnX+igG7t1W7hKFXbba9WPNupFxIt0nWQcFNRVaTVHItXVbzTCUKEo/eQS6UL+u0gBGfdx4obWeh1k6QBO8I+zUhdYw+376sDs/hoVWpfQGP69NyWgNzHGR0bqoMmFHM7p4nBQHnpmlA+rnX33pgPDc1eIENVoTnhb9bhp81vV7eCdrfQ5+hdB6suGLgYMACIAACIAACIBAbwhAaE1wVfglxTgER6gxNH6/pQU/CcpR99R3UJNS15PXCx0TLRay5qlRk7PYiqxuDTe375t9VMMWNtkniqfYqhzQU4pIXF2i76cd3b1x47lI7MqkixEfVTcF2xtM5Tb7ik/IT3UCXSV02f3a9WbNNkHbG9VxNWqCBseveL/2YLFber/qsw+78OOGLv6GmWh+9hyGpdbuVeenKmprmcnetcI1/z744XN12dtijfBfq8457XC9hDUTTftJIPys6+e4Tt3qHPwKofXUoxjjBwEQAAEQAAEQAIHjJwChNcFHcS8pUsQrOtZqTkrxckjDz8+idqZ+irg0R4gg8l+yPqvRt8N2W2w1+3Bc5Cw1sK+tslYrFZmqxAXdaVmWU4ybb48uf8l+JwTa6lcz7aRzvcapr70QCGUfw9mMLqdTYjirrNkaPxlbvqv6uPo1Zr8v9KCMpeIs7xlj++r+lW4CPOw2H0W2Ix+hxdA9frNerJslr5W77KEPiy85WG3UqhKsex6l+lHOTeFXM66l34t5vdFrLltZ28YcFzVVhcV8LtOYxrTg/1VrN8fMczvehPhqCqj2OmOuEUzI/0sXrN6scX3C8ommPSIQ96zr0YBgKieQg18htCKYQQAEQAAEQAAEQAAEjp0AhNYED+3/kuKu0RpvgrieZYkWya2WaPJ25/6s/h6urNZ9bY0fFVqCAAgcLwFksx6vb7qybP9nXVeWod99COTgVwit+0QArgUBEAABEAABEAABEDgEAQgOTuAiAAAgAElEQVStCZT3f0nZV7zc0lytzWravp3TfDOhiXZceOwAxfbzL56lp5Q5MA7Diu0N7UAABPpPwKy33P8RYQQxBPZ/1sXcBW0OTSAHv0JoPXTU4H4gAAIgAAIgAAIgAAKpBCC0JhDb/yVlX6E1wdiGTZmwIrJij9/WhkPEZSAAAhEEWOmB5/MPZ/Z8xOVo0mMC+z/rejz4jE3Pwa8QWjMOUAwNBEAABEAABEAABDIhAKE1wZE5vKQkDBdNQQAEQAAETpAAnnV5Oj0Hv0JozTM2MSoQAAEQAAEQAAEQyIkAhNYEb+bwkpIwXDQFARAAARA4QQJ41uXp9Bz8CqE1z9jEqEAABEAABEAABEAgJwIHF1pzgoexgAAIgAAIgAAIgEBfCOx2u76Y6rQTQmuv3QfjQQAEQAAEQAAEQOAkCBxcaO3zH/k5ZIOcRFRjkCAAAiAAAo0J4FnXGN1RX5iDXyG0HnWIwTgQAAEQAAEQAAEQAAEigtCaEAY5vKQkDBdNQQAEQAAETpAAnnV5Oj0Hv0JozTM2MSoQAAEQAAEQAAEQyIkAhNYEb+bwkpIwXDQFARAAARA4QQJ41uXp9Bz8CqE1z9jEqEAABEAABEAABEAgJwIQWhO8mcNLSsJw0RQE+kNgPaazmyWNVjtaXPfHbFj62wTWND67oaVmxohWuwWdchjhWffbcdnN/XPwK4TWbmIDvYIACIAACIAACIAACLRHIA+hdTunq8GUPjmX7l6S619StjS/GtBUGFH8qLYYnw9ntPmY0J/2fImeQOA0CRQiK5/9EFpPMwYajZqJrG90d+KiqgtdF4Lcdn5FA/6AHNJs80GTo3j4CaH9a7ahj2MwSPtbpn1OXfi10dTb4yIIrXvAw6UgAAIgAAIgAAIgAAIHIZCB0Lqm8dUPPXLRshAzL1e06yCtLeolRYo+I7cN6/EZ/b04kpe6g4QYbgICByBQCBSXEFoPADuPW2znY3q/XRyJ4HdcTKOedSkms+fi3wvx5SKfq9/09NsCtyJqDo9CaFX/liFifyvcLNv94rh1v6bEQEttIbS2BBLdgAAIgAAIgAAIgAAIdEag/0LrdkvbP3+qzFD2Qvd293tCKxGJzB2ys3bYi90D0QsyWTsLaHR8ogQgtJ6o45sOe0vz+YYmk1MuEOBn164gJ74A/X6qynoczxeOwrbX+yP48nO9pvX1dVWygq9pr3TfYvZvu35tOvf2uw5C6378cDUIgAAIgAAIgAAIgED3BPovtBqMmMj5fP7RSZ3G+JeUou6fUR6A2fZAL8UWRbuUwOr+lW6U2gNyG3S15bIYrCNbVmS/FJ8r99V+r7Ea0Wz2RVO91gFvIe5r2Ffes6ppqGYBafdR7Ku7v6sOojXWcshxtTd915dD52xu6Z2VeWCZz3dvvLZnMXBLoPeNi7Wvuxdj+Pjj3yqrXqtud2/CUfcj2276QvSglLEYzsiMLdV3tcw4r3N6LupY1mV+tc1e78+1jVaprzkc0vDzk2g4pE/2X0cJkTpfMn/65pCMHd/ntp02f1kmxDem2D6o3H7tXgv8PhjSaES0XFa1Tfwx8HsxFGItPw/Hhjk/jfjZzmn8fkuL8+dq/hulJ6x7zC5pOq2quQ5nK7p/vanKxfjW3cj1eqOu4UlrtWjsf064ytbUz+n4Z13EHymODFZu6/dTJ1+IRlikNDkiodUynK1vf+kCQqtGBkJrWoSjNQiAAAiAAAiAAAiAwOEJ5CW0rsd09fPYWa21pJfPooRAJWa46wFy8eZLqdfKr/tSsmGFmERyS7T1eSEQkSxVUIhP/OV+QPPxO90uWFkFoxbdekxjWhRi4GV5+It4WZf/dgvGZGQNa9lJRWYh8a2YFLy/q8KDboMUECobQ9PEvL4U0TjnSmBgotzw8ok+FtelSGGKx2WZB21cSnFBNeYcvinFD01skcKHLv7sw1GIujojM7ZcXHThyoyDz7LmaewXGG2yvyljWoqgNq9y7hjzzRy7n63wJW/vnEMi4zH0uT3uwsdUzW29D3tM9eyqOVy3FgjBTdkSb8RkSgzo80bUk065Xsa++oVRzJdgIdYhjra/HPHD1r83JjyzpVUcfGXaW4mXyryy1gG7XE2zWJvRjGjvtbouNlL8kfSsCy3IPAYrzsWEqkoJhK7v9PMjFlo72AHTql879Yu/cwitvwQetwUBEAABEAABEAABEIgmkI3QGspWiyZS0zD1JUXYJMSh23c1m7W6SVhoNQwytxNa2wt9dWrdh36YwolVF84p7F7Rz2NxmInjZdAak3izjj50JGhTwJlhwcoWwUjW95XCWOy4tnOabybEdyA7hdYxvRPRdKoIDeya52+aLhVBPfZ+Ho7hMaeJZKVYtRSZkF8XMhO7Hn7Yjkj21pZZ9QsEDlv/AsIsHaD6guySHVqMhuZQ6HOXACnrP8osR+c2YH1MYXaBtaD42BZaTTHR/aVFzP1ThNZGMRRiHcGRYtoUwrx+eJodm/Z4jbgz64KH5nFofDVrZdK66Nl2Lp9JoTmd+qyrXRXU+qyyoet3bTykk/s4XqF1PVaes8njcl/Qql9bsim1GwitqcTQHgRAAARAAARAAARA4NAEshFaBTh3pmBbUNNfUqSQMqPZ1ysrzmodvKKLkjX2a6cRK6eru7KFnAOuE1rd24k1puUBY/qBHUJcrLbTVrc2D/FIFVrrbGpJ7DMOTdNE5thxxQitt3f0PahOtl7P5zQ4/6aBmrkce79aobViVhJStjPb28qrDFG3gOYSRQ/FXs3qFvfU/OP8wmFK5WFYqvBKgRgNzaHQ56bQWohIs8spTWW2ukOEN8c0MMsCSNRGCRIhJE5JelsXC10ZrXbWZuVFMwZ+OYZCrCM4Xke3WZYZ25JHOJs+ILSG5nFofCLSnV9KmfPXWcYjEBvWF0qe6Zz+rKtZFxyiKh/L6704HKutB3Sjfo5UaJWlLSbt0mnVr414738RhNb9GaIHEAABEAABEAABEACBbglkJrTKl9R265pJFzR5SXFvHa+cqr88D2nG6wDqIpOdfVcJSnUZZnropGS0GvUMFeGCZeZq23+jM5NShdYq607NDI557wxn5rmzfrWX/8hx1W3TZvzl54ybEBbO6X0+oAmvDan4OfJ+9SJMSukAXdTn9hmlB+S9mIweeyp3G+xFHVL7MLnaLFQzo9UUWuWJ5471NDSHQp8LPwt+vF5uUXtStTdmTKJNvQ/r1oJKLDRLB/gzWs2s+9D9dRbtx1CItfi8PjZiWIuT7xVhvoDXitC6R6wJM5qt1TGxETunmzzrvH+qoEZr4l9xW6XkTuKlgeat+rVd06J7g9AajQoNQQAEQAAEQAAEQAAEfolApkLrG90Vdffa5NrsJYWJEQ/ObFanbWY2lpkBVScoKQdob9droutrJVso7uVdZsuJGqsym0YKkyMaLUln6zsZ2TxBeY/SAW6b/J5tJvYZ4mvUuIwXYl/pgNsFTdj2dSbsjGZ08TihycaoxRt1v3gRhrc06v9aXAwBXRfZGI9nOv9YkMgQtLP/XB5ojz1X07R6y67anWVNylDpANfp3TJGfaKbnEOhz5X6ntYBcTKjteijbkxBdqG1oBQL44VWtdyFS2w/eAyFWEdw9K0XodqvUXPGLFnhKh2wT6wlCK3aOPkXN3p5EltIjp/TzZ51vjXZfgYyX7zdxR1w2OYz3O7r+DJauygZIMfdrl+79Yyvdwitv8MddwUBEAABEAABEAABEIgnkJ3QysSKB4qrJxmPSbRs8pLCxZOU05WdQmuV+SgzYKvtwjKrTNmq79x2GCe02v0XlAqxzZXZaNV1ZWLEmGihnXTVPKPVa5PHgUHByqzHKhQW4xAyY6u6FECUcbH7WNm9hiCpZrxqolWD+4nhxvkxLBrpcSO2rctsSlsY8WUSmi5ol72SWe0QojXhzBDo3AcmqeUs1BgNzaHQ5+76t6ZIaWVmG2MKsjNiRp8Xwsbvpx3dvfEgVQ54qjJAzXuoc1ePgSLaasX6LmIozDrEsYz9oj42/77IET/WuuJto2YZB0oHmCUurHUjPL7YOa7Zz8tjhJ4T+hd+dXO6ybOu7nmqPQcdGa6pz+L22h+X0Go9U9izar6hCS8Cvv9P237d36L0HiC0pjPDFSAAAiAAAiAAAiAAAocl0H+h1aiJF7vFuQnm6JcU1SbttPn6u8oXZ9lKiKnyxVz8djib0eV0Svp2br0NBWo6EgnByVcT0s2QCQz+kgzaYWRF/+WroVE3UN7f9epoMpAsYv2qX8+EuheihwFNZelJzuaW3q8GNKUhDT8/i1qXRrmE4sbucRm8HW5lvnv8YeKluDH3JY1pTAv+X7WurVpjswlH3Y/uMa/uX+mmhFBSLQ9qk3YSYzL8pE9mtowjY46ZNUFlb4dhr8Ku84NZI1gK5+XsKk+bF78JzKGaz+PGLWpR+vwb10cRt0Usm2vB0/eAWLlkMVeIC6+Vy8WhZsulWYO1OqxPjQHXvDlEDMX5IuRL0UvtXCrCwOZe1dH2rUXOVdxYc+vvXRNrnrUyvFbXPydkbMTO6ehnXcKDtGJiz82EblpsWtRQrx64tNO+HGzxVhFd+eLNt95GdGk16cKvTezY5xomtP4///t/VF3sdvSP//5fdP+vf+7TLa4FARAAARAAARAAARAAgdYI9F9obQ1FuKMcXlLCo/S1cGWpNu/td69012iNt6nKHnS9lx/Pttj4ER2u5b7sPZZ6tpwfbly400kTiK6x3A9Kp/2s64ePmliZg18htDbxPK4BARAAARAAARAAARA4JAEIrQm0c3hJSRiu1tTe0ti0p2O4bl+xL3BYyXZO882EWtrteQzAWrRhX/YQWlt0BrpqjUB3Bxi1ZmJCR6f8rEvA1LumOfgVQmvvwg4GgwAIgAAIgAAIgMDJEYDQmuDyHF5SEoarNM1LRCi3iV+ufnWraDNf9P0qCK199yDsz5/A6T7r8vZtDn6F0Jp3jGJ0IAACIAACIAACIJADAQitCV7M4SUlYbhoCgIgAAIgcIIE8KzL0+k5+BVCa56xiVGBAAiAAAiAAAiAQE4EILQmeDOHl5SE4aIpCIAACIDACRLAsy5Pp+fgVwitecYmRgUCIAACIAACIAACORGA0JrgzRxeUhKGi6YgAAIgAAInSADPujydnoNfIbTmGZsYFQiAAAiAAAiAAAjkRABCa4I3U19ScPp8Alw0BQEQAIGeE8jl0MDUZ13P3XYy5ufgVwitJxOuGCgIgAAIgAAIgAAI9JYAhNYE18W/pKxpfHZDtNrR4jrhBmiaIQERC1+zDX1M/hBt53Q1mNIlYiNDXzcdUnFA2Gfs9SNa7RaEpSWW1yHbdXTY2yGHQETxz7oDG4bb7UUgB79CaN0rBHAxCIAACIAACIAACIDAAQhAaE2AHPeSIl60v58gsiagzbopy3IbTBUVbbSiHRT4rH3eaHDrMZ3dLGnkFOENwb7RDXDRoQiw3Qx/L4ovVw510xbvE/esa/GG6OogBHLwK4TWg4QKbgICIAACIAACIAACILAHAQitCfCiXlKYWPL3gjYfE/qT0DeaggAInDiB2mxnZMn3Kjq4L1/pfvNBLJG9bz9Rz7q+DQr2ZpGpDKEVgQwCIAACIAACIAACIHDsBCC0Jngo/PLpzmbVMxqHNNu8ED0MqExyHM64MEs1mY9WVqRpN+/jlt6vBjS9XNHu7o1nx/EfJYMyxpbV/SvdcOOYrbpQoF6vZt6xDC55O/V+RMpWWo9NMS7Q+i94qfqF7/7a77UbVduvXdf6eJvZhjbPilcMa1WQj/OxEPDr7htiHmIyCGTg+u3U4yVlPP74MceqR4v0hy9r2GfDUJZyqGG5z7XMytgYKkfUQGhtOu8q2xrOceeaVfS1EZm5pMzT+HlS+TfGR2o0OO+h2RJeH51+szLQhehdrK6lCaq9cg6+3vczqzX8rItZtdHm2Ajk4FcIrccWVbAHBEAABEAABEAABEDAJAChNSEmgi8pNVlMQgS41GorcpHkS4isf8jIWOPbiL80obO+j3N6li//wyENL5/oY3Fdij22aKHaUoihJG1RRCJNZJC1JHVxRtsmW4hFxIWsTSVIBGyqcwPnRHK7fSFyKHb57080H7/T7aLiW9ZKXY9pTAu6e1O2+Gq2/ynYVZxM/rpdREL0comN9axtsaguTor7lDzM+yoikJP5iu6/f2qY3BHdKPWFHXEoxKgxvd8uRLaep00lWoXHU26zNnxQslmP6ernUdS5te5XP3fsebMt42KjxZbtw32udY3fNYebCq37zrtSmIyc4745qI9pS/P5hiaTqoJs43lSzN2Qj/zzR7UlNC+kIBpah+UaWHxRUyOOcy6v973c3RB81iU8N9H0eAjk4NdKaN2xasJEux3947//F93/65/HAxqWgAAIgAAIgAAIgAAInDQBCK0J7g++pOwpOGmmOETbsFhrC6ZldqMloiriVyEWfGoZaGN6J6LplJ3pVRy8s53T/PmbpktFAGbXPhC9KKUSdAE5ziavGywOxmEzwfvLnh01LgPXigzjipMQUlWBxdwabIvAls8crJOEVqeYb943lnlE3U/Plwe20KrEiTKgYMzG+o/F3mZCXL+rmWf81obNXnEzguU+17qEVi2GzKBPyWgNcgvHADGxPHaOa9vg9TmoMmLZ0M/nH9UhgBGMfYK8y5cCmT3PJMpaW2R2vbIWutbH+nXYuHdIaDW+XEt43Pxq0+Cz7letw82bEsjBrxBam3of14EACIAACIAACIAACByKAITWBNLBlxQuANUJTo5jxc1t8FKIK+xSt6oHRSt1m75y2JIp7mj9FDVlZ5dTmpbZtTJj8Y6+Bzcks0DX8zkNzr9poGbaFgf42Bjl1nz3Kdy1gpPaWQ1TobkU25QtA8yT2R2iYuBacwu9tjXYI/Y1Ya2aHvRx1H1jmdcIrTVxKIQxM6O1odAa678YodVjs1csjWApYkDPyK3iTs84F+GoiPGO8gH69nIjaFOE1iC3cAwMuA9j57jbvyIWlMPezG32EYyZdr6Pj6rc2YAtkesj90pwHSax24BYLdYpXboOMAutXQnPnkM3DT7rDm0Q7tcKgRz8CqG1lVBAJyAAAiAAAiAAAiAAAh0SgNCaADf4krJnRquWCeoQXYIinEdIMLewyn5msy+afj/RbnEtBCJLaF3Q7bvc/npO7/MBTc6f9ZIGwcO/3IJP7Lba2q3WUmiNOnzMI7TWXOssFVCUBuBcpoXYohSLtTkKoa6OdYrQKrJsQ/eNZe4WWkNx2LrQGuG/UKmCOpt9MSR+X8/SzGqWvoq5tqqla2ZF23VRVXHPKdq5SovUcgvHAM9ovQ3P8dAcrD6/o7ez6ouZSoQNxatfaI3lrPuF8bZt0WoXK19EmWtRTPzXCbHlfIbQmvB0RdNDEAj+DXMII/a8B4TWPQHichAAARAAARAAARAAgc4JQGhNQBx8SdmnRqv5Ut6a0GoLLjIDTc2u8wmtZcbWaEYXjxOa8MNljNIBrtO112taX1/TtVP8dYtATld4svy26zXR9TX98TEv7y979ZQOqLHdymZU64fevvNMNlGLtlJazXqUMaxThFYx3tB9XXxdv/Nl+erlIlwZe61ltEb5r6qpykmbX2gE5k799v96lvtcWwmNdpkOM26ShdYgt3AMlD6UWZm1c9zO2pRzUBWjxZxRhNWoeK3JaI283hZaF2TZErMWRazDWrkBfq6hO6M19sukhEfQwZoGn3UHswQ3apNADn6F0NpmRKAvEAABEAABEAABEACBLghAaE2gGn5JEeKG66TpYDaqIR5Jga5R6QC1BmHyoVryVPtqa7gmwjr6s8sArGk8JlrwrDFHrchQjU3NJ8bhM0K9ovH7LS0KgbP+/jVCq2OrN6//WNhu+sz0iXX4VaO6unoABuOktFnJivTVsQ3Egax1WR4Q5hAx9TELX3w/7ejujUOiatu3nbXoFBql/Ur2dMh/zAat7mexbb6cG4G5U5eRGfLhPte6xu+a12UEmOPSFXhLYN933qlief0cr5+DOiP3YXXaIXGR86ScueYhc9FfaEXULnaK9tUXScF1uKbcg3ZYWcJz5hiahp91x2AlbEglkINfIbSmeh3tQQAEQAAEQAAEQAAEDk0AQmsC8aiXFMdWeq2GITGBjKdB0VSWbOV1Wm/p/ar63XA2o8vplJZExDJPX+iBBtUF9X3QkIafnyS617cpx9iyun+lm+JeXMyiMY1pwf97dsMsEj+qCCxEn/KT6gCtUmj121QebmPYWrlGCj3Fb8y6tqX46Lq/XW+RSK/f6rLdrM8qezZrbPrHbdSL9PpdCNvsJ8Y3m+LQsbr7VuJ2DXOjBmXFRGdtxuHT94D7WXAgLryWYdkg1urHY/jdMVdFDPpt1i9xb9n3sbT98UFK8jLvOt7/lSV2nVbHOJUY1+/BZ145v5rOO3VscXPcPQdFNmu5kIm6pTzrna9c4t9/Ujil+Uj1r9Nfmi3FuluzPpZzpxiSHv9yTS5sLPsWVuh+ZSLvX7ooxp/wmDmKplHPuqOwFEakEMjBrxBaUzyOtiAAAiAAAiAAAiAAAr9BAEJrAvW4lxR/VmvCrRo2TdiS3/AO6Zel2LSmOasDa6pZ6Tc98StSmB8zqiqDVimpWRrMRMa3Oya0HvMYfsu2XGKgTX6HY9LnbFZGPO5Z16Zv0NchCOTgVwith4gU3AMEQAAEQAAEQAAEQGAfAhBaE+jFv6TUnOaecL/0pocTEuJti7dJq/sZfwO0tAjEMz9ueEZtVtPY7ZzmmwlNILQ63JhLDLQZoYdhYtZpbnMEh+or/ll3KItwnzYI5OBXCK1tRAL6AAEQAAEQAAEQAAEQ6JIAhNYEuqkvKYfPuDuMkJCArKrRerminTf18DezgNNG04/WxxgH/SCXj5WIAduX3TOx6gn3NKBSn3U9HebJmZ2DXyG0nlzYYsAgAAIgAAIgAAIg0DsCEFoTXJbDS0rCcNEUBEAABEDgBAngWZen03PwK4TWPGMTowIBEAABEAABEACBnAhAaE3wZg4vKQnDRVMQAAEQAIETJIBnXZ5Oz8GvEFrzjE2MCgRAAARAAARAAARyInBwoTUneBgLCIAACIAACIAACPSFwG6364upTjshtPbafTAeBEAABEAABEAABE6CwMGF1j7/kZ9DNshJRDUGCQIgAAIg0JgAnnWN0R31hTn4FULrUYcYjAMBEAABEAABEAABECAiCK0JYZDDS0rCcNEUBEAABEDgBAngWZen03PwK4TWPGMTowIBEAABEAABEACBnAhAaE3wZg4vKQnDRVMQAAEQAIETJIBnXZ5Oz8GvEFrzjE2MCgRAAARAAARAAARyIgChNcGbObykJAwXTUEABEAABE6QAJ51eTo9B79CaM0zNjEqEAABEAABEAABEMiJQHZC63p8Rn8vNvQx+dO6n+pfUrY0vxrQ9FO97YhWuwVd818Znw9ntPmYUPtWtj5sdAgCIAACIHBCBLoQ5LbzKxrwB+SQZpsP6uAR3cBDaxqf3dDXrJu/GZIN2s7pajAl8WdE+5y68GvyGPe8AELrngBxOQiAAAiAAAiAAAiAQOcE8hJai5cU6uilKeolZT2ms5sl0WhFu4WQWNWfLoXgzqMFNwABEAABEMieQNSzLoUCey7+vRBfLvLn9Dc9lV9CpnTUYltF1Bx29DdDmrVrGl/90GPxBSz7W+FmqX5Z+/+39watcSTbvu/yYO9PojK02tz74B5416VBD3dL4vhosNFUg26qwNBItNFgg4aGPTBuqjA0lI73QFPTA2GQyoM76YHUX8CtBqsm9757H7yvsA8cPSIjIzMiMzIzsiqzVJX106TbqsiIFb+1IlP5rxUr6vXma924Xxc3qXYPCK21kXEBBCAAAQhAAAIQgMCSCXRIaJ3JePhG7j6fy+fDdrJTQl9SdOaO5LN21IvdkcgFmaxLDnOGgwAEIACBUAKhz7qw/vRujruzBzHfPa7OF47atg8t/c0QxiduNZ3KdHc33gGjNsEoQfqDHDaY/dusX2vNrrHGCK2NoaQjCEAAAhCAAAQgAIGWCHRGaJ2Nh3K1fypy1N5LU/hLit6OeJ4pD6AE2CO5iMsa5EsJXB9+kD2r9sDgWr+Yplsu4yjwZMvq7Jf4c2tc5/dOEA1kNPosJ26tg6iFHjdjXzJmPDe1sdHKAnLGsewrGz8tq5AalptrMuX0JT10LZRtVbXHGVzfy/Zrq+xDwVwv5Cje+qosUNs6L6J4SxD2R+L6cJltPFTiOJBky64/foqYm62r+1dmy6++Ppv95V4fMme3j+Lxo8Hk/uapvFHryTN2USyE2FSvdEe8Hp5dy8PBpc5a14sll7letBaK5ql4hsSWsTc/t3Qbdui8NzEmTKyUxpsOcLm/2ZcrVQomwN9l/lDdhcVDvE38Pt4R0R/J6NmJnJh7eubere6dvcJ17StTU28NhT/rAu7GngzWiNndmXfXR0CPDTZZIaE1Nyv1rH0t2witDhmE1gbDn64gAAEIQAACEIAABFoh0A2hdTaW4dW+TI6l1eyUWi+fcQmBVJRSL02XcpDZLhm9hH+26rVG1322smG1sCmx6Cq5z+MXeTGCTyyERgJQT8bDK9mfqFqwmVp006EMZSKnX5SI9iypJatFA/Nvv2Ac2XB5kLwkO9lJTvkGqRzfU10hFpaLbKq3DhIRxBHEjBBh18ALm6vLR9uS9WG+TTyepH5eXj/V8aPmoL+omOi6iZ4Y89lre2K++aQ9ZK83frO/bHjz9CbJiAuJghA/hPQj8dqJNK9+X/rPzuRmspt8AZL9wiGpEe0pZeK1KV6jWvxM4z6p62zFTRRryVo3Ip5by7HaF5sbE67YarO213EqSob4u8wfxfdGXZ3b9dVMxuN7OT5WJWfUDo2ye/eByF75c2GRNVTrWVe1iKL7iXqEmXrl8T3GlHiJcYoAACAASURBVBKour7Vz1dYaG1hB0yjfm3VL8WdI7Q+EniGhQAEIAABCEAAAhAIJtAJoXU6HIpM1Etcuy9NdV9SdCaTFkFUVmCazZr6p1pozfgyu50wt73QyrxzVEz/oR9ZUSZXF84r7O7Il9M4i87zMpibk5Yjgw8dqbQpOLxjAVFETk6sF/3ZWMZv7uTk3Ba0/QLjdGjNNSeMaEMqhVZTC9DKNK4Ww7IijNlKeiK3NftxcBVsR80Lra4wsmyhNeF63pfBQOTztskED3d+zmaPH2r0pg+7s0TPnBAasBbKOFba6/Wd/cVKfOxeTrDNx+imxkSY0Kq+mMp/OeL1d25rt+WP0y+5UjFl9wqVoer/MiHg3lmwrs0zqO4aqvusK11Hdn1W09D3u/DF2GDLdv9mWMTQ7LNnkb7MtY36tQmD5ugDoXUOaFwCAQhAAAIQgAAEILBUAusvtMaZmVpTbPelqf5LinnpHsno8wdVnDV30rL74u3LtIzjwTmN2GzvN+JgJlvIG0JlQqs+41j95A8FyQq37oEdOvvRt781e4hHgFiQTLV8q3qdFaIFxAO566UnS0/HY+k9vZOekzmcxk+0XTgKqMxcE6E15WWB0we9ZMXYWFCItgFbmcu1hdYF+olsLIqfhHk2o9UntNrz9mVRhnDx9+EXIH1iV7j3nT4L+NXoTQutSWzoK50vJgLWQrDQ6rPX86VHzobAGN3UmDD+rl5//i+s8v7OfFljx8S1Sjotvzc6ZQcKDlAs/ZKqYl37sqJDYr7+s66kV4+oGs37w2FyzwyxqZ027f7NMLfNyS4dnfnc1E+jfm3KqJr9ILTWBEZzCEAAAhCAAAQgAIGlE1h7obWwBmimPmoTZOd5SfFvXU+tydX3Gz2TkxP35d0RY+MX62dO/VZ3C6x/rnUyWl0Rzd5KrjJznayr4MykukJrOic7Mzja2l7jx2RqRnVGoxf7p3I17snx0zeZEg1xp5aYlZtrzYzWqAZuXIewMuu1JDN20X7K4segrJvRmvVJtXDl2SathMvbNOPb3TavLPPXAw51v7GpjF9oX4lglRFaHcEoYC2ECK1F9urSAvlD9uaJrU2NiTTes2Uaslm/fqHV9nelP87upFexPT6NhwO5fJJ+GeTGpf/eGeLDedfQPM+6wrVEjdbw20zU0i4bUfPSiuaN+rVZ04J7Q2gNRkVDCEAAAhCAAAQgAIFHIrD2QqvLrd3slPleUpRNR95sVq/Ps1lr2fp2GaHVZCoa4TUREqZTkd3dKMNS/4QJraY/sQ66SkWmgQzOxa0zW3QycvYE5QVKB/htClsxiYAo6gTnE3k2GMn26bEcR4fO5LPRSudaS2i9zR8WNldG64L9VMVPjLGu0Jqt41pfaHVLNegDt7L1Sd/I05uJ7MaZoqZea5jn00Pkcoe22TWRQzszW8kdoTUjxgWshWqhtcTfnpqv0crO1G2t9MUGx0Ryf6wsr+ATWn3+jpTv+IDD+E5r/KFKB/hOjbfujbav9OFWeSHde+8O8qGyd741NN+zrmgx5Z+BKmYvD+ofcBi8XIMbtvs3Q7AZVsM2SgaY7pv16zyzW/wahNbFGdIDBCAAAQhAAAIQgEC7BBBaa/Cd5yUlepGuc7qyV2hNBcHsASeJMHhrbdX3bjsME1rz/RudVpcIyJcWyGyfNqJuVDZX14yM5Ye5a7QW2hTgO1tAdDLACrZha/OL51opYtUSY4sO4/GUIEjc4B6eVmlPZp4uSy0y3J09yMGlqXNsBEpX8Kmqm1tph+/gnyijVcetFpkMj7wwo/v3iVDFQRBiU0AIxU08ZQyKDqY7t8tmTEWXkC6un2psCLE3l93tEXcr+9ngmAhnXcff1g6AjD9yNa/VF06F8ZCvt1t47yz1obpqsTU0z7OubC05z0FPhmv4Omy65WoJrYqTW6fXPiBt8bk37dfFLarfA0JrfWZcAQEIQAACEIAABCCwXAIIrTV4B7+k2LUaC+vu5Qd2ywiYOqymbqtu3x+N5NnJiajKf6no6baRbNmETB0/EVvcytfV9ImpOqvqtWzf5+vMam1SHfxl5pSpz1owvi3DugJIqE3lzrN5RtmQMpShTKL/2nVl85mS/rnmyjzcX4gcKbEwtqM/kuvDD7KX/kJGlW3yc1D2nH6x69QqIWe+se5v9uUqEjT98XN214v8pn0uug5pgt/e1p/1SSou1edi5uzrvy/9/q3cquFMHGdqn4ZktobYZGrqht0CjPDWl/7trWgamRIbcUdFayFvU7qW6thbttbC+tnMmPDfY/xrK1k3Mr+/zXi14iHKtI/u7tEhisdxJn66+sy9tfy5YNb1vGso+FkXtniiVimHbP3uGp002jQtTRJ1W+NZ3agZcWfZ53/yNI3LBDUxZht+bcKuOn0gtNahRVsIQAACEIAABCAAgccg0DGhtV2EXXhJmZ+Qm4k1fz/rcOUjznWlsr3WwVfLstFfs3NZozPOsglstr83+1m37Fhb3nhd8CtC6/LihZEgAAEIQAACEIAABOYjgNBag1sXXlJqTNdpmt/SOG9Pq3/dY891qvcWiy/jd/XpddXCzRbeuurV4nlttr83+VnX5Vjvgl8RWrscocwNAhCAAAQgAAEIdIMAQmsNP3bhJaXGdK2m7Z2CPJ89bV61SXNtk2PX+t5s4a1r3qyez2b7e3OfddWRsc4tuuBXhNZ1jkBshwAEIAABCEAAAptBAKG1hp+78JJSY7o0hQAEIACBDSTAs66bTu+CXxFauxmbzAoCEIAABCAAAQh0iQBCaw1vduElpcZ0aQoBCEAAAhtIgGddN53eBb8itHYzNpkVBCAAAQhAAAIQ6BIBhNYa3uzCS0qN6dIUAhCAAAQ2kADPum46vQt+RWjtZmwyKwhAAAIQgAAEINAlAgitNbzZ/EvKI55uX2PeNIUABCAAgc0h0PyzbnPYrfJMu+BXhNZVjjBsgwAEIAABCEAAAhBQBBBaa8RB4y8p06EMZSITjpev4QWaQqAmgdlYdnoncptc1pfR/Y3sXw3lan8ix/dDebJ3Hn+qPzve8o8xG+9I78T01Jd+/1Zu044rDBvI9cNEWO41/UfzpRNo/Fm39BkwoI9AF/yK0EpsQwACEIAABCAAAQisOgGE1hoeavolZTocikwQXmq4gKYQqEVgOnwiSkMdXD9YX2jEJ8rf2r9PfyeDa3nwfvsxleGTPVGSrNPfVAu17hjGTH3N59G93BSpt7VmRGMItE+g6Wdd+xYzQgiBLvgVoTXE07SBAAQgAAEIQAACEHhMAgitNeg3+5IylfG4J8eILzU8QFMIhBMw2ad+AVREibCXB6kAq774uJRzOT/3Z7Wq/o7unomcn8szW7iNM2ad3yVmaqFVHKE3fA60hMBjEGj2WfcYM2BMH4Eu+BWhldiGAAQgAAEIQAACEFh1AgitNTxU9ZKS3VY8ur8QOepJutN4JPc3x6J2Jc/G8bblLfX/7nbkouvEaWcbbrZCh/VjdkXnx71Jt1H3ta3lYxbPz2QSGitTscvKHFQf9kdyffhB9hJIbrag04+VaejanrIw42Q/71sZhUXXRr1E834qb+LMRfs6M0p6fV6Qs/u2Bb6ieYjEPJ5dy8PBZbqFPZNV6fVV7MjS+SRz2pernZ6cFIwTGoNbkmZ1OhE4upezu16UPZr/Gcho9FlOrC33xWujqP9rOfywl1lLZX6K+4nj2FsJYDaW8f2xHMd7+aMM89Ntea3KDOSyWpWfjkTODuXD3glCa437Jk3Xj0DVs279ZoTFikAX/IrQSixDAAIQgAAEIAABCKw6AYTWGh4KeUnRgtUzqxZjLKRJKrJG4trwSvYnWnRVP2HXuQKtRFuWPzs1JUP7cUVDY+9MxuN7OTbKU2JbKgr7xoxExM/p/LL/9mUWZtsU9ft6O95yHWcNSk4wTVln555nkTrb3/Y22f6tPn/z9Kawfm4iTDqCnBGRXQFWzdU/j/tkK7r0+9J/diY3k91EeDcib8RK0u3sWrR1x/DNNWWcCpJl41THjplfXGvUyeS0YzqzXT6uRXz6pWptlPVvr5MAP8Xb+YvLAOQXvinlIRHfTD1V1d/lgTycfonqvZLRWuPGSdO1IxDyrFu7SWEwQisxAAEIQAACEIAABCAAgSUQQGitATnk5TMnVpmDeOzMutlYhlf7MrHKBgRdl8mE1eKk2pWc1nkN7ccntPYKxEU7+9Y3piOaerdR58XmSqFV9XMkchFnACt7/QJuKrRqATIVyOoIrUn/530ZDEQ+b1+U1tSMmIjIyYnFX2VIvrmTk3NL/K6cR4EQr7JPlTgfJQ1/kEPngKY4WzOX4WsL/FleFeMk2ctWH7nYzYxbuGXeX5e0OjbD+jdCc6mfYqHVl5FctOSTmskeUT8pM9DTB2shtNa4cdJ07QiEPOvWblIY3Bmh9f/7f/8fdZKrytGVh4cH+S//7f+Ww3/7Cx6GAAQgAAEIQAACEIDAShBAaK3hhpCXT0dMUmLP620ZPTuREyvj0xEu4/FDrlNNq0TP0H5coTU+Nr3gEKCqMbNlAkSKttRLkn3riqaeTFCTkZjzT1ZItc6Szxw4lN9Sn9rlF2F9YqQ/QDSTA7nrpQcdTcdj6T29k56dZVw5D6t0gHUAUyIaX4vsZbKWU1G4XFT2MlalA3zjPExECe1JNnZh7Ko2sR/FIzpGuAKE1oX6D/DTIkKrEfWNaG+L5T5xmRqtNe6iNF0HAiHPunWYBza6BLrgV1U6AKGVyIYABCAAAQhAAAIQWGUCCK01vBPykmIEvKgm5d1ZJGrlBK9M2QAtoGqRq/g6bWiV6Bnajyu0qizGA7ksOB29akxnfgUnsBdt1dd29GU0eiYnJ1YmaCzEmZq2Pjdl+8xuqXc/d8Xc/avsNvZUIFRlRqsyIQ2TqJ8Ph1Fd1yt1uNnTN245h8p5+IXWyPYPh3H92lSgNhyqsnsTMTYR+MvHSevxVsegmEzX2Jj8YVPlQmtVjIf2X+onXyZ5xVpPMlo1vKherooDVXs2OTQLobXGHZOm60og5Fm3rnPbZLu74FeE1k2OYOYOAQhAAAIQgAAE1oMAQmsNP4W8pJgsSluoy26tz5YNSIXWW0fgy22vDxZaq/vJC60mozEv6tUSWo3A5TvMKRIk07q0Dvpsvdmon+yWeSWATWW6uyvq/KKireimjmvuc2uMvNCqhMg38vRmIrsFYrFtb8LEZHUORrJ9ehwfJpYpHVA6D58Aav0urglq16ZNRFSrbmt5jVbFvGIcT23YvFgbRaqMnbIGmW30EaQyobUqNqv6D/eTybTOC8GxJ1WMvXka1cXVcx2KTEwZDvvQNqteK0JrjTsmTdeVQMizbl3ntsl2d8GvCK2bHMHMHQIQgAAEIAABCKwHAYTWGn4KeUmpErwk2nI+Eas8a2RB+XX6xPi7swc5uEzFIH2NK4xWjZ89fd1tb9fI7EWCWsiY1Ydf6X7l+qHwcKnCQ7acQ4mmorUwLYyFHGiVHkzmHrTkbJOPxMOoIGziFx9br9C6lamF6jmgLFs7NhIik3l4tsFn+sgdfuURoav9Xj1OdR8Z5ovWaK2qu5vrv66fUrE0l6HsyTSeDnfky2kaA3ZW641ZsL45lwnznnqvNW45NIXAoxAIedY9imEMuhCBLvgVoXWhEOBiCEAAAhCAAAQgAIElEEBorQG56iXFrQmq6oFGJxnJiSkj2h/I4Nm2nE7crM7q60a6zuu52dIuOqswKU+qa4/qLM1kMM/4IyejND/uTZyRGW3Kln7/Vm5vy8bMzi/t39t3VuWN2WdrqdoZiG791+L6rMaNRlDL12dVLfyczDzFHFiWqauazYi0+44+k6EMZRL9V203Nz8h80gzRPvSv70V7b18jdsiDqngXOV3LdafKL96xqmOQXNdbNu9O9dEyMyUFRDRPtPCdpmN1f2rLfwR3kA/GT94Y8HOuM7W0U0+s4VdO8M1ibZkjSROtw69y9cutjJja9x3aAqBZROoetYt2x7Ga4ZAF/yK0NpMLNALBCAAAQhAAAIQgEB7BBBaa7DtwktKjenSdCkE/LVTmx96WeM0bzk9QgACyyXAs265vJc1Whf8itC6rGhhHAhAAAIQgAAEIACBeQkgtNYg14WXlBrTpelSCCxLAF3WOEuBxiAQgECLBHjWtQj3Ebvugl8RWh8xgBgaAhCAAAQgAAEIQCCIAEJrECbdqAsvKTWmS9OlEFiWALqscZYCjUEgAIEWCfCsaxHuI3bdBb8itD5iADE0BCAAAQhAAAIQgEAQAYTWIEwIrTUw0RQCEIAABNaYQBcEuTXG35rpXfArQmtr4UHHEIAABCAAAQhAAAINEUBorQGyCy8pNaZLUwhAAAIQ2EACPOu66fQu+BWhtZuxyawgAAEIQAACEIBAlwgsXWjtEjzmAgEIQAACEIAABNaFwMPDw7qY6rUToXWt3YfxEIAABCAAAQhAYCMILF1oXec/8ruQDbIRUc0kIQABCEBgbgI86+ZGt9IXdsGvWmj9X/IkEoyfiPqb8r/8t/8uh//2l5Vmj3EQgAAEIAABCEAAAptDAKG1hq+78JJSY7o0hQAEIACBDSTAs66bTu+CXxFauxmbzAoCEIAABCAAAQh0iQBCaw1vduElpcZ0aQoBCEAAAhtIgGddN53eBb8itHYzNpkVBCAAAQhAAAIQ6BIBhNYa3nz8l5SpDJ/syblj80CuHyayW2Me3WoKk275k9lAAAKPTeDxn3WPTaCb43fBrwit3YxNZgUBCEAAAhCAAAS6RKA7Qut0KE/2jATZl9H9jRxvNeuq8peUmYx3enJyWzTmooKoEhQv5WCjRdUsW5g0G+H0BgEIQECkDUFuNt6RXvSAbOf5PJ/f9Bd1n0f3ctP0HwzzGDQby07vRPSfEc1zasOv80xzkWsQWhehx7UQgAAEIAABCEAAAssg0BGhdSbj4ZXsT46lYW3V8UHQS0r8ovTs+kEmSZqpybqc/8VpNh7K1f6kcfF4GUHW1hgwaYss/UIAAptMIOhZVweQ+iL09bbc3xzLVvSMvJOzx/7S0BI1+yshtE5luPNFThUjEZkOn8je+aJf0LpOatyvdWKgobYIrQ2BpBsIQAACEIAABCAAgdYIdENonQ5lKBNL2GyHV9BLildoFRHzUje4lodUgQ00dCbj8b0cH29ugYA8KJgEBg/NIAABCNQiEPSsC+5R7/a4O0u/fFQi4uvtVcgi1bZ9OFwBW6ZTme7upmWAor8ZPshhg7tzmvVrcAA02hChtVGcdAYBCEAAAhCAAAQg0AKBTgitOvND0Wk2+yPLO+glJVBoTbdR6lHsjBr3s76Mrg/l7su+TJ6+scojiAysrNncNfcXIkdWKYP+SO5v9uVKlTd4di0PB5dpXxnxN2ubeMThlLnCnorHzu8dgPV9k5+TVQ5iNpbhVTkTkbicwyLzjUT8U9l+bVjms5KL7MxxjHkU+60+yyI/FI1ttqPuX5ltvAHx54ml68MPsmfVySiN31goKLI19L5WFpdeH9zH5UT6Ixk9O5ETt7ix8YaMRp/lJJmL8m9+7WTna2w2vgxbfzpTrTSu444dVtHatbPcfMQGQfMw/VQxD4nd4j7C1p26vm78qji7kKN4C3p05/T6y8yzjHWozyTZ8p4sYOfLskXWmuoxxI7w9ZbxShQ7T+VNXNs7NHMz6FlXFUTmc08GazTnu7M5vnQMHTS03QoJrTmT1U6Y17KN0OqQQWgNjW3aQQACEIAABCAAAQg8FoEOCK0zmc22ZGsrfWm3hawmwQa9fHqFVlO/1RXp9Av2M+9hVs5nSuy7FDk/l6SteTnPi3Z2f/G44r5sS78v/WdncjPZTV7y0xdwXeZAjIgb1b797NS8dbKR4vlKtPVSrBIOmdp3NbOOIwFGsgKuxa+SiXVI1iLzzcw/sutzRvgqsTPrY/ffZaztchh+lgeXVlaY4wddQMMpreDxY3D82eKfNfc61xfHTGixj+q4dO2xM56rWZ5+ya5Fe+3YAmm6vsp9q6HVjZfkmiSm4jiOvszoVa6vkHmE3hND5pfvK3TdaTZJVqM3fj0+iUvEaPGz6F5nidJl95BE5HTvwa7PquNu0bWWiq1ldhhBNuB5YYm39hcBb57eBO/6CHrWhQZSdO9Jn13xwkhLCYT200q7FRZa1Zo4ErmIv2RpYvqN+rUJg+boA6F1DmhcAgEIQAACEIAABCCwVAIdEFozvHwvdQ0hDXpJcQ6zsAfOZ3QGC1XxQV+ugFwtBCXlCpKMuPw1SdZnJMZ6atxmty96Xv6yYlIsMc1/yIh3y6QtOO0qlSbKyC1n0sB8ndixMvVU+YcAO7M+Lq27V7hV1HNgS4Af8kKrK3YEx9+iQmuArbWXqIeVPZ/eeEf8wpL/8JscC7OOrWzSKl/6eDprIyBe8jGVibkE1PzzCGVdNd/ifgLWXUBM1IrPrL9CWAcJrZlZFqzRRdZaG0Kr6lPfa/oyGIh83r6oddhT0LMuNJDs+qzmGt/vQvtrtN3qCq3T4Y58OW32UM9G/dqoH8I7Q2gNZ0VLCEAAAhCAAAQgAIHHIdA9oTXaLh6lgTR+cFTQS0pB6YBki6y1zT6/5TTN2MxmtOZFxXyGU+6a19t6y3SShegXbbziX0YwTgTNWODMh2tWSF7gNGdP9mUqHMTjeIXWLJMG5htPVLMVJ7NXi71utm/WTiX46ZO29Y93624R6+QqD8sAP4SJP6lt9inXhduhc8Jj2fVx9l2ArcG3vxJWjs2FtZADBMpYBHLXTnaLd96XlcwC4mU3+Iui+ecRyjo7n9Bt507JDqsetXOfCYiJYKHV568Q1rlt+xYZK86j31as0UXWmu7evU9YN4zkC7Dg50VysU/wDvN+0LMurCv9pZg5CMu+n3449H+5F9pvI+1WVGg1pXGOQzP+w2A06tewIRtvhdDaOFI6hAAEIAABCEAAAhBomEAHhVb1Xtd8JojiHvSSUlSj1cowGsU113JbnVX91FsttuoamrFQVdBn0dbeqOZkXP/OzTb1C49RP9ZLbz4L70Se2aUEMi/N/picX2j1iprZbdhBTBqYrzM5V7jQ25cz4mvGzuwWZ5NlZmKglHWV0FrhhzDxJ92KbNvmxF9sRzZzOTh+G8peq2KV2nMgl0/25LP3JPFygbJ47eS/2Mj6siqjdZ54Kb7fzz+P0GeIP6M1X6M431/AuguIiRChtchfIazTernlW/ar4k4LpUO52p/oL/c8YnkVy6rYydvqlqPxrVeRtIxDuEiuvRn0rAsPJNnp3cnZwyQ56CmaLzVaCwjapU5CIYe1a9SvYUM23gqhtXGkdAgBCEAAAhCAAAQg0DCBDgqt6gX0jTy9SV/qmmIW9JJSKbSmh1jlXq6tLCz3xTmzbb5U+Lp1siarhdaMKJIVCbLzKdrenj0xOX7J94tdFR7x1GtUV7h1W0OY+ASfmvPNmmpnyok6FTpSWp1tubadRVvSo2uiw82s7fyFsVNQOsB3IrXlh7rij52hW19oNQKTzvDNf1HgOT07FzMlcVEVl5lt4DqTOC+CG/EpG5cmW9AWpMqF5TTL0fi/UiwLieuiLxCmU5Hd3egwLf1TJrSW3QPC74alsVuaaRew7gLuI9VCa8k8Q1iHlA4IiDtFdJG1plBWxo7P1sLnRWRR+hwsyP4vi4SgZ11wKOV3mai1dXnwEFwzNnio2g1XL6O1rS+KFZpm/VobdiMXILQ2gpFOIAABCEAAAhCAAARaJNA5oVW9sNY59KMO26CXlNJMy1u13zizFdRkU5kMJb01XgtF2YN3btOapBU1KneNHOMc3uTZSprdYpv5txGg7Fqo+VIDUxkORSbWNuEiISiUdzZb0FcPNWdbjsni882+9GbnXmWnP+s49qO4pQd8rMtENb8fvsj25xO5O3uQg8vIKVEWmS9L2J9l54+/SNrLHATmz2j1Xx8WMyXRERCXrj1+Ib5coKx3GFHWXyFiWVW8JNvub61SHN5txAGlA7z3gNAVWFSaxLoHFXYVsO6SDH+75Ih7H6kWWgMyUc+tDNx57pmlcafnuehaS9dnnfgre17khc2iXQJFLgx61oWHkr7/mAzWyA9uhmuNrhpuulpCa/7vF/tQv8Wn3rRfF7eofg8IrfWZcQUEIAABCEAAAhCAwHIJdEBotU65LqqB2RDT8pcU8+JbMlhpfVZ1nV02wNS+zNZtzf9eXWlEHz26uuZC5EiVIojtiQTefblS5QmkL/3bW9EfZbcCu/Poj0by7OREzjNsk5qzUR+Z+qyZeoa5zwP9UTpG3Ed+3nZtXiP4LDJficSUtMxqfut0kZ2ubemk06zJANYVLH1jS3QIjqkh6rdfZ5za9VXL4i8fS9eHH2Qv+HrtkxB/FodGOasLObLmE/voXh+YlsR4nIGcztoWhe11FTrftE5r2PrTh81Vc8jcSyrqhZr15dYDLroHeA6880Cvjt2yRRyy7vT1YWvHXXNNsQ7rJ75nxuGRvR+e3fUWWmtpNus88ed/XvT7t3KrujNxk6mH6x4g6PdjG4Jc6uv8wZCBj4SGm7l/O0hhXeeGhy3ormjNhfgr1MI2/Bo6dlPtEFqbIkk/EIAABCAAAQhAAAJtEeiA0NoWmny/6/+S4q+duDyCyx5p0+a7bL6MBwEfAdbdusfF+j/r1t0D7djfBb8itLYTG/QKAQhAAAIQgAAEINAcAYTWGizX/yVl0wSQTZtvjWCmKQRaI8C6aw3tkjpe/2fdkkCt2TBd8CtC65oFHeZCAAIQgAAEIACBDSSA0FrD6ev/krJpAsimzbdGMNMUAq0RYN21hnZJHa//s25JoNZsmC74FaF1zYIOcyEAAQhAAAIQgMAGEkBoreH0Lryk1JguTSEAAQhAYAMJ8KzrptO74FeE1m7GJrOCAAQgAAEIQAACXSKA0FrDm114SakxXZpCAAIQgMAGEuBZ102nEyyqRAAAIABJREFUd8GvCK3djE1mBQEIQAACEIAABLpEAKG1hje78JJSY7o0hQAEIACBDSTAs66bTu+CXxFauxmbzAoCEIAABCAAAQh0iQBCaw1vduElpcZ0W2s6HT6Ry4MHmey2NgQdQwACSyIwG+/Im6c3rOcl8V7GMDzrlkF5+WN0wa8IrcuPG0aEAAQgAAEIQAACEKhHAKG1Bq8uvKTUmG4LTacyfLInco3I2gLctMvpUJ7sncf/7svo/kaOt/wjKpGsd3IbfziQ64eJoH+36p0Ods7hV11zKs+6rnlUz6cLfkVo7WZsMisIQAACEIAABCDQJQIIrTW82YWXlBrTbbipFmPuzhBZGwZb0F0sfikNdXAtD970YS18K0l2gPi9HLd0eBSVqf56+15uilT9Ds+9a1PjWdc1jyK0dtOjzAoCEIAABCAAAQhAYBUJILTW8AovnzVgZZuqLMvX23J/cywFyZULdM6lPgLT4VAu5VzOz/1ZrSqb9ejumcj5uTxDaCWIFiUwG8tO74MclmRQLzoE1y+HAM+65XBe9ihd8CsZrcuOGsaDAAQgAAEIQAACEKhLAKG1BrGqlxR3G7an4/5I7m/25WqnJyfPruXh4DLd4u3JOnT784tlKoss2SVu9eG99j7eUt4fyejZiZyY3eWOqXr7eM/ZUm5nRVqZkuq6aE5P5U2cGdkf+TLa/NmseRsvRI56kuxkj/o+Fim0RaQJ5iF2XB9+kL3IsLwf7OvtzFC/b6xt1hX+Lw9N1c8beXpjtvpPZbjzRU4tIVsJrXK6La97J3Kbiy91/ZHI2aF82DvJCa1VsVfMPeVT1keZ3xTD0y92SQMVZmlcFfVbtBZqLPGoadp/uK+b4OWOHS0up+xDk8wGA6WvB8TzYCCft0+TLNXyeqw6tj8cktVaN+ZWrX3Vs27V7MWeMAJd8CtCa5ivaQUBCEAAAhCAAAQg8HgEEFprsA95SdFiyDOn1mUkAH12BUnp96X/7ExuJruJsGOLSdE1km751iKSK7w4W3WjbLITkZwgZWyZyXh8L8fHqgLnTMbDK9mfqOxSvX38s7luOpShHIjsWbVUo5qfn72ijxEWSwWYkky3cl6pfUld10JbFmOetyMWREWLvSoLNxG6HNHSCM8hvhnJs5OTaKt+lf+rwtLlHYumF24t1khonUxEotjJ1F9VHC8P5OH0SxQ3dkZrSOxpUXAoV/sTXf8145egPqZD2fkSi3iBfjVcsv6qWgtVPLOf1/V11Vqt4qU+Xzaz0Dm6h9dlBX6XXNTnh0My1+sG3Iq1D3nWrZjJmBNAoAt+RWgNcDRNIAABCEAAAhCAAAQelQBCaw38IS8p1cJhXsCLhE+V5WpEPa8wGdfTNCKfanMkcuFkMBpB1xYGtQCpMlT9J4NnhFYfjwKh1Ii/Kjvu8/ZFcW1Gj4hWJJglglMkTHvKDHhsaYK5zpq1xNpYuL6Ns2q10DqUKxE5OVHnecWZpLOxjN/cycm5JUSX+ibOaLYE3Jz/q2IyU4YhK9CZy43QuusR4RPxrKcF+kRoDYm9eIC80BpzCe1Dsbs/lkj7X0RoDVgLVUjzQmsNX+e2y2fWahUvrcJ6tt17+mmKWd14tudYUgbEtxbrsqf94xMIedY9vpVYUJdAF/yK0FrX67SHAAQgAAEIQAACEFg2AYTWGsRDXlKCRT9VOsA6oEiLlnHWYYEwmW/j2/ufZi46W40rDkRKMlptHkZsjH+XPzDJJxp7gEbzscRJq0nhdmhL4Iyal9jSBHNdKiEWWmMhKSqvYAm+Wlg8kLtemgE8HY+l9/ROenbGbzTfIt+cyhdTOqLI/6UxqcU3k+FbJmwlQqvJljTxZQuTMddEaA2JvSrhMLSPINFQbW83P9myBJa/Cnmb0go1FnqSrRvqazfbW43krNUqXvqCXNa4t5+mmNWZY24+JSUCStZ6PQ/Q+jEJhDzrHtM+xp6PQBf8itA6n++5CgIQgAAEIAABCEBgeQQQWmuwDnlJmVf0s7fc6uxKVQUguxXcylgNOFwqteVALu3yAM6c/RmtabmDY9nKinHJ9emp9f7arHHDBTNaq2xpjvkzGY0+y8ndWSSCO+NaW+X3r8z26KdyNe7J8dM3rkhW6hurRqsltAZvuY5FXC16+8sWGPfYQqsW8s6jWqdndz25PFDXpwK2EVo1y4rYqxAOtWhd3UdZ6QE1hOtXd66RDzLCeNBBazkRPFNSITO3Kl83wUu7YcnM6sSzVTbDiTsnK9te6/4vVWrcamn6yARCnnWPbCLDz0GgC35FaJ3D8VwCAQhAAAIQgAAEILBUAgitNXCHvKTMJ/plxDfPVm9lprNFvKju6XQq091dScWbtHSAT/ySbI1WPZCbgeoVWq1ajY745wG6SI3WAFuaYG4ya3N1cnMZrRM5lni7/WAk26fHchwdMpYpHeA7fT3yTc+T0eoXXwtDs27pgKgj+xAzS1zM+jYk9iqEVl+pglz8OnWCA0sHWIK9I7QGrIUay1zTMvVng3zt1kbOz1WPXlhqQX+Yq7HcKrPac/wgh+aLn6rSAdRorRtuK9c+5Fm3ckZjUCWBLvgVobXSzTSAAAQgAAEIQAACEHhkAgitNRwQ8pISLPrZ2WCejM/c4VceMSm/PXkq+vwjJbNmMwL9dSOLhdZUODQiZFo6IH/4UlFGXiwxFZ5GXskrwyZvS3aeekQ3G9VT4sDbb9GBWqbmbXr4k9N/of/sbEnjm55bj1cb6902XhaaYYdh7ciXUysr2spqvYlOsMpntCbs7IPXnNjTLO/OHuTgUh+25cvIrIpf137D4Fzs8hT+jFbN1Cn14N2q766FGss8xlLX19ZhaHPwquau49yps+z5gqMOM1v4LYvnOodhOYeS1YVO+5UhEPKsWxljMSSYQBf8itAa7G4aQgACEIAABCAAAQg8EgGE1hrgq15S3HqjSni5EDnqyYkpMxnVHTWHIfWlf3sr+iP3xHpjkharzL/8W5yL2uRtuYkzL1WH8Xhxtl5aBdOMYWc/ivRHI3l2ciLRlfHW88guU0c1sx07X8s1FtJebzsHXNXiFRuZteVCjqSXAp6LeYgd14cfZC8eJ5qfDGUok+i/dj1We+5+3xjRt8z/piSDPy5ihVTGO2/k6Y2pQTqV4c4XOVUHiGW3xyf1eW2B3PWx7jONsbLYM5/p7F/RwnESRKnNpfO3S69m1qBiePpFbaXPNtJ962zWZFElJTZC1kvIcrfjYTFf69FCedltXX/4fOXOpC4zdYDd+blmWDrHwUA+b58mB93lxF7HDBW3r2U7U/IkhDltVotA1bNutazFmlACXfArQmuot2kHAQhAAAIQgAAEIPBYBBBaa5Bv5iWl5jbxGvatdtOSA3RaN3yVmNexZSpjVQPWZJ+2zmkZA6QZsVaJ2mRgN3tyGfaswxjrwYxs1nWIpTAbm3nWhY1Fq+UR6IJfEVqXFy+MBAEIQAACEIAABCAwHwGE1hrcmnlJqSO01TBuLZr6D95q3/RVYh5ui1PTs31ISxphJuPhlexPdDmG3M9sLOP7YznW1S/4iQisPjOnfjReW3sCzTzr1h5D5ybQBb8itHYuLJkQBCAAAQhAAAIQ6BwBhNYaLm3mJSVcaKth2lo1XX7W4ioxD7HlMbN/1yqUMHYFCJSXE1gBAzGhNoFmnnW1h+WClgl0wa8IrS0HCd1DAAIQgAAEIAABCCxMAKG1BsIuvKTUmC5NIQABCEBgAwnwrOum07vgV4TWbsYms4IABCAAAQhAAAJdIoDQWsObXXhJqTFdmkIAAhCAwAYS4FnXTad3wa8Ird2MTWYFAQhAAAIQgAAEukRg6UJrl+AxFwhAAAIQgAAEILAuBB4eHtbFVK+dCK1r7T6MhwAEIAABCEAAAhtBYOlC67r/kb8RUcEkIQABCEBgYwl0IfNxY51XMvEu+BWhlciGAAQgAAEIQAACEFh1Agitq+4h7IMABCAAAQgskUAXBLkl4lqbobrgV4TWtQk3DIUABCAAAQhAAAIbSwChdWNdz8QhAAEIQAACeQJdEOTwazf9itBKZEMAAhCAAAQgAAEIrDoBhNZV9xD2QQACEIAABJZIAKF1ibCXOFQX/IrQusSAYSgIQAACEIAABCAAgbkIbKTQOh0+kb3PI7m/OZatubBZF81mMn1zJK/Pb+U2/nW/P5Czi1PZlSsZXu3L5HjhURa1kushAAEIQGDjCExl+GRPPg+u5WayKyJTGe7syfmza3mI/u3/KRPkZuMd6Z2Yp132+r70B4dyMWng2bpxvmp/wgit7TNmBAhAAAIQgAAEIAABCGyc0Jq8JPYXF1pn06Ec7Z1HAmt/dC0Xx7tauJ1NZXy0J+pdtD+6lxuEVlYaBCAAAQg8AgH7ORUN3+/L6OxGjot1VqkU5GZjGfZO5Dx69uln3Gw6lqO9E/2FYwPP10dA1fkhK/26BgSijNb/879EHh5EnjyRh/98kP/6L/9dDv/tL2tgPSZCAAIQgAAEIAABCGwCgc0SWqdD2YmF0YVfBKdDebKnXjOLxVSVOft6G6F1ExYSc4QABCDQFQLVgpzOlLWF1ug7RivbdXD9ICVJs11BtVbzqPbr6k8HoXX1fYSFEIAABCAAAQhAYNMJbI7QqkTWywO52H6ttz0ulHEzk/FOL8pYFRnI9cNEvMlBKusnKR0wk+nQLjHQl8H1Tfoiagm3WducrZqO3brPvfN4G2d/IKOLiSQJtHP1qV6Wh3J0EmfqDq7lYhJn6tr9xVm8hx905q7+cVkU9VO89VRf34tf1vvRdteexdoaIxbNZTCSi4M76cWidyi7ReY4GJzLudbYPT8l8eBrXpPpPDcse64iKu4uZLJrylk8QlxGkyiPXSdGBgMZfD4XHeZ9Gd3f6BjPsLPZpCJPyfxC2Ye0u9+W1704my8yJLO+4/mmJUZK1n/R2roW2TNxXrH+clmMFpzaWfYlnOus+8jrhdvO7XVTIyYzCyLr96B7Y7aPwUDOrQWudiv47nPmPpXc/a4jB0Xiow6BdNdE4f0mYpLeb5P1KW+SL/L0rTXe6p98WdiX0bXKSi1ZRyFxW/Dsqhbk/EJrVJYnAmCt06I5Jveg8GdO2Rov9LW6yHDrD+T6puB5Pc/Ndc2uqfbr6k8IoXX1fYSFEIAABCAAAQhAYNMJbIbQOhvLzpHIxc2xiHnRX0RoVf0ZUcW8AFdEkn4BjV8+7002bFaY3JGjD7dye2u/pNqirvvyal5qB9f3kWCrxd/sC269Po0QEgkWvXh7qDXH5EXa8LNY2BlM5f3MZDy8kn1Vx89z/XS8I3snz+T6elu+yLEc91LeeoypjMc9eXrXi2rtXt8cR+JsKLtF53hwORQ5ncjuVio2mLlPh0ORSb0X+VCm89yssnON4ravmUUVGx8pLqtjN/Nlxr1iauIgjXFfKRD1uzdP9ZcYVfMLZV/ZToay8+U03kI9jIX/dH1X2aG1oFikKllbIW3EWVPq3rCV9h14v8rGWm5cVeszzmgMX/eR1Fq69lMO1ffK7Bdmeb8rfbL83ljUx8FltS+iuZgv3CwhVO90yMeo755atj4TITd5Vk1lPBTZj78sVHM7uOxFwmbRPIPixXNjqRbk8v5Pxf2+DEYXSW3yqntQ1f04bI2X+xqhVTu52q/zPGWWew1C63J5MxoEIAABCEAAAhCAQH0CGyC0qsM/LuUgzmJppEarnSkUKFxMhztR5mn0QpxkK2VF0bFcyQc5OblNa7tOxzL+cicnJ+rl3RJmEzEl/V0yN8um2bhGn4l4Yvo0QoJnDOvlPy+4mJfwon5mMh7fy7EqEpjMw2WhQ9mIMk/ljSXqnH4ZytW+lbkbZUyFzrPKNivrrnSOkSTkFZvqLsNcTFrxtdD2W0+M5AW0R4jLoNj1iFiWsJXUhaz44qRq3eXvB+UCYpKlWOIjJTipDGudka1z3avsiKI9NxePmJVt47PDs6YSwS3wfpWNkxDb0vVQfP+I1nTF2p+PlWVxUHz5eKd9hK3JEKG15H6TZEH7s+BdG/blfvhGvpxa972AeYbNI3/Hqhbk0th0r1aZtheyv7sV1ys3X44UZfrPcz+u7+u69+Sutq/26+rPHKF19X2EhRCAAAQgAAEIQGDTCXReaC09IXnerNY5MlpNoCkR5s1rzzboWCy835d4C7J+MZXxWHpPzdZ462U1EVjKRFAtQNbvM7ssPBmEnpWTiIKFW41NP9ViixFandIIZkzlt4tj2TK73+uwq7StbHuzypqy6w62ILReiLy5EpETfdDMQkKrJ0aKbnhLjcug2PUJrVbWZywYhn5xUjS/svuDL1MzElpLfGT66w9GcnZ6LNbu6Ah9Oef4NPcSgd+Zb6Ed9rZufUjfvcmWbVNoDVhbIUJr2L0yy8qK7KD4qiG0lvjbFbB7Mh3qDNMkozXZveC5p46e5b9AczTEeI7Wfe/6woqpgHk6Ozhq3FuqBbmKLyRMRm/B7o1kmgExU7rGAxhYj4lN/3uPjNaNjwAAQAACEIAABCAAAQgsgwBC682xzryp9WNn84TW5FSZtap+30juz4xwms9ovT8+FolFkcFoJNuyL8dPTb2+OYXW2n36sktj6TMg6y6tnVnUj976f6wKbRZmtMa8olIIZ3LX07UPB0kdxDnZJS/mC84xwtG00DqQwbNtOZ24GbxzHygTMNdoDsuOyyBxpCmhtXx+YZmatihX7SOT0erWLA7hXEdorbBD1Yc+Oonr2lo3t6UIrcVrS8Vb8NovvVcuS2it4Dwdy86ers0bievbd7IX7T7Ilj7wMKlYn3ZsXh9+kL2oGLavRnHxl22p0Fodt/YjcF6h1S5bEdWVPbiMa80WxETAPQqhtdYfJ6WNq/3a3Fht9URGa1tk6RcCEIAABCAAAQhAoCkCnRdas6BCM+CqANuZcIVZh9OxTHsqAykVjaItz4lw6hcLd7NClC8zMWDbqJpDlNF6fCz1+izOpAwSpgrqtiZMp0MZ9+ItsAVCq1sGQWnPRmh9kInENW6dw2YC51llW+AWbj2XhoXWRERppl+3VqfvBPBHisug2G2idED1/ILi2TnEyazZMh9lP6u2Q6/VGkJrZay4NiQ1R9sUWgPWlvoSpnztz8vKumMHxVdgRmsl58yTIiscJnWFPffUCl7ZeEiykk0JmYB5ps+pkLhN51ItyBXEf7aszumXpJ659zkZEDOlz+wABlXP8k36vNqvq08DoXX1fYSFEIAABCAAAQhAYNMJILRqhSN+GSzLxMqHiqkl6D3JffxGXt8dyMVkV7YsQU4JrRdyJNEhLJ6TmXXt0fgltuSAlUjmM5mvpQe+mHqm9fqMsvHUAURbM5mOr6R3rDN/Qw9XSU+fzvbzVN4Mv8ipOgiriH325Tn3Mp6KMeblXZ3cHcqu2LZ6c2xKaA1lOs/NyjfX8fCNPI0O7HJPDl9mXFbHbs3DsOz6xaminwj0ResulH1VO1U3+H5frRe79ERe3Cpb/1VjpId7WSfaVxxGp0+r7+UPbaoZTCG22fck//1jKsOqtR8ck2ZbvX9HQXV82X7K9xE63xxGT4Zm2f3GEU/j+61Zn8lhWElsWzspBtdyP0lLQiz9MCyVMd3LlDeZTWUY7zzQz0T7QDpFKn0WpPcg65lS8MxJxeL5fc1hWDpSuyO0/k+RBzUhkYf/fJD/+i/P5fDf/lLzrkZzCEAAAhCAAAQgAAEItEMAoXUBoTW6dDaVqzev5cP5bbR9NPrp92VwdhGd9m1+ElG2P5DriwO5PNqLtvUmB+aYF/Q4S1Nt+bzav0lF16Tvkdwn5Q5m4tQw7Q9kdGEdljJnn+PhkZwo4+LtsBdGFM3U0+uPruXww55EmnH0Y78Iq4Ossv2kW+L94ayuP5DLOHtVH3gkqUhkj2GL46bWYTA7n22x8Bs8R1sIjEjJ6F75q+ZCDR6vZr9JczdG1PbmxJ/WIU2yzLiMbKuIXedE95GM1CFxesGkMZ6t7+jJ1ixdd8m25njZFsVzkI9ORYZH0YF38cJx1mLw+i9080B01YyoAKgeosBeU3rExOT+lVvr0xwkFhxRQfNXwr32q//+UXR4Uv7eUZuVN0s38N6YDK8EaT2DtPRJRVzkAGbmmGTcl9xvMusgWZ9FsZ3NGJ2ourAFcVfLb+5kygS50rrn0pf+4DBTn7j8HlQcM3lf6C8OYj8V3OOce4RpMx3Kzt653Kr7XHwwZnD8d6ghQmuHnMlUIAABCEAAAhCAAARWlsDGCa0r64mNMEwJEa9l+/pCjjOnBM2mYznau5OzByPYbAQQJllIwF+jdSOBRV8qrPvaYO2vU+x2QZBbJ97LsrULftWlA8hoXVbMMA4EIAABCEAAAhCAQH0CCK31mXHF3ATU1mGRScHpTlP9YZwZN/cgXNgJAgitthuTWstr61vW/jq5rguC3DrxXpatXfArQuuyooVxIAABCEAAAhCAAATmJYDQOi85roMABFokgNDaIly6hkApgS4Icrg4T6ALfkVoJbIhAAEIQAACEIAABFadAELrqnsI+yAAAQhAAAJLJNAFQW6JuNZmqC74FaF1bcINQyEAAQhAAAIQgMDGEkBo3VjXM3EIQAACEIBAnkAXBDn82k2/IrQS2RCAAAQgAAEIQAACq04AoXXVPYR9EIAABCAAgSUSQGhdIuwlDtUFvyK0LjFgGAoCEIAABCAAAQhAYC4CCK1zYeMiCEAAAhCAQDcJdEGQ66ZnFptVF/yK0LpYDHA1BCAAAQhAAAIQgED7BBBa22fMCBCAAAQgAIG1IdAFQW5tYC/R0C74FaF1iQHDUBCAAAQgAAEIQAACcxFAaJ0LGxdBAAIQgAAEukmgC4JcNz2z2Ky64FeE1sVigKshAAEIQAACEIAABNongNDaPmNGgAAEIAABCKwNgS4IcmsDe4mGdsGvCK1LDBiGggAEIAABCEAAAhCYiwBC61zYuAgCEIAABCDQTQJdEOS66ZnFZtUFvyK0LhYDXA0BCEAAAhCAAAQg0D4BhNb2GTMCBCAAAQhAYG0IdEGQWxvYSzS0C35FaF1iwDAUBCAAAQhAAAIQgMBcBBBa58ImMhvvSO/k1nP1QK4fJrIbfzIbD+Xo5FxUy/7gWi4mu7JlPpsO5WhPf5b96Y/u5eyuJ3vnRQam45SNoa6eDp8U9BP3MR3KE3ugwbU8TMwM4vEzbfqjazn8sCcpAnveM5kOj2TvPJ5ZfyCji4kcm4l72Ij0ZXB9IQeXFXO+FtmzbC23Y07nchkEIACBDSbQBUFug91XOPUu+BWhlciGAAQgAAEIQAACEFh1Agitc3toJuPhlexPjmVrNpad3kkkmA6uH8RolEaMjX7XG8uwdyLnRsR0rrmXye5WKojGbabDocjpRHa3pjJ8sidKczX9R59NJtKLBV/vGMncpqKb7yqFuNRWEVcotvEkgm1/JPc3xfM27QbXal4i452enNz2ZXR/k4itWTYRv/5IBs/u5KBizmKE4wo75nYtF0IAAhDYYAJdEOQ22H0IrTgfAhCAAAQgAAEIQAACj0gAoXVu+DMZj+/l+NgWL20x0YijRricxYJj/O9E8EyvSYTMXEZpXmjVZleMUSq0+oVPMeKlh0uSxZu08diVzMvOuI2zf3Mic7Gom87NFa+VWTk7rGxbW+ie27VcCAEIQGCDCSC0dtP5XfArGa3djE1mBQEIQAACEIAABLpEAKF1bm9WCK3Z7fjJOEbgTEVKtf394nhX7k2mZqjQWjmGGdSX0VogtFo8+v2BHJ6dyvGu3vNfXC7BEkMTmzxCqxFoPW3ybigSlzNC64XImysROTlxMn7ndisXQgACENhwAl0Q5Dbchd7pd8GvCK1ENgQgAAEIQAACEIDAqhNAaJ3bQ1MZj3tyrAqPerJTJRETXUHTGW42luHRiZhSpslntYXWkjGiTmsIrbEYquzvxbVQTZZoUEZrLaG1zO4QoXUgg2fbcjp5Km8ypRXmdisXQgACENhwAl0Q5DbchQitBAAEIAABCEAAAhCAAAQeiQBC67zgp0MZ9+IDnnxCa0EtVHc4V0w8uIwPrQoVWoPGmE9o3RJT6kBEHcx1c7yV37KflC6wMlprlQ7IlwVI+QQIrZLPDqZ0wLwBzXUQgAAENAGE1m5GQhf8SkZrN2OTWUEAAhCAAAQgAIEuEUBoncubKkP0i5yqg7DU9T6hVeWRmlIA6oCpe3Wo1Uym4yvpHevrkgzRSFjtxTVcoxOv5MGcqBXZVyw6Fo+xL/fDnuydq7G35fJqXyZF2beeuqe+jNYmD8Py2T0evpGnk4nshs6Zw7Dmil4uggAEIFBGoAuCHB7OE+iCXxFaiWwIQAACEIAABCAAgVUngNBa20Op6Om/1D7gaSbj4ZGcxLUB+oORXMTibCo06qzM/av4wKi4U5NFKlZmqf4ou92+bIwd2VNjew6v0n3FthbVeu33ZXB2IRNVozXTRtWVPfywJye3hoI77+nwSI8dmTyQ0UWc/ZtAm4ndxmZTOudadtR2LhdAAAIQ2HgCXRDkNt6JHgBd8CtCK5ENAQhAAAIQgAAEILDqBBBaa3tICa2vZfv6IjkkynQxm47laO9Ozh5MVmbtzrkAAhCAAAQg8KgEuiDIPSrAFR28C35FaF3R4MIsCEAAAhCAAAQgAIGEAEJr7WCwDpbyXDsdDkWS7e+1O+cCCEAAAhCAwKMS6IIg96gAV3TwLvgVoXVFgwuzIAABCEAAAhCAAAQQWokBCEAAAhCAAATyBLogyOHXbvoVoZXIhgAEIAABCEAAAhBYdQJLz2hddSDYBwEIQAACEIAABLpI4OHhYa2nhdC61u7DeAhAAAIQgAAEILARBJYutK7zH/lVWT7/8R//sRFBwyQhAAEIQGD1CPzpT39qxKiqZ10jg9DJ0gl0wa8IrUsPGwaEAAQgAAEIQAACEKhJAKG1BrCqlxSE1howaQoBCEAAAo3be/HPAAAe1klEQVQSQGhtFGfnOqv6G2YdJozQug5ewkYIQAACEIAABCCw2QQQWmv4v+olBaG1BkyaQgACEIBAowQQWhvF2bnOqv6GWYcJI7Sug5ewEQIQgAAEIAABCGw2gQ4JrVMZPtmTz6N7uTneasWr5S8pM/mp35NXv9lDfy8f//mzfBv9aibvvtlOP3/+Vu5+/UHasbSV6dMpBCAAAQisMIFVFlpn4x3pndyKSF9G9zfS0mO6pnfa/7uhlkGzsez0TkRRaoMTQmstb9AYAhCAAAQgAAEIQAACcxHohtBqvZz0H01oFYkyWj+9lD+/eC/y/Uf5589aYrV/Pr38s/z9qzv59Qck1rkilosgAAEIQMBLYGWF1ulQnrzelvubY9mKntd3cvYwkd3H9OOS/m4In+JUhjtf5FQxEpHp8InsnQ/kukFOCK3h3qAlBCAAAQhAAAIQgAAE5iXQDaE1mv1Mxjs9+XD4WBmtsdCqLHn3jWy/Enl796s4eursnXzzncg/yGSdN165DgIQgAAECgisptCqn813Zw8yiZVVJSK+3m7vWR0eIO3/3RBsy3Qq093dVHyOhOAPcthg9i9Ca7A3aAgBCEAAAhCAAAQgAIG5CSC01kBX9ZKS1mj9JC///ELeZ8oDKAH2O/lHks2qBVmn1oBrTXT9rkxVyYGvP8o/X3zU2bLqJ5Mxm+vL+rxonO8//lNM0m2xLc8twTieV4bZ87dphq7K2DUm2jY6v3eut8sr6A+qbNmd2tyUff8Q+c4uy/C9fC/v5b1B+/ytfPzrL/LCYq3m/uN9VT/56+y5unY+l++/F3kfDWozy88pdGy3tERceqIiDtRoRT7IfWbHl2GVxE3qaz1n0aUvKsZ3xvbEvxPv8Vgpxza4ucFavRYW41xnLmbt+fyVja18jKelR4r8PY8t2dthk/eo/NrO+9sfo7rESvk95Ee5r4jP8Huk755SwDuO8Zl938vc396+/V1eee7z9v23ik2oLwfXqZhZ49GWa1r1rKvVtyeDNSojcHcmD0Z5rdVhk41XSGjNTUuVNXgt2witDhlqtDYZ//QFAQhAAAIQgAAEINAGAYTWGlSrXj6dw7DiEgKpMKeEq4/yIqnZagtwX1u1XGNB4Xf1Yt+Tn5Rgq5o+fy7Pv/6b/Przt4kQ6fb9QsQIp9HYvzsZtfpFPR0n+2/9ov9Sprs/6yzcXB+mxmwsjKrs3O1X8rUl1jplEeLPxYh0L6ey+7MSTLSA97sRZz+9lJfycyL4GneU22LEWJtbbJ9kBJGIY1wLN4BLIvRY1/lYpXb6uP6WEcINO1dYyvebn4MexxK4S+NAx05SmsLxwZYWqsSUtIj7jMRO8X4xEMXAxxfp5xVxWNy/KqGhxyuK0URIcr5AWJSbf3EXr4UX8jFovZVzrjOXMn/54i5ibMVm2fWOeBfAtehWWG5H6D0qvq8l8WeEU3dNFMfQlrwruIc4Amrh+piVxl/KquhebIm9uTX0Vt6KlN7f9Jc6xfdfd95+NiFx9eNXf6rxRCtuWvWsqzWIKhuwJ+4WeLuUQK3Omm68wkKrEqiPRC7iUgJNzLxRvzZh0Bx9ILTOAY1LIAABCEAAAhCAAASWSgChtQbuqpcUR2hNMrC0kKCyMO1s1iKhLi/0+cS3IkEu7jUS2H6Rv1qlC7Jiic4Oc7NJ8+Km0sXMYV62MPetUjpdodVTFiErCtmiYSK0FvAvt8UjtMb2/GZlUebGX4rQ+lKmIvLqlcVu9k7e/fSHvHpfLn4bpvYcUjwBcVDmgyjp144JK3NTpVZ62Hx6+Y3c/2jKX1SMX9V/1s+ZGI383Qq3fICVr4UFOUepv4FzqVgzkvlyJHdvCFhzdbjOJ7QqATKQWeaelHyBYETg3H0rE6OJgZkva6LfB9hgTzDgHunlXbaGov59tuXvV87912NLjo35Iqxijays0GrqsxofILRW/uUxHe7Il9NmDw2r+hum0qgVaIDQugJOwAQIQAACEIAABCAAgVICCK01AqTqJSUrtKYvy2/l7e+/qOKsbs3WZJt8WRaVX2zwCaWJUBfPqaw0gL0F3iAIEzfj2rOSEVrNIWA5ntnSAH4hIq/DZbNrbdE3I1yosf/+lbz9+pW8ymT7pdl/ZdmRnvINlmCb3z6dZuHlsyOV3S/kj+00a/fTu3ey1ftDtsuyjAvmkBNa1dZ965A1Jw7KfPBR5EWUUGqE8xzxtDRA1P8nefnNvfyY1BOuiMPK/uPxjCCeiVEde21wyy/wrD/dtRCw3ipifSt0LpX9FJQWMbEZsObqcC26FVZn1oYyc79oSIRM84VPNJ+yGDUWlgitZetDXV4Qf/qjEN5V9pUJrel9xok5z5ccOTbJjoPyNbIuQmtUOuDDoT4cq8YzuPmmK5rROhvL8GpfJsfN0qn6G6Z5vs33iNDaPFN6hAAEIAABCEAAAhBolgBCaw2eVS8peaHVennP1FRNxU13S2nygp0Ihn4RIxIFfvlrsi3eyd70bOv3Z/Flt7KXi5uRzUVCRSwUunVFfXCbFVqj+od//C0SH7MZrLk6l2+/llevKrJKTSZyYekAV7DV9WLtLcGaYfT7yD89mb7bkh96PxWWcyibQ5XQ6sRBiQ/Kyh8kY1iCj7L/p96vVkmH8jjUNXDdLwyy3i+LUSPyN8+tSGhNbdVitVkLAeutItaD51LZT8W9IWDNBdtSch+cV2i1Y1Nn5+YPCLRjwpfB6zcrXGi1bYjqqJp1HXCPzN6Lw+yrk9Ga7naoYqPkthBfrqTQSo3WGn9lRA9ZGQ+vZH/SvAhd9TdMTUMfpTlC66NgZ1AIQAACEIAABCAAgRoEEFrrwHryRB4eHgqv8Amtekvrd95sVq1bziO0+rZ9u1vVs/VTc+Nk6ndqW6qEVmt7brRV3KrR6t3+qlTLT/Lp229F5UjqnyaF1t8kdxCXXZM1r/RV1q7Niita4Mj4KCNI+oTWH0zG7/dv5asff5AfZkV1c0Pn4BMAM78r88HWvfw9U1M38vmnTyLffhtnlZn+vpfv30umnnDF+D/e52r2Ov1nsxUzQlcSe41zyy/X8rVgHfqVZA7X4KxYmnVUNZeKNbNVdW8IWHN1uBbd2Bq5R3nuN8laMzVPPeJnPkaL7iEV8RkdJFjzHpn90iXIvjCh1XxhFdWw3p1Ga0fXs04zGLN1W0N8uZJCqxIOdbFRMQma0+ETuTxo5uCuGo9wT9PVy2hto2SAmThC62LRwtUQgAAEIAABCEAAAhAIIYDQGkIpblP1klKY0RpnXPqGChYxrEOecvU0M1tPTSZnvnRA9jCW3+T7j3fy1d+35Y+//VNefHwp8rPeWq77cDPQHFsLDsNy675+kpdRl6nMWi60arGkti1Gws0cFJTj3UiNVpPRqksiZMUwW6x2MjjnHDudg6cGpbeuarb2rvHBli4N8JtVymH2Tl5Od+VnS9zRsfXeEbC1DVXju1wij9v9V8Roe9yqhVZ3vVTNU/eXL92RxnqduZT3U/UlTLkd2gXplydV8Vh0K2zkHpWpWR2FXFFN1qoY9X5ZU+G3zBcdIffIxM/Z3QWl9oUJrdnx3axqH5swX66m0CoSlQq4O5OHya76h+z07uTsYSK7NZ6/7TRdLaFVcXrz9EYUJnPfHY/v5fi4GVJVf8O0w7jZXslobZYnvUEAAhCAAAQgAAEINE+gI0LrVIZP9uTc8Blc6xe6hn+qXlISodWunVhQMkCLIHZNQLWNNEoTlVemlF9Ui3FXpkogk+fy/LffRH/kbvlPRLD4uudv38rXr17Je9Xy7Z38Q76T7aTTFIrJBtUv+bptdJZPJMiZdmqsv0U1R9+bcSPRQvWuf3JZpclHmfqsmbIDItn6rUY4KrNFHyyWzqeImz4l3Pxk6y8qEVqfBJ7A9vLXW+KzNVztLb/p9d9/L/L+vf53JHLLS3kpP0f/tXmFju2WYTBCUlkc6Nkaf+p/2YyNGJo4Lik9kZJSQtHf5SvrIDX9Wcj4Zf27n9kxai/TZrj15Kc/W/FqBUJRHc40hkPmWcxZC+9hMWC+f/D5y+5Hr3ffvUHHeJG/7bmWc9UFdpP1XchrkXtUVWwmK9W9/1i1knUY6trQ6Yo08V3lt+L4y98jy3iXxHiBba4v8/df85vides+K8p8ObhuJku06llnr9nQ/1dZrHvRQ3og1yshsi7n74ZQPpEYfXKba96UT1XHbfg1dH5NtUNobYok/UAAAhCAAAQgAAEItEWgI0JrW3jcfqteUvylAxa1zV8zctFeuX7dCCwrDnxZyJHClTksax34fZJ3qj6unbFbafY6zrNyUoEN5uG1KrGxyX5L3funP/0p0NflzaqedY0MQidLJ9AFvyK0Lj1sGBACEIAABCAAAQhAoCYBhNYawKpeUhBaa8CkaU0CyxGSVBakewiWMXM549eEUtrcqTkc3PH6zTN4ahUN5+OF0NoU/yb6QWhtgmJ3+6j6G2YdZo7Qug5ewkYIQAACEIAABCCw2QQQWmv4v+olBaG1Bkya1iSwDAFwJu9eTmX3Z7fsgjZ0GePXRFLYXNv6y1/dw4XCel+neYbNqLrVIrxWJTY20W95zyK0Vkf7Jreo+htmHdggtK6Dl7ARAhCAAAQgAAEIbDYBhNYa/u/CS0qN6dIUAhCAAAQ2kADPum46vQt+RWjtZmwyKwhAAAIQgAAEINAlAgitNbzZhZeUGtOlKQQgAAEIbCABnnXddHoX/BoJrf/7f8rDgzrcS+Q/Hx7k//qX53L4b3/pptOYFQQgAAEIQAACEIDA2hFYutC6doQwGAIQgAAEIAABCHSAwINSKNf4B6F1jZ2H6RCAAAQgAAEIQGBDCCxdaF3nP/KrskHaqdG6IZHINCGwoQSaqqu5ofiYdgsEqp51LQxJl0sg0AW/IrQuIVAYAgIQgAAEIAABCEBgIQIIrTXwVb2kILTWgElTCEAgIoDQSiCsGoGqZ92q2Ys9YQS64FeE1jBf0woCEIAABCAAAQhA4PEIILTWYF/1koLQWgNmI00/ycs/v5D3Tl/fy8d//izfNtI/nUCgfQIIre0zZoR6BKqedfV6o/WqEOiCXxFaVyWasAMCEIAABCAAAQhAoIhAN4TW2Vh2eidyG82yL6P7Gzneat7p5S8pM/mp35NXv9nj2qLfTN59s51+/vyt3P36g7RgZvMTX8kelcj6UV4gqq6kdzAqnABCazgrWi6HQBuC3Gy8I70T9ZRu7xldn85Uhk/25PPoXm7a+KOhrkEt/y3Thl/rTnHR9gitixLkeghAAAIQgAAEIACBtgl0QGidynDni5zeHEei5XT4RPbOB3L9MJHdhulVvaREGa2fXsqfX7wX+f6j/PPnfF7lp5d/lr9/dSe//oDEuoh7Zu9eynT3ZwHjIhS5dhUIILSughewwSZQ9ayrTWs6lCevt+VePacjMfFOzlp4RteyyxI1+yshtLb/t0zjfq0FvJnGCK3NcKQXCEAAAhCAAAQgAIH2CKy/0DqdynR3NxVVo5enD3LYQlZr1UuKKR0we/eNbL8SeXv3qysEzt7JN9+J/INM1gUjeibv3s3khx8oELAgSC5fAQIIrSvgBExwCFQ96+rhmsl4pyd3Zw8yib/9VF+Ivt5ehSxSbduHwxWwZQl/yzTr13pR0FRrhNamSNIPBCAAAQhAAAIQgEBbBNZfaM2RUVsBX8v2IwqtInHt0Ex5ACXAfif/SLJZtSDr1BpwZxNdvytTVXLg64/yzxcfdbas+slkzOb6sj4vGuf7j/8Uk3RbbMtzSzD21UQVef42zdBVGbvGRNtG5/fOLP01VV17bBtEZPZOXk535efeTymPCEnRfJ7L27dfy6tXaTXX528/yl9/eeEt5eCbQ96ef4h855aC+PjXX+RF4k9lc76NKRdRxCkdJzPnaNppvIT4zm5jIy+LO/uaIhtVX2Hxkm3nzikkLvNjpX3Mw8rtr5rxj/f2Gi3yadgaVWP7mCK0tvV4o995CTQqyHkyWKMyAndn8mCU13kNXfi6FRJal/C3TKN+XZj9fB0gtM7HjasgAAEIQAACEIAABJZHoHtCq3qpOxK5iEsJNImy6iXFOQwrLiGQipD+mqJaLPraOcApEmN+VyJrT34yhz09fy7Pv/6b/Przt4nI5fb9QsQIjdHYvzsZtdlxfOM62/FzfZgas7EwqrJzt1/J15a46ZRFiD+XSIQVefdyKrs/q5q0Wqz93Yizn17KS/k5EXwTMUrS0gtanLJEMXXNR5H379WU9cFXRnTLC5AWW8cmVbohnpMSsWPFuXgOW/EYRb7S9XbzXOMxJK3JWzaGIwQ6YrrhnxcH02tS23z+ddbCp5fyzf2PWvT3xEuVjXpMq3xDQR8vyvzo4ZW1O/J9SR+J2FqDVV3G5T4NXaNaZE3KhlixePvjV03epugLAgsTqHrW1RpAlQ3YE7ecj11KoFZnTTdeYaG1hb9lGvVr064I7A+hNRAUzSAAAQhAAAIQgAAEHo1A54TW6XBHvpw+xmFYIo7QmmSvaWFsd+pmsxqPlwutSrzLC3WJQGiJd04ERSLOL/JXq3SBV8B672aT5oWzVMhMsnSNoJUVWj1lEVLB2D70KyO0ZkPfY3tu7FjEdjM285zybPXYiSCdFVor5iCloniB0Bpz+s1kNwdwivwgIq9eWfxn7+TdT3/Iq/eugF4UR1qc9mcLR9eo/mY/SFR9ISuSBtjoF1pde7MxmPOjR2h17A6IhXlYJbYHMs7FUdanIWu0hOn97Y8civdoj0AG9hFoVJDziaoIrZWB18bfMo36tXIG7TRAaG2HK71CAAIQgAAEIAABCDRHoFtC62wsw6t9mbR0enDVS0pWaE2Fpbfy9vdfVHHW3OFNwUKrlXWp3O8V0owAFMdH2fZye7t/KtZlMxRtodVka8a1ZyWT0WoOAcvFZlbsqxBaPZmRufl6hdZ8NmltobViDltFpR6sEhHOmKq/v38lb79+Ja+iDOUfZCuAkxa8X8gf22nm76d372Sr94dsZzKVXaE1LUPh829WjC8UWgNsrBRaQ/zoKUHg2B3Qx9YcrFLbwxhX+tSTGV0Us/lb9/dy/fDvjR/c19wjgp42kUDVs64WE4+oGpUO+HCoD8eq1VnTjVc0o7Wlv2Ua9WvTrgjsD6E1EBTNIAABCEAAAhCAAAQejUCHhNaZjIdXsj9p78Wt6iUlL7RaNSozNVVdgaxsO3p+e7sWir6R7V/+qsU7I7waMc+zrd+f0ZqtmVkutEY2F4m5saho7CmO6HKhVduZP0jMyY71zC9hYpVhmEto/ftXCdPsHKpF8VTsffv2d3n1x9+ikgSO7QGcTGaxyoLWPu7J9N2W/BDVpK2T0eovM+AXSa1+A2ysElqD/FiY0ZpmgVfFgsTlC+qwsm0Puc74vdCnBUKrs0ZLmFKj9dGefwxcQKDqWVcLHDVaa+FSO1ba+lumUb/WnFVTzRFamyJJPxCAAAQgAAEIQAACbRHojNDaxja7LPSqlxSf0Kq3+X/nzWb1iYPqd+6We5/QmvldlPmX3bbt1k8t2v6sa6jqnKLy0gFRC3mnDuZSJQuic56sMbzbvNVkPsmnb7+N6qjqn5DSAZHSmtiVMElqdcaHcmXE62ypgtpCa8UcdEZrSI3W3/IHhDkiuFvWQWNJOSV+MFnD37+Vr378QX6Y5WvvGqoh/k3jeWbVzC0oHZApPZG1sTJecvVwY+9naq6W2r07jeoAl8XCPKwc2wMYmzqwuUPfjE+9QmtmjZbE1v/4138lo7WtJxz9zkWg6llXr1OVNRoVThez2WQ6fCKXBw/y6GdhKVFzpycfDu/lpqWdMPVYibT5t0yzfq07s2baI7Q2w5FeIAABCEAAAhCAAATaI9AJoVVtQ3zz9MZ6aZvJeHwvx8e7jZKrekkpzGiNMxt9xlRnSXpqtGa3VGf+HXIwVNrmTr76+7b88bd/youPL0V+tg+XcjNLHVsLDsNy64J+kpdRl6nMWim0ZmrbRhpwYc3Z3yQpjxBQl9aMXVij1VuSIZ1Dta98h2FlhXNf2QeXky1457JhAzNafTFgi7I/9X5NDyDzlGLIl6YwNm5FYntIvOQOMQvwUdbuqj7mYZUViasYV/s9YI2WxNa///u/NnqfojMILEqg6llXt/+oVMDdmTwoZdWT4Vq3v+bar5bQ2vbfMk37tTk/hPeE0BrOipYQgAAEIAABCEAAAo9DYO2F1ugF7uQ2R29w3Xy2TNVLSiK02jUuC0oGaLFHZUiauppqu3SUJirpr1Rdz12ZRlmkz+X5b7+Jbp3dEm5OpNcYnr99K1+/eiXvo/+/k3/Id9Y4KSqToafFLN321x9EZ60m5T7VWH+L6oW+N+NGmZWqdzNemn1q+tKfZOqzZsoO5D63vFjaT9wuzy+tget+VrG4rBqrqqVvbLc+q99XH//6i7yo9KdV6iFBmHKy7Y5EZHkpL+Xn6L8287L6uz6/6N+5ceKjYvdb5IPqeEn9UObHIh9l68sW9TEPq+y6q2L8431Ta1TT9s3lX//0p8e5+zMqBAoIVD3r5gGnslj3ztWVA7l+mKxAFvdUhk/2JDIpMutaC8GP9LOMv2Xa8OuycSG0Lps440EAAhCAAAQgAAEI1CWw9kJr3Qkv0r7qJcVfOmCREdW1/hqti/bK9RaBwJqk689Mx5LKRnWSjOOJKRHw4wv/Z+s/9zZnsNgapUZrm76h73kIVD3r5umTax6fQBf8itD6+HGEBRCAAAQgAAEIQAAC5QQQWmtESNVLCkJrDZgr1TRTs3SlbGvSmIp5zt7Ju9kP8oNd6aHJ4TvbF0JrZ127oROretZtKJa1n3YX/IrQuvZhyAQgAAEIQAACEIBA5wkgtNZwcdVLCkJrDZg0hUBnCCC0dsaVTCQiUPWsA9N6EuiCXxFa1zP2sBoCEIAABCAAAQhsEgGE1hre7sJLSo3p0hQCEIAABDaQAM+6bjq9C35FaO1mbDIrCEAAAhCAAAQg0CUCSxdauwSPuUAAAhCAAAQgAIF1IfDw8LAupnrtRGhda/dhPAQgAAEIQAACENgIAksVWjeCKJOEAAQgAAEIQAACEGicAEJr40jpEAIQgAAEIAABCECgYQIIrQ0DpTsIQAACEIAABCAAgeYJILQ2z5QeIQABCEAAAhCAAASaJYDQ2ixPeoMABCAAAQhAAAIQaIEAQmsLUOkSAhCAAAQgAAEIQKBRAgitjeKkMwhAAAIQgAAEIACBNgggtLZBlT4hAAEIQAACEIAABJokgNDaJE36ggAEIAABCEAAAhBohQBCaytY6RQCEIAABCAAAQhAoEECCK0NwqQrCEAAAhCAAAQgAIF2CCC0tsOVXiEAAQhAAAIQgAAEmiOA0NocS3qCAAQgAAEIQAACEGiJAEJrS2DpFgIQgAAEIAABCECgMQIIrY2hpCMIQAACEIAABCAAgbYIILS2RZZ+IQABCEAAAhCAAASaIoDQ2hRJ+oEABCAAAQhAAAIQaI0AQmtraOkYAhCAAAQgAAEIQKAhAgitDYGkGwhAAAIQgAAEIACB9gggtLbHlp4hAAEIQAACEIAABJohgNDaDEd6gQAEIAABCEAAAhBokQBCa4tw6RoCEIAABCAAAQhAoBECCK2NYKQTCEAAAhCAAAQgAIE2CSC0tkmXviEAAQhAAAIQgAAEmiCA0NoERfqAAAQgAAEIQAACEGiVAEJrq3jpHAIQgAAEIAABCECgAQIIrQ1ApAsIQAACEIAABCAAgXYJILS2y5feIQABCEAAAhCAAAQWJ4DQujhDeoAABCAAAQhAAAIQaJkAQmvLgOkeAhCAAAQgAAEIQGBhAgitCyOkAwhAAAIQgAAEIACBtgkgtLZNmP4hAAEIQAACEIAABBYlgNC6KEGuhwAEIAABCEAAAhBonQBCa+uIGQACEIAABCAAAQhAYEECCK0LAuRyCEAAAhCAAAQgAIH2CSC0ts+YESAAAQhAAAIQgAAEFiOA0LoYP66GAAQgAAEIQAACEFgCAYTWJUBmCAhAAAIQgAAEIACBhQggtC6Ej4shAAEIQAACEIAABJZBAKF1GZQZAwIQgAAEIAABCEBgEQIIrYvQ41oIQAACEIAABCAAgaUQQGhdCmYGgQAEIAABCEAAAhBYgABC6wLwuBQCEIAABCAAAQhAYDkEEFqXw5lRIAABCEAAAhCAAATmJ4DQOj87roQABCAAAQhAAAIQWBIBhNYlgWYYCEAAAhCAAAQgAIG5CSC0zo2OCyEAAQhAAAIQgAAElkUAoXVZpBkHAhCAAAQgAAEIQGBeAgit85LjOghAAAIQgAAEIACBpRFAaF0aagaCAAQgAAEIQAACEJiTAELrnOC4DAIQgAAEIAABCEBgeQQQWpfHmpEgAAEIQAACEIAABOYjgNA6HzeuggAEIAABCEAAAhBYIgGE1iXCZigIQAACEIAABCAAgbkIILTOhY2LIAABCEAAAhCAAASWSQChdZm0GQsCEIAABCAAAQhAYB4CCK3zUOMaCEAAAhCAAAQgAIGlEkBoXSpuBoMABCAAAQhAAAIQmIPA/w/aOZKcf6uxXQAAAABJRU5ErkJggg=="/>
          <p:cNvSpPr>
            <a:spLocks noChangeAspect="1" noChangeArrowheads="1"/>
          </p:cNvSpPr>
          <p:nvPr/>
        </p:nvSpPr>
        <p:spPr bwMode="auto">
          <a:xfrm>
            <a:off x="765175" y="-1951038"/>
            <a:ext cx="9610725" cy="533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765175" y="936381"/>
            <a:ext cx="85971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Мониторинг </a:t>
            </a:r>
            <a:r>
              <a:rPr lang="ru-RU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метапредметных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компетенций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3996264829"/>
              </p:ext>
            </p:extLst>
          </p:nvPr>
        </p:nvGraphicFramePr>
        <p:xfrm>
          <a:off x="1565031" y="2013438"/>
          <a:ext cx="8658469" cy="39521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757643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485" y="0"/>
            <a:ext cx="114827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631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9201" y="4228779"/>
            <a:ext cx="2732104" cy="19134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2369" y="365126"/>
            <a:ext cx="11342077" cy="1205584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«Дорожная карта» внедрения целевой модели наставничества ресурсного центра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Объект 5"/>
          <p:cNvSpPr>
            <a:spLocks noGrp="1"/>
          </p:cNvSpPr>
          <p:nvPr>
            <p:ph idx="1"/>
          </p:nvPr>
        </p:nvSpPr>
        <p:spPr>
          <a:xfrm>
            <a:off x="838200" y="1825625"/>
            <a:ext cx="6125308" cy="69776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3500000" scaled="1"/>
          </a:gra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Проведение </a:t>
            </a:r>
            <a:r>
              <a:rPr lang="ru-RU" sz="2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деятельностных</a:t>
            </a: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семинаров</a:t>
            </a:r>
            <a:endParaRPr lang="ru-RU" sz="2000" dirty="0"/>
          </a:p>
        </p:txBody>
      </p:sp>
      <p:sp>
        <p:nvSpPr>
          <p:cNvPr id="5" name="Объект 5"/>
          <p:cNvSpPr txBox="1">
            <a:spLocks/>
          </p:cNvSpPr>
          <p:nvPr/>
        </p:nvSpPr>
        <p:spPr>
          <a:xfrm>
            <a:off x="801565" y="2722502"/>
            <a:ext cx="6198578" cy="74166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3500000" scaled="1"/>
          </a:gra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Применение современных технологий</a:t>
            </a:r>
            <a:endPara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Объект 5"/>
          <p:cNvSpPr txBox="1">
            <a:spLocks/>
          </p:cNvSpPr>
          <p:nvPr/>
        </p:nvSpPr>
        <p:spPr>
          <a:xfrm>
            <a:off x="764930" y="4615962"/>
            <a:ext cx="6198578" cy="78251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3500000" scaled="1"/>
          </a:gra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Программа наставничества ресурсного центра</a:t>
            </a:r>
            <a:endParaRPr lang="ru-RU" sz="2000" dirty="0"/>
          </a:p>
        </p:txBody>
      </p:sp>
      <p:sp>
        <p:nvSpPr>
          <p:cNvPr id="7" name="Объект 5"/>
          <p:cNvSpPr txBox="1">
            <a:spLocks/>
          </p:cNvSpPr>
          <p:nvPr/>
        </p:nvSpPr>
        <p:spPr>
          <a:xfrm>
            <a:off x="764930" y="3716033"/>
            <a:ext cx="6198578" cy="77995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3500000" scaled="1"/>
          </a:gra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Создание рабочих групп по подготовке к конкурсам различного уровня</a:t>
            </a:r>
            <a:endParaRPr lang="ru-RU" sz="2000" dirty="0"/>
          </a:p>
        </p:txBody>
      </p:sp>
      <p:sp>
        <p:nvSpPr>
          <p:cNvPr id="10" name="Объект 5"/>
          <p:cNvSpPr txBox="1">
            <a:spLocks/>
          </p:cNvSpPr>
          <p:nvPr/>
        </p:nvSpPr>
        <p:spPr>
          <a:xfrm>
            <a:off x="764930" y="5518456"/>
            <a:ext cx="6198578" cy="78251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3500000" scaled="1"/>
          </a:gra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Форумное</a:t>
            </a: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сообщество молодых педагогов и наставников центра</a:t>
            </a:r>
            <a:endParaRPr lang="ru-RU" sz="2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3" t="16376" r="10541"/>
          <a:stretch/>
        </p:blipFill>
        <p:spPr>
          <a:xfrm>
            <a:off x="7244861" y="1825625"/>
            <a:ext cx="2760785" cy="21101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/>
          <a:srcRect t="16088"/>
          <a:stretch/>
        </p:blipFill>
        <p:spPr>
          <a:xfrm>
            <a:off x="9834457" y="2820423"/>
            <a:ext cx="2208243" cy="24706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33647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637" y="365125"/>
            <a:ext cx="11684977" cy="1068021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Инструменты наращивания </a:t>
            </a:r>
            <a:r>
              <a:rPr lang="ru-RU" sz="3600" dirty="0" err="1">
                <a:latin typeface="Arial" panose="020B0604020202020204" pitchFamily="34" charset="0"/>
                <a:cs typeface="Arial" panose="020B0604020202020204" pitchFamily="34" charset="0"/>
              </a:rPr>
              <a:t>метапредметных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компетенций</a:t>
            </a:r>
            <a:endParaRPr lang="ru-RU" sz="3600" dirty="0"/>
          </a:p>
        </p:txBody>
      </p:sp>
      <p:sp>
        <p:nvSpPr>
          <p:cNvPr id="4" name="Загнутый угол 3"/>
          <p:cNvSpPr/>
          <p:nvPr/>
        </p:nvSpPr>
        <p:spPr>
          <a:xfrm>
            <a:off x="606669" y="1846385"/>
            <a:ext cx="2795954" cy="914400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Целеполагание</a:t>
            </a:r>
            <a:r>
              <a:rPr lang="ru-RU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529862" y="2954215"/>
            <a:ext cx="2937363" cy="896816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етодическая компетентность </a:t>
            </a: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Объект 5"/>
          <p:cNvSpPr txBox="1">
            <a:spLocks/>
          </p:cNvSpPr>
          <p:nvPr/>
        </p:nvSpPr>
        <p:spPr>
          <a:xfrm>
            <a:off x="4700220" y="1846385"/>
            <a:ext cx="7313735" cy="4360984"/>
          </a:xfrm>
          <a:prstGeom prst="rect">
            <a:avLst/>
          </a:prstGeom>
          <a:noFill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Мониторинг профессиональной деятельности (анкетирование молодых педагогов на предмет выявления профессиональных затруднений и запросов).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Мастер-класс «Я иду на урок».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Индивидуальное консультирование по запросу.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Диссеминация опыта молодых педагогов.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Семинар «Анализ урока как средство развития профессиональной деятельности учителя».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Курсы повышения квалификации по формированию функциональной грамотности (</a:t>
            </a:r>
            <a:r>
              <a:rPr lang="ru-RU" sz="2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Повзун</a:t>
            </a: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В. Д., доктор педагогических наук, профессор </a:t>
            </a:r>
            <a:r>
              <a:rPr lang="ru-RU" sz="2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СурГУ</a:t>
            </a: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Хмао</a:t>
            </a: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-Югра).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ru-RU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9772" t="17146"/>
          <a:stretch/>
        </p:blipFill>
        <p:spPr>
          <a:xfrm>
            <a:off x="606669" y="4044461"/>
            <a:ext cx="3886356" cy="2611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45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637" y="365125"/>
            <a:ext cx="11684977" cy="96251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Инструменты наращивания </a:t>
            </a:r>
            <a:r>
              <a:rPr lang="ru-RU" sz="3600" dirty="0" err="1">
                <a:latin typeface="Arial" panose="020B0604020202020204" pitchFamily="34" charset="0"/>
                <a:cs typeface="Arial" panose="020B0604020202020204" pitchFamily="34" charset="0"/>
              </a:rPr>
              <a:t>метапредметных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 компетенций</a:t>
            </a:r>
            <a:endParaRPr lang="ru-RU" sz="3600" dirty="0"/>
          </a:p>
        </p:txBody>
      </p:sp>
      <p:sp>
        <p:nvSpPr>
          <p:cNvPr id="4" name="Загнутый угол 3"/>
          <p:cNvSpPr/>
          <p:nvPr/>
        </p:nvSpPr>
        <p:spPr>
          <a:xfrm>
            <a:off x="606669" y="1846384"/>
            <a:ext cx="3015762" cy="738555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Коммуникативная компетентность </a:t>
            </a: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512277" y="2839916"/>
            <a:ext cx="2936630" cy="861646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Мотивационная компетентность </a:t>
            </a: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Объект 5"/>
          <p:cNvSpPr txBox="1">
            <a:spLocks/>
          </p:cNvSpPr>
          <p:nvPr/>
        </p:nvSpPr>
        <p:spPr>
          <a:xfrm>
            <a:off x="4652595" y="1846384"/>
            <a:ext cx="7313735" cy="4308231"/>
          </a:xfrm>
          <a:prstGeom prst="rect">
            <a:avLst/>
          </a:prstGeom>
          <a:noFill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Arial" panose="020B0604020202020204" pitchFamily="34" charset="0"/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Кейс-дискуссия «Работа с родителями».</a:t>
            </a:r>
          </a:p>
          <a:p>
            <a:pPr marL="457200" indent="-457200" algn="just">
              <a:buFont typeface="Arial" panose="020B0604020202020204" pitchFamily="34" charset="0"/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Педагогическая лаборатория «Родительское собрание».</a:t>
            </a:r>
          </a:p>
          <a:p>
            <a:pPr marL="457200" indent="-457200" algn="just">
              <a:buFont typeface="Arial" panose="020B0604020202020204" pitchFamily="34" charset="0"/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Рефлексивный </a:t>
            </a:r>
            <a:r>
              <a:rPr lang="ru-RU" sz="2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митап</a:t>
            </a: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(неформальные встречи людей, объединённых общей идеей).</a:t>
            </a:r>
          </a:p>
          <a:p>
            <a:pPr marL="457200" indent="-457200" algn="just">
              <a:buFont typeface="Arial" panose="020B0604020202020204" pitchFamily="34" charset="0"/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Коммуникативные бои.</a:t>
            </a:r>
          </a:p>
          <a:p>
            <a:pPr marL="457200" indent="-457200" algn="just">
              <a:buFont typeface="Arial" panose="020B0604020202020204" pitchFamily="34" charset="0"/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Мотивация молодого специалиста к участию в конкурсах профессионального мастерства различного уровня.</a:t>
            </a:r>
          </a:p>
          <a:p>
            <a:pPr marL="457200" indent="-457200" algn="just">
              <a:buFont typeface="Arial" panose="020B0604020202020204" pitchFamily="34" charset="0"/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Педагогический </a:t>
            </a:r>
            <a:r>
              <a:rPr lang="ru-RU" sz="2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нетворкинг</a:t>
            </a: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Мастермайн</a:t>
            </a: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групповой </a:t>
            </a: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формат поддержки</a:t>
            </a: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обсуждения </a:t>
            </a: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взаимообмена </a:t>
            </a: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опытом.</a:t>
            </a:r>
          </a:p>
          <a:p>
            <a:pPr marL="0" indent="0" algn="just">
              <a:buNone/>
            </a:pPr>
            <a:endParaRPr lang="ru-RU" sz="20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Arial" panose="020B0604020202020204" pitchFamily="34" charset="0"/>
              <a:buAutoNum type="arabicPeriod"/>
            </a:pPr>
            <a:endParaRPr lang="ru-RU" sz="20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Arial" panose="020B0604020202020204" pitchFamily="34" charset="0"/>
              <a:buAutoNum type="arabicPeriod"/>
            </a:pPr>
            <a:endParaRPr lang="ru-RU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308" y="3807071"/>
            <a:ext cx="4008599" cy="2409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153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637" y="365126"/>
            <a:ext cx="11684977" cy="1138360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Инструменты наращивания </a:t>
            </a:r>
            <a:r>
              <a:rPr lang="ru-RU" sz="3600" dirty="0" err="1">
                <a:latin typeface="Arial" panose="020B0604020202020204" pitchFamily="34" charset="0"/>
                <a:cs typeface="Arial" panose="020B0604020202020204" pitchFamily="34" charset="0"/>
              </a:rPr>
              <a:t>метапредметных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 компетенций</a:t>
            </a:r>
            <a:endParaRPr lang="ru-RU" sz="3600" dirty="0"/>
          </a:p>
        </p:txBody>
      </p:sp>
      <p:sp>
        <p:nvSpPr>
          <p:cNvPr id="4" name="Загнутый угол 3"/>
          <p:cNvSpPr/>
          <p:nvPr/>
        </p:nvSpPr>
        <p:spPr>
          <a:xfrm>
            <a:off x="606669" y="1846385"/>
            <a:ext cx="3015762" cy="914400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Технологическая </a:t>
            </a:r>
            <a:r>
              <a:rPr lang="ru-RU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компетентость</a:t>
            </a: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485900" y="2936631"/>
            <a:ext cx="3015762" cy="896816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Информационная компетентность </a:t>
            </a: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Объект 5"/>
          <p:cNvSpPr txBox="1">
            <a:spLocks/>
          </p:cNvSpPr>
          <p:nvPr/>
        </p:nvSpPr>
        <p:spPr>
          <a:xfrm>
            <a:off x="4652595" y="1846385"/>
            <a:ext cx="7313735" cy="3297115"/>
          </a:xfrm>
          <a:prstGeom prst="rect">
            <a:avLst/>
          </a:prstGeom>
          <a:noFill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Arial" panose="020B0604020202020204" pitchFamily="34" charset="0"/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Изучение и применение на практике методов и приёмов учебной деятельности, современных образовательных технологий.</a:t>
            </a:r>
          </a:p>
          <a:p>
            <a:pPr marL="457200" indent="-457200" algn="just">
              <a:buFont typeface="Arial" panose="020B0604020202020204" pitchFamily="34" charset="0"/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Круглый стол «Сделаем вместе».</a:t>
            </a:r>
          </a:p>
          <a:p>
            <a:pPr marL="457200" indent="-457200" algn="just">
              <a:buFont typeface="Arial" panose="020B0604020202020204" pitchFamily="34" charset="0"/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Встречи «друзей по времени» (участники встречаются для эффективного взаимодействия с другими партнёрами не из своей образовательной организации в отведённое время).</a:t>
            </a:r>
          </a:p>
          <a:p>
            <a:pPr marL="457200" indent="-457200" algn="just">
              <a:buFont typeface="Arial" panose="020B0604020202020204" pitchFamily="34" charset="0"/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Семинар «Урок – начало всех начал».</a:t>
            </a:r>
          </a:p>
          <a:p>
            <a:pPr marL="457200" indent="-457200" algn="just">
              <a:buFont typeface="Arial" panose="020B0604020202020204" pitchFamily="34" charset="0"/>
              <a:buAutoNum type="arabicPeriod"/>
            </a:pPr>
            <a:endParaRPr lang="ru-RU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t="11393" b="1"/>
          <a:stretch/>
        </p:blipFill>
        <p:spPr>
          <a:xfrm>
            <a:off x="479914" y="3928158"/>
            <a:ext cx="3657599" cy="2430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2957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637" y="365125"/>
            <a:ext cx="11684977" cy="1076813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Инструменты наращивания </a:t>
            </a:r>
            <a:r>
              <a:rPr lang="ru-RU" sz="3600" dirty="0" err="1">
                <a:latin typeface="Arial" panose="020B0604020202020204" pitchFamily="34" charset="0"/>
                <a:cs typeface="Arial" panose="020B0604020202020204" pitchFamily="34" charset="0"/>
              </a:rPr>
              <a:t>метапредметных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 компетенций</a:t>
            </a:r>
            <a:endParaRPr lang="ru-RU" sz="3600" dirty="0"/>
          </a:p>
        </p:txBody>
      </p:sp>
      <p:sp>
        <p:nvSpPr>
          <p:cNvPr id="4" name="Загнутый угол 3"/>
          <p:cNvSpPr/>
          <p:nvPr/>
        </p:nvSpPr>
        <p:spPr>
          <a:xfrm>
            <a:off x="1063869" y="1738808"/>
            <a:ext cx="2795954" cy="826478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Оценочная компетентность </a:t>
            </a:r>
            <a:endParaRPr kumimoji="0" lang="ru-RU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Объект 5"/>
          <p:cNvSpPr txBox="1">
            <a:spLocks/>
          </p:cNvSpPr>
          <p:nvPr/>
        </p:nvSpPr>
        <p:spPr>
          <a:xfrm>
            <a:off x="4652595" y="1846385"/>
            <a:ext cx="7313735" cy="2092569"/>
          </a:xfrm>
          <a:prstGeom prst="rect">
            <a:avLst/>
          </a:prstGeom>
          <a:noFill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0" indent="-4572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ru-RU" sz="20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Диагностика </a:t>
            </a:r>
            <a:r>
              <a:rPr kumimoji="0" lang="ru-RU" sz="200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метапредметных</a:t>
            </a:r>
            <a:r>
              <a:rPr kumimoji="0" lang="ru-RU" sz="20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компетентностей молодых педагогов в динамике.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Семинар «Рефлексия как способ подведения итогов и инструмент планирования».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Мировое кафе «</a:t>
            </a: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Формирующее оценивание – оценивание для обучения</a:t>
            </a:r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2869" y="4074974"/>
            <a:ext cx="3628639" cy="272147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9462" y="4074974"/>
            <a:ext cx="3622431" cy="271682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/>
          <a:srcRect b="86412"/>
          <a:stretch/>
        </p:blipFill>
        <p:spPr>
          <a:xfrm>
            <a:off x="184637" y="2600671"/>
            <a:ext cx="3133863" cy="88293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/>
          <a:srcRect l="3471" t="38056" r="5661" b="1678"/>
          <a:stretch/>
        </p:blipFill>
        <p:spPr>
          <a:xfrm>
            <a:off x="1837592" y="3138853"/>
            <a:ext cx="2344304" cy="3652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2079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725" y="727482"/>
            <a:ext cx="6646984" cy="733425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В ресурсном центре имеется: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Загнутый угол 3"/>
          <p:cNvSpPr/>
          <p:nvPr/>
        </p:nvSpPr>
        <p:spPr>
          <a:xfrm>
            <a:off x="466725" y="1794549"/>
            <a:ext cx="4434986" cy="4440114"/>
          </a:xfrm>
          <a:prstGeom prst="foldedCorner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35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Программа наставничества ресурсного центра реализуется через организацию серии семинаров-практикумов, индивидуальных консультаций, практических занятий с последующим их обсуждением.</a:t>
            </a:r>
          </a:p>
          <a:p>
            <a:pPr algn="just"/>
            <a:endParaRPr lang="ru-RU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Обратная связь осуществляется посредством общения в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Telegram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-канале, в котором выкладываются методические разработки, достижения, работают рубрики «Даю – получаю», «Мои достижения», «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SOS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 Нужна помощь!»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927113" y="1988898"/>
            <a:ext cx="6145823" cy="914400"/>
          </a:xfrm>
          <a:prstGeom prst="rect">
            <a:avLst/>
          </a:prstGeom>
          <a:noFill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Нормативно-правовая база (положение о ресурсном центре, приказы, «дорожная карта»)</a:t>
            </a:r>
            <a:endPara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Объект 5"/>
          <p:cNvSpPr txBox="1">
            <a:spLocks/>
          </p:cNvSpPr>
          <p:nvPr/>
        </p:nvSpPr>
        <p:spPr>
          <a:xfrm>
            <a:off x="5927114" y="3143435"/>
            <a:ext cx="6145823" cy="871171"/>
          </a:xfrm>
          <a:prstGeom prst="rect">
            <a:avLst/>
          </a:prstGeom>
          <a:noFill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Цифровая информационно-коммуникационная среда (</a:t>
            </a: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Telegram</a:t>
            </a: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канал «Наставники»)</a:t>
            </a:r>
            <a:endParaRPr lang="ru-RU" sz="2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6989" y="4268117"/>
            <a:ext cx="7055948" cy="1774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675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3657" y="269019"/>
            <a:ext cx="10058400" cy="1450757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Результативность модели наставничества: количественные показатели</a:t>
            </a:r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15846" y="2523393"/>
            <a:ext cx="9100037" cy="3261946"/>
          </a:xfrm>
        </p:spPr>
        <p:txBody>
          <a:bodyPr>
            <a:normAutofit lnSpcReduction="10000"/>
          </a:bodyPr>
          <a:lstStyle/>
          <a:p>
            <a:pPr marL="514350" indent="-514350" algn="just">
              <a:buAutoNum type="arabicPeriod"/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% молодых 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педагогов продолжают работать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своей образовательной организации.</a:t>
            </a:r>
          </a:p>
          <a:p>
            <a:pPr marL="514350" indent="-514350" algn="just">
              <a:buAutoNum type="arabicPeriod"/>
            </a:pPr>
            <a:endParaRPr lang="ru-RU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 algn="just">
              <a:buAutoNum type="arabicPeriod"/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82% молодых педагогов города вовлечены в работу ресурсного центра на постоянной основе.</a:t>
            </a: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301793570"/>
              </p:ext>
            </p:extLst>
          </p:nvPr>
        </p:nvGraphicFramePr>
        <p:xfrm>
          <a:off x="105508" y="1916723"/>
          <a:ext cx="2610338" cy="20925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1253303077"/>
              </p:ext>
            </p:extLst>
          </p:nvPr>
        </p:nvGraphicFramePr>
        <p:xfrm>
          <a:off x="105508" y="4009292"/>
          <a:ext cx="2536092" cy="199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404912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3657" y="269019"/>
            <a:ext cx="10058400" cy="1450757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Результативность модели наставничества: качественные показатели</a:t>
            </a:r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31123" y="1872762"/>
            <a:ext cx="9100037" cy="4317022"/>
          </a:xfrm>
        </p:spPr>
        <p:txBody>
          <a:bodyPr>
            <a:normAutofit fontScale="92500" lnSpcReduction="20000"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Положительная динамика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метапредметных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компетентностей.</a:t>
            </a:r>
          </a:p>
          <a:p>
            <a:pPr marL="457200" indent="-457200" algn="just">
              <a:buFont typeface="+mj-lt"/>
              <a:buAutoNum type="arabicPeriod"/>
            </a:pPr>
            <a:endParaRPr 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45% презентуют свой опыт на школьном и муниципальном уровнях.</a:t>
            </a:r>
          </a:p>
          <a:p>
            <a:pPr marL="457200" indent="-457200" algn="just">
              <a:buFont typeface="+mj-lt"/>
              <a:buAutoNum type="arabicPeriod"/>
            </a:pPr>
            <a:endParaRPr 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12% участвуют в конкурсах различного уровня.</a:t>
            </a:r>
          </a:p>
          <a:p>
            <a:pPr marL="457200" indent="-457200" algn="just">
              <a:buFont typeface="+mj-lt"/>
              <a:buAutoNum type="arabicPeriod"/>
            </a:pPr>
            <a:endParaRPr 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% молодых педагогов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прошли курсы повышения квалификации.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770954235"/>
              </p:ext>
            </p:extLst>
          </p:nvPr>
        </p:nvGraphicFramePr>
        <p:xfrm>
          <a:off x="462572" y="2205567"/>
          <a:ext cx="1731107" cy="15650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4055576790"/>
              </p:ext>
            </p:extLst>
          </p:nvPr>
        </p:nvGraphicFramePr>
        <p:xfrm>
          <a:off x="537307" y="3455634"/>
          <a:ext cx="1581636" cy="16015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50426850"/>
              </p:ext>
            </p:extLst>
          </p:nvPr>
        </p:nvGraphicFramePr>
        <p:xfrm>
          <a:off x="312002" y="4782194"/>
          <a:ext cx="2032245" cy="16449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2740411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6042" y="5056253"/>
            <a:ext cx="2458915" cy="159952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0373" y="330564"/>
            <a:ext cx="10058400" cy="1450757"/>
          </a:xfr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Autofit/>
          </a:bodyPr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Целевая модель наставничества – система условий, ресурсов и процессов, необходимых для реализации программ наставничества в образовательных организациях.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20373" y="2074985"/>
            <a:ext cx="978583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Передача опыта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молодому педагогу через обучающие семинары совместно с коллективом более опытных педагогов позволяет легче пройти путь становления, минимизировать риски, стимулировать к развитию личностного потенциала для выполнения профессиональных задач и самореализации в профессии.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t="3788"/>
          <a:stretch/>
        </p:blipFill>
        <p:spPr>
          <a:xfrm>
            <a:off x="9404957" y="3928279"/>
            <a:ext cx="2523963" cy="2727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159373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824</TotalTime>
  <Words>979</Words>
  <Application>Microsoft Office PowerPoint</Application>
  <PresentationFormat>Широкоэкранный</PresentationFormat>
  <Paragraphs>112</Paragraphs>
  <Slides>19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Wingdings</vt:lpstr>
      <vt:lpstr>Ретро</vt:lpstr>
      <vt:lpstr>Навигатор успеха</vt:lpstr>
      <vt:lpstr>Презентация PowerPoint</vt:lpstr>
      <vt:lpstr>Ситуация в МБОУ «СОШ №3» им. А.А.Ивасенко на момент начала апробации модели наставничества в ОУ на 30.08.23</vt:lpstr>
      <vt:lpstr>Актуальные проблемы </vt:lpstr>
      <vt:lpstr>Цель ресурсного центра</vt:lpstr>
      <vt:lpstr>Задачи ресурсного центра</vt:lpstr>
      <vt:lpstr>Уникальность данной модели</vt:lpstr>
      <vt:lpstr>Презентация PowerPoint</vt:lpstr>
      <vt:lpstr>Презентация PowerPoint</vt:lpstr>
      <vt:lpstr>Презентация PowerPoint</vt:lpstr>
      <vt:lpstr>«Дорожная карта» внедрения целевой модели наставничества ресурсного центра</vt:lpstr>
      <vt:lpstr>Инструменты наращивания метапредметных компетенций</vt:lpstr>
      <vt:lpstr>Инструменты наращивания метапредметных компетенций</vt:lpstr>
      <vt:lpstr>Инструменты наращивания метапредметных компетенций</vt:lpstr>
      <vt:lpstr>Инструменты наращивания метапредметных компетенций</vt:lpstr>
      <vt:lpstr>В ресурсном центре имеется:</vt:lpstr>
      <vt:lpstr>Результативность модели наставничества: количественные показатели</vt:lpstr>
      <vt:lpstr>Результативность модели наставничества: качественные показатели</vt:lpstr>
      <vt:lpstr>Целевая модель наставничества – система условий, ресурсов и процессов, необходимых для реализации программ наставничества в образовательных организациях.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user</cp:lastModifiedBy>
  <cp:revision>61</cp:revision>
  <dcterms:created xsi:type="dcterms:W3CDTF">2024-10-01T12:46:04Z</dcterms:created>
  <dcterms:modified xsi:type="dcterms:W3CDTF">2024-10-05T04:29:47Z</dcterms:modified>
</cp:coreProperties>
</file>